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83"/>
  </p:notesMasterIdLst>
  <p:handoutMasterIdLst>
    <p:handoutMasterId r:id="rId184"/>
  </p:handoutMasterIdLst>
  <p:sldIdLst>
    <p:sldId id="704" r:id="rId2"/>
    <p:sldId id="706" r:id="rId3"/>
    <p:sldId id="708" r:id="rId4"/>
    <p:sldId id="710" r:id="rId5"/>
    <p:sldId id="712" r:id="rId6"/>
    <p:sldId id="714" r:id="rId7"/>
    <p:sldId id="716" r:id="rId8"/>
    <p:sldId id="718" r:id="rId9"/>
    <p:sldId id="720" r:id="rId10"/>
    <p:sldId id="722" r:id="rId11"/>
    <p:sldId id="724" r:id="rId12"/>
    <p:sldId id="726" r:id="rId13"/>
    <p:sldId id="728" r:id="rId14"/>
    <p:sldId id="730" r:id="rId15"/>
    <p:sldId id="732" r:id="rId16"/>
    <p:sldId id="734" r:id="rId17"/>
    <p:sldId id="736" r:id="rId18"/>
    <p:sldId id="738" r:id="rId19"/>
    <p:sldId id="740" r:id="rId20"/>
    <p:sldId id="742" r:id="rId21"/>
    <p:sldId id="743" r:id="rId22"/>
    <p:sldId id="745" r:id="rId23"/>
    <p:sldId id="747" r:id="rId24"/>
    <p:sldId id="749" r:id="rId25"/>
    <p:sldId id="751" r:id="rId26"/>
    <p:sldId id="753" r:id="rId27"/>
    <p:sldId id="755" r:id="rId28"/>
    <p:sldId id="757" r:id="rId29"/>
    <p:sldId id="759" r:id="rId30"/>
    <p:sldId id="761" r:id="rId31"/>
    <p:sldId id="763" r:id="rId32"/>
    <p:sldId id="765" r:id="rId33"/>
    <p:sldId id="767" r:id="rId34"/>
    <p:sldId id="769" r:id="rId35"/>
    <p:sldId id="771" r:id="rId36"/>
    <p:sldId id="773" r:id="rId37"/>
    <p:sldId id="775" r:id="rId38"/>
    <p:sldId id="776" r:id="rId39"/>
    <p:sldId id="783" r:id="rId40"/>
    <p:sldId id="784" r:id="rId41"/>
    <p:sldId id="785" r:id="rId42"/>
    <p:sldId id="787" r:id="rId43"/>
    <p:sldId id="789" r:id="rId44"/>
    <p:sldId id="791" r:id="rId45"/>
    <p:sldId id="793" r:id="rId46"/>
    <p:sldId id="796" r:id="rId47"/>
    <p:sldId id="798" r:id="rId48"/>
    <p:sldId id="800" r:id="rId49"/>
    <p:sldId id="802" r:id="rId50"/>
    <p:sldId id="804" r:id="rId51"/>
    <p:sldId id="806" r:id="rId52"/>
    <p:sldId id="808" r:id="rId53"/>
    <p:sldId id="810" r:id="rId54"/>
    <p:sldId id="812" r:id="rId55"/>
    <p:sldId id="814" r:id="rId56"/>
    <p:sldId id="821" r:id="rId57"/>
    <p:sldId id="839" r:id="rId58"/>
    <p:sldId id="841" r:id="rId59"/>
    <p:sldId id="843" r:id="rId60"/>
    <p:sldId id="865" r:id="rId61"/>
    <p:sldId id="867" r:id="rId62"/>
    <p:sldId id="869" r:id="rId63"/>
    <p:sldId id="871" r:id="rId64"/>
    <p:sldId id="873" r:id="rId65"/>
    <p:sldId id="875" r:id="rId66"/>
    <p:sldId id="877" r:id="rId67"/>
    <p:sldId id="879" r:id="rId68"/>
    <p:sldId id="881" r:id="rId69"/>
    <p:sldId id="883" r:id="rId70"/>
    <p:sldId id="885" r:id="rId71"/>
    <p:sldId id="887" r:id="rId72"/>
    <p:sldId id="889" r:id="rId73"/>
    <p:sldId id="891" r:id="rId74"/>
    <p:sldId id="893" r:id="rId75"/>
    <p:sldId id="903" r:id="rId76"/>
    <p:sldId id="905" r:id="rId77"/>
    <p:sldId id="907" r:id="rId78"/>
    <p:sldId id="909" r:id="rId79"/>
    <p:sldId id="911" r:id="rId80"/>
    <p:sldId id="912" r:id="rId81"/>
    <p:sldId id="914" r:id="rId82"/>
    <p:sldId id="915" r:id="rId83"/>
    <p:sldId id="916" r:id="rId84"/>
    <p:sldId id="917" r:id="rId85"/>
    <p:sldId id="918" r:id="rId86"/>
    <p:sldId id="919" r:id="rId87"/>
    <p:sldId id="951" r:id="rId88"/>
    <p:sldId id="953" r:id="rId89"/>
    <p:sldId id="955" r:id="rId90"/>
    <p:sldId id="957" r:id="rId91"/>
    <p:sldId id="959" r:id="rId92"/>
    <p:sldId id="961" r:id="rId93"/>
    <p:sldId id="963" r:id="rId94"/>
    <p:sldId id="965" r:id="rId95"/>
    <p:sldId id="973" r:id="rId96"/>
    <p:sldId id="975" r:id="rId97"/>
    <p:sldId id="976" r:id="rId98"/>
    <p:sldId id="1177" r:id="rId99"/>
    <p:sldId id="982" r:id="rId100"/>
    <p:sldId id="983" r:id="rId101"/>
    <p:sldId id="985" r:id="rId102"/>
    <p:sldId id="987" r:id="rId103"/>
    <p:sldId id="989" r:id="rId104"/>
    <p:sldId id="991" r:id="rId105"/>
    <p:sldId id="993" r:id="rId106"/>
    <p:sldId id="995" r:id="rId107"/>
    <p:sldId id="996" r:id="rId108"/>
    <p:sldId id="998" r:id="rId109"/>
    <p:sldId id="1002" r:id="rId110"/>
    <p:sldId id="1027" r:id="rId111"/>
    <p:sldId id="1029" r:id="rId112"/>
    <p:sldId id="1037" r:id="rId113"/>
    <p:sldId id="1039" r:id="rId114"/>
    <p:sldId id="1041" r:id="rId115"/>
    <p:sldId id="1043" r:id="rId116"/>
    <p:sldId id="1045" r:id="rId117"/>
    <p:sldId id="1047" r:id="rId118"/>
    <p:sldId id="1049" r:id="rId119"/>
    <p:sldId id="1051" r:id="rId120"/>
    <p:sldId id="1053" r:id="rId121"/>
    <p:sldId id="1055" r:id="rId122"/>
    <p:sldId id="1057" r:id="rId123"/>
    <p:sldId id="1059" r:id="rId124"/>
    <p:sldId id="1061" r:id="rId125"/>
    <p:sldId id="1063" r:id="rId126"/>
    <p:sldId id="1065" r:id="rId127"/>
    <p:sldId id="1067" r:id="rId128"/>
    <p:sldId id="1069" r:id="rId129"/>
    <p:sldId id="1071" r:id="rId130"/>
    <p:sldId id="1072" r:id="rId131"/>
    <p:sldId id="1073" r:id="rId132"/>
    <p:sldId id="1075" r:id="rId133"/>
    <p:sldId id="1077" r:id="rId134"/>
    <p:sldId id="1078" r:id="rId135"/>
    <p:sldId id="1080" r:id="rId136"/>
    <p:sldId id="1082" r:id="rId137"/>
    <p:sldId id="1084" r:id="rId138"/>
    <p:sldId id="1086" r:id="rId139"/>
    <p:sldId id="1087" r:id="rId140"/>
    <p:sldId id="1089" r:id="rId141"/>
    <p:sldId id="1091" r:id="rId142"/>
    <p:sldId id="1093" r:id="rId143"/>
    <p:sldId id="1095" r:id="rId144"/>
    <p:sldId id="1096" r:id="rId145"/>
    <p:sldId id="1097" r:id="rId146"/>
    <p:sldId id="1099" r:id="rId147"/>
    <p:sldId id="1101" r:id="rId148"/>
    <p:sldId id="1103" r:id="rId149"/>
    <p:sldId id="1105" r:id="rId150"/>
    <p:sldId id="1107" r:id="rId151"/>
    <p:sldId id="1108" r:id="rId152"/>
    <p:sldId id="1110" r:id="rId153"/>
    <p:sldId id="1112" r:id="rId154"/>
    <p:sldId id="1114" r:id="rId155"/>
    <p:sldId id="1116" r:id="rId156"/>
    <p:sldId id="1118" r:id="rId157"/>
    <p:sldId id="1119" r:id="rId158"/>
    <p:sldId id="1120" r:id="rId159"/>
    <p:sldId id="1122" r:id="rId160"/>
    <p:sldId id="1124" r:id="rId161"/>
    <p:sldId id="1125" r:id="rId162"/>
    <p:sldId id="1127" r:id="rId163"/>
    <p:sldId id="1129" r:id="rId164"/>
    <p:sldId id="1130" r:id="rId165"/>
    <p:sldId id="1131" r:id="rId166"/>
    <p:sldId id="1133" r:id="rId167"/>
    <p:sldId id="1135" r:id="rId168"/>
    <p:sldId id="1137" r:id="rId169"/>
    <p:sldId id="1139" r:id="rId170"/>
    <p:sldId id="1141" r:id="rId171"/>
    <p:sldId id="1142" r:id="rId172"/>
    <p:sldId id="1144" r:id="rId173"/>
    <p:sldId id="1145" r:id="rId174"/>
    <p:sldId id="1147" r:id="rId175"/>
    <p:sldId id="1149" r:id="rId176"/>
    <p:sldId id="1151" r:id="rId177"/>
    <p:sldId id="1153" r:id="rId178"/>
    <p:sldId id="1155" r:id="rId179"/>
    <p:sldId id="1157" r:id="rId180"/>
    <p:sldId id="1159" r:id="rId181"/>
    <p:sldId id="1176" r:id="rId182"/>
  </p:sldIdLst>
  <p:sldSz cx="9144000" cy="6858000" type="screen4x3"/>
  <p:notesSz cx="9601200" cy="73152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DDDDDD"/>
    <a:srgbClr val="FFCCFF"/>
    <a:srgbClr val="FF99CC"/>
    <a:srgbClr val="CCFFFF"/>
    <a:srgbClr val="33CCCC"/>
    <a:srgbClr val="66FF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81261" autoAdjust="0"/>
  </p:normalViewPr>
  <p:slideViewPr>
    <p:cSldViewPr snapToGrid="0" snapToObjects="1">
      <p:cViewPr varScale="1">
        <p:scale>
          <a:sx n="55" d="100"/>
          <a:sy n="55" d="100"/>
        </p:scale>
        <p:origin x="1600" y="2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Lst>
  </p:outlineViewPr>
  <p:notesTextViewPr>
    <p:cViewPr>
      <p:scale>
        <a:sx n="100" d="100"/>
        <a:sy n="100" d="100"/>
      </p:scale>
      <p:origin x="0" y="0"/>
    </p:cViewPr>
  </p:notesTextViewPr>
  <p:sorterViewPr>
    <p:cViewPr>
      <p:scale>
        <a:sx n="66" d="100"/>
        <a:sy n="66" d="100"/>
      </p:scale>
      <p:origin x="0" y="699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heme" Target="theme/theme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_rels/viewProps.xml.rels><?xml version="1.0" encoding="UTF-8" standalone="yes"?>
<Relationships xmlns="http://schemas.openxmlformats.org/package/2006/relationships"><Relationship Id="rId8" Type="http://schemas.openxmlformats.org/officeDocument/2006/relationships/slide" Target="slides/slide102.xml"/><Relationship Id="rId13" Type="http://schemas.openxmlformats.org/officeDocument/2006/relationships/slide" Target="slides/slide110.xml"/><Relationship Id="rId3" Type="http://schemas.openxmlformats.org/officeDocument/2006/relationships/slide" Target="slides/slide45.xml"/><Relationship Id="rId7" Type="http://schemas.openxmlformats.org/officeDocument/2006/relationships/slide" Target="slides/slide101.xml"/><Relationship Id="rId12" Type="http://schemas.openxmlformats.org/officeDocument/2006/relationships/slide" Target="slides/slide109.xml"/><Relationship Id="rId2" Type="http://schemas.openxmlformats.org/officeDocument/2006/relationships/slide" Target="slides/slide44.xml"/><Relationship Id="rId1" Type="http://schemas.openxmlformats.org/officeDocument/2006/relationships/slide" Target="slides/slide43.xml"/><Relationship Id="rId6" Type="http://schemas.openxmlformats.org/officeDocument/2006/relationships/slide" Target="slides/slide99.xml"/><Relationship Id="rId11" Type="http://schemas.openxmlformats.org/officeDocument/2006/relationships/slide" Target="slides/slide105.xml"/><Relationship Id="rId5" Type="http://schemas.openxmlformats.org/officeDocument/2006/relationships/slide" Target="slides/slide92.xml"/><Relationship Id="rId15" Type="http://schemas.openxmlformats.org/officeDocument/2006/relationships/slide" Target="slides/slide121.xml"/><Relationship Id="rId10" Type="http://schemas.openxmlformats.org/officeDocument/2006/relationships/slide" Target="slides/slide104.xml"/><Relationship Id="rId4" Type="http://schemas.openxmlformats.org/officeDocument/2006/relationships/slide" Target="slides/slide87.xml"/><Relationship Id="rId9" Type="http://schemas.openxmlformats.org/officeDocument/2006/relationships/slide" Target="slides/slide103.xml"/><Relationship Id="rId14" Type="http://schemas.openxmlformats.org/officeDocument/2006/relationships/slide" Target="slides/slide11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5" Type="http://schemas.openxmlformats.org/officeDocument/2006/relationships/image" Target="../media/image5.wmf"/><Relationship Id="rId4"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image" Target="../media/image70.png"/></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image" Target="../media/image73.png"/></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image" Target="../media/image75.png"/></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1.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40B1D03-52C3-4960-889F-D3707DB1F835}"/>
              </a:ext>
            </a:extLst>
          </p:cNvPr>
          <p:cNvSpPr>
            <a:spLocks noGrp="1"/>
          </p:cNvSpPr>
          <p:nvPr>
            <p:ph type="hdr" sz="quarter"/>
          </p:nvPr>
        </p:nvSpPr>
        <p:spPr>
          <a:xfrm>
            <a:off x="0" y="0"/>
            <a:ext cx="4160838" cy="365125"/>
          </a:xfrm>
          <a:prstGeom prst="rect">
            <a:avLst/>
          </a:prstGeom>
        </p:spPr>
        <p:txBody>
          <a:bodyPr vert="horz" lIns="96661" tIns="48331" rIns="96661" bIns="48331" rtlCol="0"/>
          <a:lstStyle>
            <a:lvl1pPr algn="l">
              <a:defRPr sz="1300"/>
            </a:lvl1pPr>
          </a:lstStyle>
          <a:p>
            <a:pPr>
              <a:defRPr/>
            </a:pPr>
            <a:endParaRPr lang="en-US"/>
          </a:p>
        </p:txBody>
      </p:sp>
      <p:sp>
        <p:nvSpPr>
          <p:cNvPr id="3" name="Date Placeholder 2">
            <a:extLst>
              <a:ext uri="{FF2B5EF4-FFF2-40B4-BE49-F238E27FC236}">
                <a16:creationId xmlns:a16="http://schemas.microsoft.com/office/drawing/2014/main" id="{F224097F-B836-4F67-B8EE-3FB152F3740F}"/>
              </a:ext>
            </a:extLst>
          </p:cNvPr>
          <p:cNvSpPr>
            <a:spLocks noGrp="1"/>
          </p:cNvSpPr>
          <p:nvPr>
            <p:ph type="dt" sz="quarter" idx="1"/>
          </p:nvPr>
        </p:nvSpPr>
        <p:spPr>
          <a:xfrm>
            <a:off x="5438775" y="0"/>
            <a:ext cx="4160838" cy="365125"/>
          </a:xfrm>
          <a:prstGeom prst="rect">
            <a:avLst/>
          </a:prstGeom>
        </p:spPr>
        <p:txBody>
          <a:bodyPr vert="horz" lIns="96661" tIns="48331" rIns="96661" bIns="48331" rtlCol="0"/>
          <a:lstStyle>
            <a:lvl1pPr algn="r">
              <a:defRPr sz="1300"/>
            </a:lvl1pPr>
          </a:lstStyle>
          <a:p>
            <a:pPr>
              <a:defRPr/>
            </a:pPr>
            <a:fld id="{4D18F234-BB91-49E9-A137-F0F026025519}" type="datetimeFigureOut">
              <a:rPr lang="en-US"/>
              <a:pPr>
                <a:defRPr/>
              </a:pPr>
              <a:t>12/1/2022</a:t>
            </a:fld>
            <a:endParaRPr lang="en-US"/>
          </a:p>
        </p:txBody>
      </p:sp>
      <p:sp>
        <p:nvSpPr>
          <p:cNvPr id="4" name="Footer Placeholder 3">
            <a:extLst>
              <a:ext uri="{FF2B5EF4-FFF2-40B4-BE49-F238E27FC236}">
                <a16:creationId xmlns:a16="http://schemas.microsoft.com/office/drawing/2014/main" id="{F5AD57BC-E560-4C93-945F-B1853C5BB4C7}"/>
              </a:ext>
            </a:extLst>
          </p:cNvPr>
          <p:cNvSpPr>
            <a:spLocks noGrp="1"/>
          </p:cNvSpPr>
          <p:nvPr>
            <p:ph type="ftr" sz="quarter" idx="2"/>
          </p:nvPr>
        </p:nvSpPr>
        <p:spPr>
          <a:xfrm>
            <a:off x="0" y="6948488"/>
            <a:ext cx="4160838" cy="365125"/>
          </a:xfrm>
          <a:prstGeom prst="rect">
            <a:avLst/>
          </a:prstGeom>
        </p:spPr>
        <p:txBody>
          <a:bodyPr vert="horz" lIns="96661" tIns="48331" rIns="96661" bIns="48331" rtlCol="0" anchor="b"/>
          <a:lstStyle>
            <a:lvl1pPr algn="l">
              <a:defRPr sz="1300"/>
            </a:lvl1pPr>
          </a:lstStyle>
          <a:p>
            <a:pPr>
              <a:defRPr/>
            </a:pPr>
            <a:endParaRPr lang="en-US"/>
          </a:p>
        </p:txBody>
      </p:sp>
      <p:sp>
        <p:nvSpPr>
          <p:cNvPr id="5" name="Slide Number Placeholder 4">
            <a:extLst>
              <a:ext uri="{FF2B5EF4-FFF2-40B4-BE49-F238E27FC236}">
                <a16:creationId xmlns:a16="http://schemas.microsoft.com/office/drawing/2014/main" id="{DD53D647-BF07-4A41-97C3-2934E22E3225}"/>
              </a:ext>
            </a:extLst>
          </p:cNvPr>
          <p:cNvSpPr>
            <a:spLocks noGrp="1"/>
          </p:cNvSpPr>
          <p:nvPr>
            <p:ph type="sldNum" sz="quarter" idx="3"/>
          </p:nvPr>
        </p:nvSpPr>
        <p:spPr>
          <a:xfrm>
            <a:off x="5438775" y="6948488"/>
            <a:ext cx="4160838" cy="365125"/>
          </a:xfrm>
          <a:prstGeom prst="rect">
            <a:avLst/>
          </a:prstGeom>
        </p:spPr>
        <p:txBody>
          <a:bodyPr vert="horz" wrap="square" lIns="96661" tIns="48331" rIns="96661" bIns="48331" numCol="1" anchor="b" anchorCtr="0" compatLnSpc="1">
            <a:prstTxWarp prst="textNoShape">
              <a:avLst/>
            </a:prstTxWarp>
          </a:bodyPr>
          <a:lstStyle>
            <a:lvl1pPr algn="r">
              <a:defRPr sz="1300"/>
            </a:lvl1pPr>
          </a:lstStyle>
          <a:p>
            <a:pPr>
              <a:defRPr/>
            </a:pPr>
            <a:fld id="{832DB53A-61A2-4285-9B46-ED35B82451A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C9AAEF34-1D20-4F6F-B808-7CC5021477CE}"/>
              </a:ext>
            </a:extLst>
          </p:cNvPr>
          <p:cNvSpPr>
            <a:spLocks noGrp="1" noChangeArrowheads="1"/>
          </p:cNvSpPr>
          <p:nvPr>
            <p:ph type="hdr" sz="quarter"/>
          </p:nvPr>
        </p:nvSpPr>
        <p:spPr bwMode="auto">
          <a:xfrm>
            <a:off x="0" y="0"/>
            <a:ext cx="4160838" cy="3651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vl1pPr>
          </a:lstStyle>
          <a:p>
            <a:pPr>
              <a:defRPr/>
            </a:pPr>
            <a:endParaRPr lang="en-US"/>
          </a:p>
        </p:txBody>
      </p:sp>
      <p:sp>
        <p:nvSpPr>
          <p:cNvPr id="3075" name="Rectangle 3">
            <a:extLst>
              <a:ext uri="{FF2B5EF4-FFF2-40B4-BE49-F238E27FC236}">
                <a16:creationId xmlns:a16="http://schemas.microsoft.com/office/drawing/2014/main" id="{70CAED49-A76C-4224-A587-70C3F6D298F6}"/>
              </a:ext>
            </a:extLst>
          </p:cNvPr>
          <p:cNvSpPr>
            <a:spLocks noGrp="1" noChangeArrowheads="1"/>
          </p:cNvSpPr>
          <p:nvPr>
            <p:ph type="dt" idx="1"/>
          </p:nvPr>
        </p:nvSpPr>
        <p:spPr bwMode="auto">
          <a:xfrm>
            <a:off x="5440363" y="0"/>
            <a:ext cx="4160837" cy="3651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vl1pPr>
          </a:lstStyle>
          <a:p>
            <a:pPr>
              <a:defRPr/>
            </a:pPr>
            <a:endParaRPr lang="en-US"/>
          </a:p>
        </p:txBody>
      </p:sp>
      <p:sp>
        <p:nvSpPr>
          <p:cNvPr id="19460" name="Rectangle 4">
            <a:extLst>
              <a:ext uri="{FF2B5EF4-FFF2-40B4-BE49-F238E27FC236}">
                <a16:creationId xmlns:a16="http://schemas.microsoft.com/office/drawing/2014/main" id="{9026A396-D7C3-43D7-BB4D-B3F20BD36357}"/>
              </a:ext>
            </a:extLst>
          </p:cNvPr>
          <p:cNvSpPr>
            <a:spLocks noChangeArrowheads="1" noTextEdit="1"/>
          </p:cNvSpPr>
          <p:nvPr>
            <p:ph type="sldImg" idx="2"/>
          </p:nvPr>
        </p:nvSpPr>
        <p:spPr bwMode="auto">
          <a:xfrm>
            <a:off x="2971800" y="549275"/>
            <a:ext cx="3657600" cy="2743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7E19579B-80B8-4758-BD24-5589F8762F64}"/>
              </a:ext>
            </a:extLst>
          </p:cNvPr>
          <p:cNvSpPr>
            <a:spLocks noGrp="1" noChangeArrowheads="1"/>
          </p:cNvSpPr>
          <p:nvPr>
            <p:ph type="body" sz="quarter" idx="3"/>
          </p:nvPr>
        </p:nvSpPr>
        <p:spPr bwMode="auto">
          <a:xfrm>
            <a:off x="1279525" y="3475038"/>
            <a:ext cx="7042150" cy="32908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a:extLst>
              <a:ext uri="{FF2B5EF4-FFF2-40B4-BE49-F238E27FC236}">
                <a16:creationId xmlns:a16="http://schemas.microsoft.com/office/drawing/2014/main" id="{C5B55526-EF49-4C20-BA59-9DE988F9D200}"/>
              </a:ext>
            </a:extLst>
          </p:cNvPr>
          <p:cNvSpPr>
            <a:spLocks noGrp="1" noChangeArrowheads="1"/>
          </p:cNvSpPr>
          <p:nvPr>
            <p:ph type="ftr" sz="quarter" idx="4"/>
          </p:nvPr>
        </p:nvSpPr>
        <p:spPr bwMode="auto">
          <a:xfrm>
            <a:off x="0" y="6950075"/>
            <a:ext cx="4160838" cy="3651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vl1pPr>
          </a:lstStyle>
          <a:p>
            <a:pPr>
              <a:defRPr/>
            </a:pPr>
            <a:endParaRPr lang="en-US"/>
          </a:p>
        </p:txBody>
      </p:sp>
      <p:sp>
        <p:nvSpPr>
          <p:cNvPr id="3079" name="Rectangle 7">
            <a:extLst>
              <a:ext uri="{FF2B5EF4-FFF2-40B4-BE49-F238E27FC236}">
                <a16:creationId xmlns:a16="http://schemas.microsoft.com/office/drawing/2014/main" id="{3D7CA39B-9A2D-48FB-8C79-AA146F3EC025}"/>
              </a:ext>
            </a:extLst>
          </p:cNvPr>
          <p:cNvSpPr>
            <a:spLocks noGrp="1" noChangeArrowheads="1"/>
          </p:cNvSpPr>
          <p:nvPr>
            <p:ph type="sldNum" sz="quarter" idx="5"/>
          </p:nvPr>
        </p:nvSpPr>
        <p:spPr bwMode="auto">
          <a:xfrm>
            <a:off x="5440363" y="6950075"/>
            <a:ext cx="4160837" cy="3651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pPr>
              <a:defRPr/>
            </a:pPr>
            <a:fld id="{370336BB-ADC6-4595-84DB-068BD710E52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7">
            <a:extLst>
              <a:ext uri="{FF2B5EF4-FFF2-40B4-BE49-F238E27FC236}">
                <a16:creationId xmlns:a16="http://schemas.microsoft.com/office/drawing/2014/main" id="{F0220A94-71A4-4F5B-B7B3-DF9D0A5FDB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74BBFBCE-6183-4EFE-A8AD-D8D8B04F41C2}" type="slidenum">
              <a:rPr lang="en-US" altLang="en-US" sz="1300" smtClean="0"/>
              <a:pPr/>
              <a:t>1</a:t>
            </a:fld>
            <a:endParaRPr lang="en-US" altLang="en-US" sz="1300"/>
          </a:p>
        </p:txBody>
      </p:sp>
      <p:sp>
        <p:nvSpPr>
          <p:cNvPr id="382979" name="Rectangle 2">
            <a:extLst>
              <a:ext uri="{FF2B5EF4-FFF2-40B4-BE49-F238E27FC236}">
                <a16:creationId xmlns:a16="http://schemas.microsoft.com/office/drawing/2014/main" id="{74792293-93F9-4392-84F9-572BFDD5BBBB}"/>
              </a:ext>
            </a:extLst>
          </p:cNvPr>
          <p:cNvSpPr>
            <a:spLocks noChangeArrowheads="1" noTextEdit="1"/>
          </p:cNvSpPr>
          <p:nvPr>
            <p:ph type="sldImg"/>
          </p:nvPr>
        </p:nvSpPr>
        <p:spPr>
          <a:ln/>
        </p:spPr>
      </p:sp>
      <p:sp>
        <p:nvSpPr>
          <p:cNvPr id="382980" name="Rectangle 3">
            <a:extLst>
              <a:ext uri="{FF2B5EF4-FFF2-40B4-BE49-F238E27FC236}">
                <a16:creationId xmlns:a16="http://schemas.microsoft.com/office/drawing/2014/main" id="{5BD06EB5-C413-4C25-BDD5-538398EBC2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7">
            <a:extLst>
              <a:ext uri="{FF2B5EF4-FFF2-40B4-BE49-F238E27FC236}">
                <a16:creationId xmlns:a16="http://schemas.microsoft.com/office/drawing/2014/main" id="{869A5F2E-7667-416B-9802-F63A934CCD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0C3A155E-3396-4570-BAAC-FD413F2D2A71}" type="slidenum">
              <a:rPr lang="en-US" altLang="en-US" sz="1300" smtClean="0"/>
              <a:pPr/>
              <a:t>13</a:t>
            </a:fld>
            <a:endParaRPr lang="en-US" altLang="en-US" sz="1300"/>
          </a:p>
        </p:txBody>
      </p:sp>
      <p:sp>
        <p:nvSpPr>
          <p:cNvPr id="404483" name="Rectangle 2">
            <a:extLst>
              <a:ext uri="{FF2B5EF4-FFF2-40B4-BE49-F238E27FC236}">
                <a16:creationId xmlns:a16="http://schemas.microsoft.com/office/drawing/2014/main" id="{CACF6816-6FFF-4BB2-83D4-BEA76BBCD10C}"/>
              </a:ext>
            </a:extLst>
          </p:cNvPr>
          <p:cNvSpPr>
            <a:spLocks noChangeArrowheads="1" noTextEdit="1"/>
          </p:cNvSpPr>
          <p:nvPr>
            <p:ph type="sldImg"/>
          </p:nvPr>
        </p:nvSpPr>
        <p:spPr>
          <a:ln/>
        </p:spPr>
      </p:sp>
      <p:sp>
        <p:nvSpPr>
          <p:cNvPr id="404484" name="Rectangle 3">
            <a:extLst>
              <a:ext uri="{FF2B5EF4-FFF2-40B4-BE49-F238E27FC236}">
                <a16:creationId xmlns:a16="http://schemas.microsoft.com/office/drawing/2014/main" id="{D4B463CA-3854-41A9-9808-AB9ADC1369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aggregate: tập hợp lại, kết hợp lại</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7">
            <a:extLst>
              <a:ext uri="{FF2B5EF4-FFF2-40B4-BE49-F238E27FC236}">
                <a16:creationId xmlns:a16="http://schemas.microsoft.com/office/drawing/2014/main" id="{5C49C359-E659-4CC6-B0F4-0740226DE5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EFD49F24-995F-4DBD-A3CC-51BAAAD1F320}" type="slidenum">
              <a:rPr lang="en-US" altLang="en-US" sz="1300" smtClean="0"/>
              <a:pPr/>
              <a:t>144</a:t>
            </a:fld>
            <a:endParaRPr lang="en-US" altLang="en-US" sz="1300"/>
          </a:p>
        </p:txBody>
      </p:sp>
      <p:sp>
        <p:nvSpPr>
          <p:cNvPr id="630787" name="Rectangle 2">
            <a:extLst>
              <a:ext uri="{FF2B5EF4-FFF2-40B4-BE49-F238E27FC236}">
                <a16:creationId xmlns:a16="http://schemas.microsoft.com/office/drawing/2014/main" id="{4E078AE5-FEEA-47B3-A79A-00439F0E5C55}"/>
              </a:ext>
            </a:extLst>
          </p:cNvPr>
          <p:cNvSpPr>
            <a:spLocks noChangeArrowheads="1" noTextEdit="1"/>
          </p:cNvSpPr>
          <p:nvPr>
            <p:ph type="sldImg"/>
          </p:nvPr>
        </p:nvSpPr>
        <p:spPr>
          <a:ln/>
        </p:spPr>
      </p:sp>
      <p:sp>
        <p:nvSpPr>
          <p:cNvPr id="630788" name="Rectangle 3">
            <a:extLst>
              <a:ext uri="{FF2B5EF4-FFF2-40B4-BE49-F238E27FC236}">
                <a16:creationId xmlns:a16="http://schemas.microsoft.com/office/drawing/2014/main" id="{679BD0BE-5B42-4CDD-A564-BBBC71226D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Rectangle 7">
            <a:extLst>
              <a:ext uri="{FF2B5EF4-FFF2-40B4-BE49-F238E27FC236}">
                <a16:creationId xmlns:a16="http://schemas.microsoft.com/office/drawing/2014/main" id="{7636B5F5-D6F0-45FC-9038-BF6AE0DF1A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853F5179-63F0-4E20-AA56-BFD16CE6CE53}" type="slidenum">
              <a:rPr lang="en-US" altLang="en-US" sz="1300" smtClean="0"/>
              <a:pPr/>
              <a:t>145</a:t>
            </a:fld>
            <a:endParaRPr lang="en-US" altLang="en-US" sz="1300"/>
          </a:p>
        </p:txBody>
      </p:sp>
      <p:sp>
        <p:nvSpPr>
          <p:cNvPr id="632835" name="Rectangle 2">
            <a:extLst>
              <a:ext uri="{FF2B5EF4-FFF2-40B4-BE49-F238E27FC236}">
                <a16:creationId xmlns:a16="http://schemas.microsoft.com/office/drawing/2014/main" id="{0DB2FCBA-8F6C-49D1-BE7F-7147E47A8E65}"/>
              </a:ext>
            </a:extLst>
          </p:cNvPr>
          <p:cNvSpPr>
            <a:spLocks noChangeArrowheads="1" noTextEdit="1"/>
          </p:cNvSpPr>
          <p:nvPr>
            <p:ph type="sldImg"/>
          </p:nvPr>
        </p:nvSpPr>
        <p:spPr>
          <a:ln/>
        </p:spPr>
      </p:sp>
      <p:sp>
        <p:nvSpPr>
          <p:cNvPr id="632836" name="Rectangle 3">
            <a:extLst>
              <a:ext uri="{FF2B5EF4-FFF2-40B4-BE49-F238E27FC236}">
                <a16:creationId xmlns:a16="http://schemas.microsoft.com/office/drawing/2014/main" id="{83F65AF3-68E6-49E7-BFAE-3098FC0E07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2" name="Rectangle 7">
            <a:extLst>
              <a:ext uri="{FF2B5EF4-FFF2-40B4-BE49-F238E27FC236}">
                <a16:creationId xmlns:a16="http://schemas.microsoft.com/office/drawing/2014/main" id="{AF87F16D-F00F-4D96-900E-C0EC54ADFD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89506A62-C74A-46EA-B10B-9F6E68E53AA8}" type="slidenum">
              <a:rPr lang="en-US" altLang="en-US" sz="1300" smtClean="0"/>
              <a:pPr/>
              <a:t>146</a:t>
            </a:fld>
            <a:endParaRPr lang="en-US" altLang="en-US" sz="1300"/>
          </a:p>
        </p:txBody>
      </p:sp>
      <p:sp>
        <p:nvSpPr>
          <p:cNvPr id="634883" name="Rectangle 2">
            <a:extLst>
              <a:ext uri="{FF2B5EF4-FFF2-40B4-BE49-F238E27FC236}">
                <a16:creationId xmlns:a16="http://schemas.microsoft.com/office/drawing/2014/main" id="{78BDBFFD-D9B0-4218-B79A-9764DBC6CB8F}"/>
              </a:ext>
            </a:extLst>
          </p:cNvPr>
          <p:cNvSpPr>
            <a:spLocks noChangeArrowheads="1" noTextEdit="1"/>
          </p:cNvSpPr>
          <p:nvPr>
            <p:ph type="sldImg"/>
          </p:nvPr>
        </p:nvSpPr>
        <p:spPr>
          <a:ln/>
        </p:spPr>
      </p:sp>
      <p:sp>
        <p:nvSpPr>
          <p:cNvPr id="634884" name="Rectangle 3">
            <a:extLst>
              <a:ext uri="{FF2B5EF4-FFF2-40B4-BE49-F238E27FC236}">
                <a16:creationId xmlns:a16="http://schemas.microsoft.com/office/drawing/2014/main" id="{62FD3CA5-0514-4C07-82F8-719338627C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Rectangle 7">
            <a:extLst>
              <a:ext uri="{FF2B5EF4-FFF2-40B4-BE49-F238E27FC236}">
                <a16:creationId xmlns:a16="http://schemas.microsoft.com/office/drawing/2014/main" id="{32F1E2FA-1E2B-46D1-A215-1946AEA034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E7609538-37FF-4EDD-9C24-19F2FF2B2A44}" type="slidenum">
              <a:rPr lang="en-US" altLang="en-US" sz="1300" smtClean="0"/>
              <a:pPr/>
              <a:t>147</a:t>
            </a:fld>
            <a:endParaRPr lang="en-US" altLang="en-US" sz="1300"/>
          </a:p>
        </p:txBody>
      </p:sp>
      <p:sp>
        <p:nvSpPr>
          <p:cNvPr id="636931" name="Rectangle 2">
            <a:extLst>
              <a:ext uri="{FF2B5EF4-FFF2-40B4-BE49-F238E27FC236}">
                <a16:creationId xmlns:a16="http://schemas.microsoft.com/office/drawing/2014/main" id="{455138AF-E431-4E59-B11B-FDC7B932197C}"/>
              </a:ext>
            </a:extLst>
          </p:cNvPr>
          <p:cNvSpPr>
            <a:spLocks noChangeArrowheads="1" noTextEdit="1"/>
          </p:cNvSpPr>
          <p:nvPr>
            <p:ph type="sldImg"/>
          </p:nvPr>
        </p:nvSpPr>
        <p:spPr>
          <a:xfrm>
            <a:off x="2974975" y="549275"/>
            <a:ext cx="3654425" cy="2741613"/>
          </a:xfrm>
          <a:ln/>
        </p:spPr>
      </p:sp>
      <p:sp>
        <p:nvSpPr>
          <p:cNvPr id="636932" name="Rectangle 3">
            <a:extLst>
              <a:ext uri="{FF2B5EF4-FFF2-40B4-BE49-F238E27FC236}">
                <a16:creationId xmlns:a16="http://schemas.microsoft.com/office/drawing/2014/main" id="{416D7A8D-A699-4791-ACD7-6F54D2376304}"/>
              </a:ext>
            </a:extLst>
          </p:cNvPr>
          <p:cNvSpPr>
            <a:spLocks noGrp="1" noChangeArrowheads="1"/>
          </p:cNvSpPr>
          <p:nvPr>
            <p:ph type="body" idx="1"/>
          </p:nvPr>
        </p:nvSpPr>
        <p:spPr>
          <a:xfrm>
            <a:off x="1277938" y="3473450"/>
            <a:ext cx="704532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quench(v): chấm dứt, dập tắt</a:t>
            </a:r>
          </a:p>
          <a:p>
            <a:r>
              <a:rPr lang="en-US" altLang="en-US"/>
              <a:t> </a:t>
            </a:r>
          </a:p>
          <a:p>
            <a:r>
              <a:rPr lang="en-US" altLang="en-US"/>
              <a:t>ICMP is a protocol in TCP/IP suite for reporting error conditions and informational messages. Above are some examples of ICMP error messages.</a:t>
            </a:r>
          </a:p>
          <a:p>
            <a:endParaRPr lang="en-US" altLang="en-US"/>
          </a:p>
          <a:p>
            <a:r>
              <a:rPr lang="en-US" altLang="en-US"/>
              <a:t>TIME Exceeded: A time exceeded message is sent in two cases. Whenever a router decrements the TIME-TO-LIVE field in the datagram to zero, </a:t>
            </a:r>
          </a:p>
          <a:p>
            <a:r>
              <a:rPr lang="en-US" altLang="en-US"/>
              <a:t>the router discards the datagram and sends a time exceeded message. In addition, this message is sent by a host if the reassembly timer expires before all fragments from a given datagram arrive.</a:t>
            </a:r>
          </a:p>
          <a:p>
            <a:endParaRPr lang="en-US" altLang="en-US"/>
          </a:p>
          <a:p>
            <a:r>
              <a:rPr lang="en-US" altLang="en-US"/>
              <a:t>Destination Unreachable: Whenever a router determines that a datagram cannot be delivered to its final destination, the router sends a destination unreachable message to the source of the datagram.</a:t>
            </a:r>
          </a:p>
          <a:p>
            <a:endParaRPr lang="en-US" altLang="en-US"/>
          </a:p>
          <a:p>
            <a:r>
              <a:rPr lang="en-US" altLang="en-US"/>
              <a:t>Source Quench: A router sends a source quench whenever it has received so many datagrams that it has no more buffer space available. The message is sent to the source of the datagram being discarded. When a host receives a source quench message, it is required to reduce the rate at which it is transmitting.</a:t>
            </a:r>
          </a:p>
          <a:p>
            <a:endParaRPr lang="en-US" altLang="en-US"/>
          </a:p>
          <a:p>
            <a:r>
              <a:rPr lang="en-US" altLang="en-US"/>
              <a:t>Redirect: When a router determines that a host has incorrectly sent a datagram that should be sent to a different router, the router sends a redirect message to the host asking it to change the route.</a:t>
            </a:r>
          </a:p>
          <a:p>
            <a:endParaRPr lang="en-US"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7">
            <a:extLst>
              <a:ext uri="{FF2B5EF4-FFF2-40B4-BE49-F238E27FC236}">
                <a16:creationId xmlns:a16="http://schemas.microsoft.com/office/drawing/2014/main" id="{55FF6C65-790B-4E29-B159-8EE6EC35A4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6DBAE934-EA96-431E-A22C-15DA87E88BC9}" type="slidenum">
              <a:rPr lang="en-US" altLang="en-US" sz="1300" smtClean="0"/>
              <a:pPr/>
              <a:t>149</a:t>
            </a:fld>
            <a:endParaRPr lang="en-US" altLang="en-US" sz="1300"/>
          </a:p>
        </p:txBody>
      </p:sp>
      <p:sp>
        <p:nvSpPr>
          <p:cNvPr id="640003" name="Rectangle 2">
            <a:extLst>
              <a:ext uri="{FF2B5EF4-FFF2-40B4-BE49-F238E27FC236}">
                <a16:creationId xmlns:a16="http://schemas.microsoft.com/office/drawing/2014/main" id="{34757E72-A344-432B-9525-4C713759DA55}"/>
              </a:ext>
            </a:extLst>
          </p:cNvPr>
          <p:cNvSpPr>
            <a:spLocks noChangeArrowheads="1" noTextEdit="1"/>
          </p:cNvSpPr>
          <p:nvPr>
            <p:ph type="sldImg"/>
          </p:nvPr>
        </p:nvSpPr>
        <p:spPr>
          <a:xfrm>
            <a:off x="2974975" y="549275"/>
            <a:ext cx="3654425" cy="2741613"/>
          </a:xfrm>
          <a:ln/>
        </p:spPr>
      </p:sp>
      <p:sp>
        <p:nvSpPr>
          <p:cNvPr id="640004" name="Rectangle 3">
            <a:extLst>
              <a:ext uri="{FF2B5EF4-FFF2-40B4-BE49-F238E27FC236}">
                <a16:creationId xmlns:a16="http://schemas.microsoft.com/office/drawing/2014/main" id="{A0D5F26C-93C7-4D08-982E-DF1DC55D2B46}"/>
              </a:ext>
            </a:extLst>
          </p:cNvPr>
          <p:cNvSpPr>
            <a:spLocks noGrp="1" noChangeArrowheads="1"/>
          </p:cNvSpPr>
          <p:nvPr>
            <p:ph type="body" idx="1"/>
          </p:nvPr>
        </p:nvSpPr>
        <p:spPr>
          <a:xfrm>
            <a:off x="1277938" y="3473450"/>
            <a:ext cx="704532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The protocols IP and ICMP are co-dependent. IP uses ICMP to report error messages and ICMP uses IP to transport messages. ICMP messages are treated like any other datagrams with one exception. If a datagram carrying an ICMP error message causes an error, no error message is sent. Obviously, we want to avoid an internet from becoming congested carrying error messages about error messages.</a:t>
            </a:r>
          </a:p>
          <a:p>
            <a:endParaRPr lang="en-US" altLang="en-US"/>
          </a:p>
          <a:p>
            <a:r>
              <a:rPr lang="en-US" altLang="en-US"/>
              <a:t>Where should an ICMP message be sent? ICMP messages are always created in response to a datagram. ICMP message is sent back to the source IP address in the datagram.</a:t>
            </a:r>
          </a:p>
          <a:p>
            <a:endParaRPr lang="en-US"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Rectangle 7">
            <a:extLst>
              <a:ext uri="{FF2B5EF4-FFF2-40B4-BE49-F238E27FC236}">
                <a16:creationId xmlns:a16="http://schemas.microsoft.com/office/drawing/2014/main" id="{D50E111C-4397-4886-82E1-1E8DDD5A25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E11ECBDE-5E52-456A-8B10-3314D92022C7}" type="slidenum">
              <a:rPr lang="en-US" altLang="en-US" sz="1300" smtClean="0"/>
              <a:pPr/>
              <a:t>150</a:t>
            </a:fld>
            <a:endParaRPr lang="en-US" altLang="en-US" sz="1300"/>
          </a:p>
        </p:txBody>
      </p:sp>
      <p:sp>
        <p:nvSpPr>
          <p:cNvPr id="642051" name="Rectangle 2">
            <a:extLst>
              <a:ext uri="{FF2B5EF4-FFF2-40B4-BE49-F238E27FC236}">
                <a16:creationId xmlns:a16="http://schemas.microsoft.com/office/drawing/2014/main" id="{AF7D6812-C25B-4B3D-9021-B50C414A07C5}"/>
              </a:ext>
            </a:extLst>
          </p:cNvPr>
          <p:cNvSpPr>
            <a:spLocks noChangeArrowheads="1" noTextEdit="1"/>
          </p:cNvSpPr>
          <p:nvPr>
            <p:ph type="sldImg"/>
          </p:nvPr>
        </p:nvSpPr>
        <p:spPr>
          <a:xfrm>
            <a:off x="2974975" y="549275"/>
            <a:ext cx="3654425" cy="2741613"/>
          </a:xfrm>
          <a:ln/>
        </p:spPr>
      </p:sp>
      <p:sp>
        <p:nvSpPr>
          <p:cNvPr id="642052" name="Rectangle 3">
            <a:extLst>
              <a:ext uri="{FF2B5EF4-FFF2-40B4-BE49-F238E27FC236}">
                <a16:creationId xmlns:a16="http://schemas.microsoft.com/office/drawing/2014/main" id="{B7621917-E043-47C8-A517-31366B335232}"/>
              </a:ext>
            </a:extLst>
          </p:cNvPr>
          <p:cNvSpPr>
            <a:spLocks noGrp="1" noChangeArrowheads="1"/>
          </p:cNvSpPr>
          <p:nvPr>
            <p:ph type="body" idx="1"/>
          </p:nvPr>
        </p:nvSpPr>
        <p:spPr>
          <a:xfrm>
            <a:off x="1277938" y="3473450"/>
            <a:ext cx="704532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There are several ways ICMP is used. Here are some examples. Most common use is to test reachability of a given destination.The ping program uses ICMP echo request/reply messages. </a:t>
            </a:r>
          </a:p>
          <a:p>
            <a:endParaRPr lang="en-US" altLang="en-US"/>
          </a:p>
          <a:p>
            <a:r>
              <a:rPr lang="en-US" altLang="en-US"/>
              <a:t>ICMP messages are also used by traceroute tool to construct a list of routers along a path to a given destination. Traceroute sets TTL field to 1 in a datagram and sends it. The first router that receives the datagram decrements the TTL, discards the datagram and sends back an ICMP time exceeded message. Because the ICMP message travels in an IP datagram, traceroute can extract the IP source address and announce this address of first router along the path to the destination. Next time, it increases the TTL to 2, and does the same thing. This way tracerouter figures out all the router along the path to the destination.</a:t>
            </a:r>
          </a:p>
          <a:p>
            <a:endParaRPr lang="en-US" altLang="en-US"/>
          </a:p>
          <a:p>
            <a:r>
              <a:rPr lang="en-US" altLang="en-US"/>
              <a:t>Another use is to find out the path MTU, i..e, the smallest MTU along the path. If a source knows this value, it can avoid fragmentation of its datagrams by the network. To determine the path MTU, a source sends a sequence of probes, where each probe consists of a datagram that has the header bit set to prevent fragmentation. If a datagram is larger than the MTU of a network along the path, the router connected to that network will discard the datagram and send the appropriate ICMP message to the host. The host can then send a smaller probe until once succeeds. This way after some such attempts, a source can figure out the path MTU to a destination.</a:t>
            </a:r>
          </a:p>
          <a:p>
            <a:endParaRPr lang="en-US"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Rectangle 7">
            <a:extLst>
              <a:ext uri="{FF2B5EF4-FFF2-40B4-BE49-F238E27FC236}">
                <a16:creationId xmlns:a16="http://schemas.microsoft.com/office/drawing/2014/main" id="{DAEFCA41-2A8C-482A-B5D6-11BD3792AD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5C7CA141-037F-4DDE-9319-794E841CF58D}" type="slidenum">
              <a:rPr lang="en-US" altLang="en-US" sz="1300" smtClean="0"/>
              <a:pPr/>
              <a:t>151</a:t>
            </a:fld>
            <a:endParaRPr lang="en-US" altLang="en-US" sz="1300"/>
          </a:p>
        </p:txBody>
      </p:sp>
      <p:sp>
        <p:nvSpPr>
          <p:cNvPr id="644099" name="Rectangle 2">
            <a:extLst>
              <a:ext uri="{FF2B5EF4-FFF2-40B4-BE49-F238E27FC236}">
                <a16:creationId xmlns:a16="http://schemas.microsoft.com/office/drawing/2014/main" id="{51D6731A-25C4-4563-9947-19C94D18EC4B}"/>
              </a:ext>
            </a:extLst>
          </p:cNvPr>
          <p:cNvSpPr>
            <a:spLocks noChangeArrowheads="1" noTextEdit="1"/>
          </p:cNvSpPr>
          <p:nvPr>
            <p:ph type="sldImg"/>
          </p:nvPr>
        </p:nvSpPr>
        <p:spPr>
          <a:ln/>
        </p:spPr>
      </p:sp>
      <p:sp>
        <p:nvSpPr>
          <p:cNvPr id="644100" name="Rectangle 3">
            <a:extLst>
              <a:ext uri="{FF2B5EF4-FFF2-40B4-BE49-F238E27FC236}">
                <a16:creationId xmlns:a16="http://schemas.microsoft.com/office/drawing/2014/main" id="{289CB928-EF68-467A-A272-579C4E5EA7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Rectangle 7">
            <a:extLst>
              <a:ext uri="{FF2B5EF4-FFF2-40B4-BE49-F238E27FC236}">
                <a16:creationId xmlns:a16="http://schemas.microsoft.com/office/drawing/2014/main" id="{FE4559E3-6346-4C73-A5B4-1C11B75CAD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8C5E2447-7663-4115-9413-EBEB00257B4C}" type="slidenum">
              <a:rPr lang="en-US" altLang="en-US" sz="1300" smtClean="0"/>
              <a:pPr/>
              <a:t>152</a:t>
            </a:fld>
            <a:endParaRPr lang="en-US" altLang="en-US" sz="1300"/>
          </a:p>
        </p:txBody>
      </p:sp>
      <p:sp>
        <p:nvSpPr>
          <p:cNvPr id="646147" name="Rectangle 2">
            <a:extLst>
              <a:ext uri="{FF2B5EF4-FFF2-40B4-BE49-F238E27FC236}">
                <a16:creationId xmlns:a16="http://schemas.microsoft.com/office/drawing/2014/main" id="{9E1D9941-E4C8-4A2B-A78A-6875833D3A63}"/>
              </a:ext>
            </a:extLst>
          </p:cNvPr>
          <p:cNvSpPr>
            <a:spLocks noChangeArrowheads="1" noTextEdit="1"/>
          </p:cNvSpPr>
          <p:nvPr>
            <p:ph type="sldImg"/>
          </p:nvPr>
        </p:nvSpPr>
        <p:spPr>
          <a:ln/>
        </p:spPr>
      </p:sp>
      <p:sp>
        <p:nvSpPr>
          <p:cNvPr id="646148" name="Rectangle 3">
            <a:extLst>
              <a:ext uri="{FF2B5EF4-FFF2-40B4-BE49-F238E27FC236}">
                <a16:creationId xmlns:a16="http://schemas.microsoft.com/office/drawing/2014/main" id="{2AEDA7CC-667D-4587-973B-101A1C39DA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7">
            <a:extLst>
              <a:ext uri="{FF2B5EF4-FFF2-40B4-BE49-F238E27FC236}">
                <a16:creationId xmlns:a16="http://schemas.microsoft.com/office/drawing/2014/main" id="{34FD0207-F656-4DE6-932D-65705EB503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F4FCD4E7-81CE-4F70-A9AE-E1951F53BAE2}" type="slidenum">
              <a:rPr lang="en-US" altLang="en-US" sz="1300" smtClean="0"/>
              <a:pPr/>
              <a:t>153</a:t>
            </a:fld>
            <a:endParaRPr lang="en-US" altLang="en-US" sz="1300"/>
          </a:p>
        </p:txBody>
      </p:sp>
      <p:sp>
        <p:nvSpPr>
          <p:cNvPr id="648195" name="Rectangle 2">
            <a:extLst>
              <a:ext uri="{FF2B5EF4-FFF2-40B4-BE49-F238E27FC236}">
                <a16:creationId xmlns:a16="http://schemas.microsoft.com/office/drawing/2014/main" id="{F24D60F1-ACFB-4BDE-B761-242C46DA8490}"/>
              </a:ext>
            </a:extLst>
          </p:cNvPr>
          <p:cNvSpPr>
            <a:spLocks noChangeArrowheads="1" noTextEdit="1"/>
          </p:cNvSpPr>
          <p:nvPr>
            <p:ph type="sldImg"/>
          </p:nvPr>
        </p:nvSpPr>
        <p:spPr>
          <a:ln/>
        </p:spPr>
      </p:sp>
      <p:sp>
        <p:nvSpPr>
          <p:cNvPr id="648196" name="Rectangle 3">
            <a:extLst>
              <a:ext uri="{FF2B5EF4-FFF2-40B4-BE49-F238E27FC236}">
                <a16:creationId xmlns:a16="http://schemas.microsoft.com/office/drawing/2014/main" id="{8716232A-3A69-4376-8255-F6F931A413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7">
            <a:extLst>
              <a:ext uri="{FF2B5EF4-FFF2-40B4-BE49-F238E27FC236}">
                <a16:creationId xmlns:a16="http://schemas.microsoft.com/office/drawing/2014/main" id="{1D640C90-8CF2-441D-9313-FFFED959EE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FC42CF1C-C751-4F4E-99CB-B1E19952B9E1}" type="slidenum">
              <a:rPr lang="en-US" altLang="en-US" sz="1300" smtClean="0"/>
              <a:pPr/>
              <a:t>154</a:t>
            </a:fld>
            <a:endParaRPr lang="en-US" altLang="en-US" sz="1300"/>
          </a:p>
        </p:txBody>
      </p:sp>
      <p:sp>
        <p:nvSpPr>
          <p:cNvPr id="650243" name="Rectangle 2">
            <a:extLst>
              <a:ext uri="{FF2B5EF4-FFF2-40B4-BE49-F238E27FC236}">
                <a16:creationId xmlns:a16="http://schemas.microsoft.com/office/drawing/2014/main" id="{07EE1F10-C4FF-400C-BFA1-23940151BF31}"/>
              </a:ext>
            </a:extLst>
          </p:cNvPr>
          <p:cNvSpPr>
            <a:spLocks noChangeArrowheads="1" noTextEdit="1"/>
          </p:cNvSpPr>
          <p:nvPr>
            <p:ph type="sldImg"/>
          </p:nvPr>
        </p:nvSpPr>
        <p:spPr>
          <a:ln/>
        </p:spPr>
      </p:sp>
      <p:sp>
        <p:nvSpPr>
          <p:cNvPr id="650244" name="Rectangle 3">
            <a:extLst>
              <a:ext uri="{FF2B5EF4-FFF2-40B4-BE49-F238E27FC236}">
                <a16:creationId xmlns:a16="http://schemas.microsoft.com/office/drawing/2014/main" id="{128C3C3B-F969-407B-9E05-A17CEBE657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discover: khám phá, tìm ra</a:t>
            </a:r>
          </a:p>
          <a:p>
            <a:r>
              <a:rPr lang="en-US" altLang="en-US"/>
              <a:t>Lease: (v) thuê, cho thuê; (n) hợp đồng cho thuê</a:t>
            </a:r>
          </a:p>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7">
            <a:extLst>
              <a:ext uri="{FF2B5EF4-FFF2-40B4-BE49-F238E27FC236}">
                <a16:creationId xmlns:a16="http://schemas.microsoft.com/office/drawing/2014/main" id="{884476BD-11CF-47D2-B162-A020ABD8BE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2D0C2337-EBFA-4ACB-AB4B-209DE522A401}" type="slidenum">
              <a:rPr lang="en-US" altLang="en-US" sz="1300" smtClean="0"/>
              <a:pPr/>
              <a:t>14</a:t>
            </a:fld>
            <a:endParaRPr lang="en-US" altLang="en-US" sz="1300"/>
          </a:p>
        </p:txBody>
      </p:sp>
      <p:sp>
        <p:nvSpPr>
          <p:cNvPr id="406531" name="Rectangle 2">
            <a:extLst>
              <a:ext uri="{FF2B5EF4-FFF2-40B4-BE49-F238E27FC236}">
                <a16:creationId xmlns:a16="http://schemas.microsoft.com/office/drawing/2014/main" id="{C03826B3-9932-4B65-8251-E5BF98145DD8}"/>
              </a:ext>
            </a:extLst>
          </p:cNvPr>
          <p:cNvSpPr>
            <a:spLocks noChangeArrowheads="1" noTextEdit="1"/>
          </p:cNvSpPr>
          <p:nvPr>
            <p:ph type="sldImg"/>
          </p:nvPr>
        </p:nvSpPr>
        <p:spPr>
          <a:ln/>
        </p:spPr>
      </p:sp>
      <p:sp>
        <p:nvSpPr>
          <p:cNvPr id="406532" name="Rectangle 3">
            <a:extLst>
              <a:ext uri="{FF2B5EF4-FFF2-40B4-BE49-F238E27FC236}">
                <a16:creationId xmlns:a16="http://schemas.microsoft.com/office/drawing/2014/main" id="{AC53F001-6BCA-47CD-BEDD-33A5247C31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Gateway: thực hiện định tuyến giữa các hệ thống tự trị đồng thời cùng với các router khác trong cùng hệ thống tự trị thực hiện định tuyến bên trong AS.</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7">
            <a:extLst>
              <a:ext uri="{FF2B5EF4-FFF2-40B4-BE49-F238E27FC236}">
                <a16:creationId xmlns:a16="http://schemas.microsoft.com/office/drawing/2014/main" id="{A119710D-3A75-4A79-BDB0-028E277C50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62226A47-BD42-48FD-8686-AE8E64B87BD3}" type="slidenum">
              <a:rPr lang="en-US" altLang="en-US" sz="1300" smtClean="0"/>
              <a:pPr/>
              <a:t>155</a:t>
            </a:fld>
            <a:endParaRPr lang="en-US" altLang="en-US" sz="1300"/>
          </a:p>
        </p:txBody>
      </p:sp>
      <p:sp>
        <p:nvSpPr>
          <p:cNvPr id="652291" name="Rectangle 2">
            <a:extLst>
              <a:ext uri="{FF2B5EF4-FFF2-40B4-BE49-F238E27FC236}">
                <a16:creationId xmlns:a16="http://schemas.microsoft.com/office/drawing/2014/main" id="{5595177F-01FE-44E6-A4F0-C6AA39460F5D}"/>
              </a:ext>
            </a:extLst>
          </p:cNvPr>
          <p:cNvSpPr>
            <a:spLocks noChangeArrowheads="1" noTextEdit="1"/>
          </p:cNvSpPr>
          <p:nvPr>
            <p:ph type="sldImg"/>
          </p:nvPr>
        </p:nvSpPr>
        <p:spPr>
          <a:ln/>
        </p:spPr>
      </p:sp>
      <p:sp>
        <p:nvSpPr>
          <p:cNvPr id="652292" name="Rectangle 3">
            <a:extLst>
              <a:ext uri="{FF2B5EF4-FFF2-40B4-BE49-F238E27FC236}">
                <a16:creationId xmlns:a16="http://schemas.microsoft.com/office/drawing/2014/main" id="{693892CB-7ADD-4555-B866-445FBAAAAF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scenario: kịch bản</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7">
            <a:extLst>
              <a:ext uri="{FF2B5EF4-FFF2-40B4-BE49-F238E27FC236}">
                <a16:creationId xmlns:a16="http://schemas.microsoft.com/office/drawing/2014/main" id="{20D66890-C53B-4853-AF79-533018E373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4FC30E1D-1455-42AE-9CEB-98842271411C}" type="slidenum">
              <a:rPr lang="en-US" altLang="en-US" sz="1300" smtClean="0"/>
              <a:pPr/>
              <a:t>156</a:t>
            </a:fld>
            <a:endParaRPr lang="en-US" altLang="en-US" sz="1300"/>
          </a:p>
        </p:txBody>
      </p:sp>
      <p:sp>
        <p:nvSpPr>
          <p:cNvPr id="654339" name="Rectangle 2">
            <a:extLst>
              <a:ext uri="{FF2B5EF4-FFF2-40B4-BE49-F238E27FC236}">
                <a16:creationId xmlns:a16="http://schemas.microsoft.com/office/drawing/2014/main" id="{DDB33013-4AE8-4772-BC6A-9F44B6E31150}"/>
              </a:ext>
            </a:extLst>
          </p:cNvPr>
          <p:cNvSpPr>
            <a:spLocks noChangeArrowheads="1" noTextEdit="1"/>
          </p:cNvSpPr>
          <p:nvPr>
            <p:ph type="sldImg"/>
          </p:nvPr>
        </p:nvSpPr>
        <p:spPr>
          <a:ln/>
        </p:spPr>
      </p:sp>
      <p:sp>
        <p:nvSpPr>
          <p:cNvPr id="654340" name="Rectangle 3">
            <a:extLst>
              <a:ext uri="{FF2B5EF4-FFF2-40B4-BE49-F238E27FC236}">
                <a16:creationId xmlns:a16="http://schemas.microsoft.com/office/drawing/2014/main" id="{DC0E001A-7BAD-464F-A671-81532129C8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transaction: sự giao dịch; giao tác</a:t>
            </a:r>
          </a:p>
          <a:p>
            <a:r>
              <a:rPr lang="en-US" altLang="en-US"/>
              <a:t>offer: cung cấp</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7">
            <a:extLst>
              <a:ext uri="{FF2B5EF4-FFF2-40B4-BE49-F238E27FC236}">
                <a16:creationId xmlns:a16="http://schemas.microsoft.com/office/drawing/2014/main" id="{F16B082D-BE29-426B-81E2-E39036B115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CFF666C5-5CC9-4D81-A25F-07CB3EDA24FF}" type="slidenum">
              <a:rPr lang="en-US" altLang="en-US" sz="1300" smtClean="0"/>
              <a:pPr/>
              <a:t>157</a:t>
            </a:fld>
            <a:endParaRPr lang="en-US" altLang="en-US" sz="1300"/>
          </a:p>
        </p:txBody>
      </p:sp>
      <p:sp>
        <p:nvSpPr>
          <p:cNvPr id="656387" name="Rectangle 2">
            <a:extLst>
              <a:ext uri="{FF2B5EF4-FFF2-40B4-BE49-F238E27FC236}">
                <a16:creationId xmlns:a16="http://schemas.microsoft.com/office/drawing/2014/main" id="{23AB6D13-3F9D-49E5-8D87-E35FF0869343}"/>
              </a:ext>
            </a:extLst>
          </p:cNvPr>
          <p:cNvSpPr>
            <a:spLocks noChangeArrowheads="1" noTextEdit="1"/>
          </p:cNvSpPr>
          <p:nvPr>
            <p:ph type="sldImg"/>
          </p:nvPr>
        </p:nvSpPr>
        <p:spPr>
          <a:ln/>
        </p:spPr>
      </p:sp>
      <p:sp>
        <p:nvSpPr>
          <p:cNvPr id="656388" name="Rectangle 3">
            <a:extLst>
              <a:ext uri="{FF2B5EF4-FFF2-40B4-BE49-F238E27FC236}">
                <a16:creationId xmlns:a16="http://schemas.microsoft.com/office/drawing/2014/main" id="{77AE034B-4689-4872-9323-51D88AD78E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Rectangle 7">
            <a:extLst>
              <a:ext uri="{FF2B5EF4-FFF2-40B4-BE49-F238E27FC236}">
                <a16:creationId xmlns:a16="http://schemas.microsoft.com/office/drawing/2014/main" id="{5D112620-2C8A-4D04-809C-4542275F08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C97D3DC5-800C-42F8-93AD-4AC1DB22A6ED}" type="slidenum">
              <a:rPr lang="en-US" altLang="en-US" sz="1300" smtClean="0"/>
              <a:pPr/>
              <a:t>158</a:t>
            </a:fld>
            <a:endParaRPr lang="en-US" altLang="en-US" sz="1300"/>
          </a:p>
        </p:txBody>
      </p:sp>
      <p:sp>
        <p:nvSpPr>
          <p:cNvPr id="658435" name="Rectangle 2">
            <a:extLst>
              <a:ext uri="{FF2B5EF4-FFF2-40B4-BE49-F238E27FC236}">
                <a16:creationId xmlns:a16="http://schemas.microsoft.com/office/drawing/2014/main" id="{6C462AF6-E8F4-4D84-BA95-DF25602B8A67}"/>
              </a:ext>
            </a:extLst>
          </p:cNvPr>
          <p:cNvSpPr>
            <a:spLocks noChangeArrowheads="1" noTextEdit="1"/>
          </p:cNvSpPr>
          <p:nvPr>
            <p:ph type="sldImg"/>
          </p:nvPr>
        </p:nvSpPr>
        <p:spPr>
          <a:ln/>
        </p:spPr>
      </p:sp>
      <p:sp>
        <p:nvSpPr>
          <p:cNvPr id="658436" name="Rectangle 3">
            <a:extLst>
              <a:ext uri="{FF2B5EF4-FFF2-40B4-BE49-F238E27FC236}">
                <a16:creationId xmlns:a16="http://schemas.microsoft.com/office/drawing/2014/main" id="{A16B3E8A-5D91-4C04-BA04-EB2240CA65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Rectangle 7">
            <a:extLst>
              <a:ext uri="{FF2B5EF4-FFF2-40B4-BE49-F238E27FC236}">
                <a16:creationId xmlns:a16="http://schemas.microsoft.com/office/drawing/2014/main" id="{5308C938-6C65-4536-BF07-C4724FA4FA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9CB95FD1-65FF-45BC-830B-0326183E9EC5}" type="slidenum">
              <a:rPr lang="en-US" altLang="en-US" sz="1300" smtClean="0"/>
              <a:pPr/>
              <a:t>159</a:t>
            </a:fld>
            <a:endParaRPr lang="en-US" altLang="en-US" sz="1300"/>
          </a:p>
        </p:txBody>
      </p:sp>
      <p:sp>
        <p:nvSpPr>
          <p:cNvPr id="660483" name="Rectangle 2">
            <a:extLst>
              <a:ext uri="{FF2B5EF4-FFF2-40B4-BE49-F238E27FC236}">
                <a16:creationId xmlns:a16="http://schemas.microsoft.com/office/drawing/2014/main" id="{A01892DE-EC59-46A0-8842-0BF8D2FC457B}"/>
              </a:ext>
            </a:extLst>
          </p:cNvPr>
          <p:cNvSpPr>
            <a:spLocks noChangeArrowheads="1" noTextEdit="1"/>
          </p:cNvSpPr>
          <p:nvPr>
            <p:ph type="sldImg"/>
          </p:nvPr>
        </p:nvSpPr>
        <p:spPr>
          <a:ln/>
        </p:spPr>
      </p:sp>
      <p:sp>
        <p:nvSpPr>
          <p:cNvPr id="660484" name="Rectangle 3">
            <a:extLst>
              <a:ext uri="{FF2B5EF4-FFF2-40B4-BE49-F238E27FC236}">
                <a16:creationId xmlns:a16="http://schemas.microsoft.com/office/drawing/2014/main" id="{21473233-31B3-49A4-B8DA-4424F2CF45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7">
            <a:extLst>
              <a:ext uri="{FF2B5EF4-FFF2-40B4-BE49-F238E27FC236}">
                <a16:creationId xmlns:a16="http://schemas.microsoft.com/office/drawing/2014/main" id="{609D2B6C-514A-450E-8FB0-C305935DF9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28C294DD-FBC0-4937-A8BC-6AB1F25D22EB}" type="slidenum">
              <a:rPr lang="en-US" altLang="en-US" sz="1300" smtClean="0"/>
              <a:pPr/>
              <a:t>160</a:t>
            </a:fld>
            <a:endParaRPr lang="en-US" altLang="en-US" sz="1300"/>
          </a:p>
        </p:txBody>
      </p:sp>
      <p:sp>
        <p:nvSpPr>
          <p:cNvPr id="662531" name="Rectangle 2">
            <a:extLst>
              <a:ext uri="{FF2B5EF4-FFF2-40B4-BE49-F238E27FC236}">
                <a16:creationId xmlns:a16="http://schemas.microsoft.com/office/drawing/2014/main" id="{537DE2F2-3321-4950-890F-34E7806E9653}"/>
              </a:ext>
            </a:extLst>
          </p:cNvPr>
          <p:cNvSpPr>
            <a:spLocks noChangeArrowheads="1" noTextEdit="1"/>
          </p:cNvSpPr>
          <p:nvPr>
            <p:ph type="sldImg"/>
          </p:nvPr>
        </p:nvSpPr>
        <p:spPr>
          <a:ln/>
        </p:spPr>
      </p:sp>
      <p:sp>
        <p:nvSpPr>
          <p:cNvPr id="662532" name="Rectangle 3">
            <a:extLst>
              <a:ext uri="{FF2B5EF4-FFF2-40B4-BE49-F238E27FC236}">
                <a16:creationId xmlns:a16="http://schemas.microsoft.com/office/drawing/2014/main" id="{8284F75F-5E62-4CD2-A2B6-B5B465733D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interconnect: tương kết</a:t>
            </a:r>
          </a:p>
          <a:p>
            <a:r>
              <a:rPr lang="en-US" altLang="en-US"/>
              <a:t>Stub: cụt</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Rectangle 7">
            <a:extLst>
              <a:ext uri="{FF2B5EF4-FFF2-40B4-BE49-F238E27FC236}">
                <a16:creationId xmlns:a16="http://schemas.microsoft.com/office/drawing/2014/main" id="{A5A4D1EE-AB59-4C0A-96F9-6672A35E45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6E172F68-534E-4566-88C8-ABCC76805781}" type="slidenum">
              <a:rPr lang="en-US" altLang="en-US" sz="1300" smtClean="0"/>
              <a:pPr/>
              <a:t>162</a:t>
            </a:fld>
            <a:endParaRPr lang="en-US" altLang="en-US" sz="1300"/>
          </a:p>
        </p:txBody>
      </p:sp>
      <p:sp>
        <p:nvSpPr>
          <p:cNvPr id="665603" name="Rectangle 2">
            <a:extLst>
              <a:ext uri="{FF2B5EF4-FFF2-40B4-BE49-F238E27FC236}">
                <a16:creationId xmlns:a16="http://schemas.microsoft.com/office/drawing/2014/main" id="{077B6094-764F-4A65-BA57-926B9A6F306B}"/>
              </a:ext>
            </a:extLst>
          </p:cNvPr>
          <p:cNvSpPr>
            <a:spLocks noChangeArrowheads="1" noTextEdit="1"/>
          </p:cNvSpPr>
          <p:nvPr>
            <p:ph type="sldImg"/>
          </p:nvPr>
        </p:nvSpPr>
        <p:spPr>
          <a:ln/>
        </p:spPr>
      </p:sp>
      <p:sp>
        <p:nvSpPr>
          <p:cNvPr id="665604" name="Rectangle 3">
            <a:extLst>
              <a:ext uri="{FF2B5EF4-FFF2-40B4-BE49-F238E27FC236}">
                <a16:creationId xmlns:a16="http://schemas.microsoft.com/office/drawing/2014/main" id="{30F69BC6-E296-49AD-ABFF-5BED38A0E8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proprietary (a): thuộc quyền sở hửu riêng</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Rectangle 7">
            <a:extLst>
              <a:ext uri="{FF2B5EF4-FFF2-40B4-BE49-F238E27FC236}">
                <a16:creationId xmlns:a16="http://schemas.microsoft.com/office/drawing/2014/main" id="{8B87A346-ED2A-4389-B6EF-FAA758A73F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20CC2314-C6DB-42A4-BDA1-18AA65BBB04E}" type="slidenum">
              <a:rPr lang="en-US" altLang="en-US" sz="1300" smtClean="0"/>
              <a:pPr/>
              <a:t>163</a:t>
            </a:fld>
            <a:endParaRPr lang="en-US" altLang="en-US" sz="1300"/>
          </a:p>
        </p:txBody>
      </p:sp>
      <p:sp>
        <p:nvSpPr>
          <p:cNvPr id="667651" name="Rectangle 2">
            <a:extLst>
              <a:ext uri="{FF2B5EF4-FFF2-40B4-BE49-F238E27FC236}">
                <a16:creationId xmlns:a16="http://schemas.microsoft.com/office/drawing/2014/main" id="{180B301F-C5DC-4B7A-B456-C2B1378187B5}"/>
              </a:ext>
            </a:extLst>
          </p:cNvPr>
          <p:cNvSpPr>
            <a:spLocks noChangeArrowheads="1" noTextEdit="1"/>
          </p:cNvSpPr>
          <p:nvPr>
            <p:ph type="sldImg"/>
          </p:nvPr>
        </p:nvSpPr>
        <p:spPr>
          <a:ln/>
        </p:spPr>
      </p:sp>
      <p:sp>
        <p:nvSpPr>
          <p:cNvPr id="667652" name="Rectangle 3">
            <a:extLst>
              <a:ext uri="{FF2B5EF4-FFF2-40B4-BE49-F238E27FC236}">
                <a16:creationId xmlns:a16="http://schemas.microsoft.com/office/drawing/2014/main" id="{06E9A229-355F-43F9-9243-A6FC331883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Remember that distance vector algorithm suffers from count-to-infinity problem. By choosing a small value for “infinity”, routers can converge sooner by quickly counting to infinity. Also originally the diameter of the network was not more than 15 hops. So 16 was treated as infinity.</a:t>
            </a:r>
          </a:p>
          <a:p>
            <a:r>
              <a:rPr lang="en-US" altLang="en-US" b="1"/>
              <a:t>RIP Stability Features</a:t>
            </a:r>
          </a:p>
          <a:p>
            <a:r>
              <a:rPr lang="en-US" altLang="en-US"/>
              <a:t>RIP prevents routing loops from continuing indefinitely by implementing a limit on the number of hops allowed in a path from the source to a destination. The maximum number of hops in a path is 15. If a router receives a routing update that contains a new or changed entry, and if increasing the metric value by 1 causes the metric to be infinity (that is, 16), the network destination is considered unreachable. The downside of this stability feature is that it limits the maximum diameter of a RIP network to less than 16 hops.</a:t>
            </a:r>
          </a:p>
          <a:p>
            <a:r>
              <a:rPr lang="en-US" altLang="en-US"/>
              <a:t>RIP includes a number of other stability features that are common to many routing protocols. These features are designed to provide stability despite potentially rapid changes in a network's topology. For example, RIP implements the split horizon and holddown mechanisms to prevent incorrect routing information from being propagated. </a:t>
            </a:r>
            <a:endParaRPr lang="en-US" altLang="en-US" b="1"/>
          </a:p>
          <a:p>
            <a:endParaRPr lang="en-US" altLang="en-US"/>
          </a:p>
          <a:p>
            <a:endParaRPr lang="en-US"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7">
            <a:extLst>
              <a:ext uri="{FF2B5EF4-FFF2-40B4-BE49-F238E27FC236}">
                <a16:creationId xmlns:a16="http://schemas.microsoft.com/office/drawing/2014/main" id="{5018A4B6-A02B-4A6A-8719-06CB9120F9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A1E6011D-A798-4AB1-9B66-0D212509CB06}" type="slidenum">
              <a:rPr lang="en-US" altLang="en-US" sz="1300" smtClean="0"/>
              <a:pPr/>
              <a:t>167</a:t>
            </a:fld>
            <a:endParaRPr lang="en-US" altLang="en-US" sz="1300"/>
          </a:p>
        </p:txBody>
      </p:sp>
      <p:sp>
        <p:nvSpPr>
          <p:cNvPr id="672771" name="Rectangle 2">
            <a:extLst>
              <a:ext uri="{FF2B5EF4-FFF2-40B4-BE49-F238E27FC236}">
                <a16:creationId xmlns:a16="http://schemas.microsoft.com/office/drawing/2014/main" id="{9180596B-63BC-460C-B566-1246E101ADCF}"/>
              </a:ext>
            </a:extLst>
          </p:cNvPr>
          <p:cNvSpPr>
            <a:spLocks noChangeArrowheads="1" noTextEdit="1"/>
          </p:cNvSpPr>
          <p:nvPr>
            <p:ph type="sldImg"/>
          </p:nvPr>
        </p:nvSpPr>
        <p:spPr>
          <a:ln/>
        </p:spPr>
      </p:sp>
      <p:sp>
        <p:nvSpPr>
          <p:cNvPr id="672772" name="Rectangle 3">
            <a:extLst>
              <a:ext uri="{FF2B5EF4-FFF2-40B4-BE49-F238E27FC236}">
                <a16:creationId xmlns:a16="http://schemas.microsoft.com/office/drawing/2014/main" id="{0CA4A529-C5F2-4D31-B024-C2C14BFCBA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daemon:  </a:t>
            </a:r>
            <a:r>
              <a:rPr lang="vi-VN" altLang="en-US"/>
              <a:t>Trong các hệ thống UNIX, đây là một trình tiện ích hoạt động kín đáo trong nền sau, thực hiện các nhiệm vụ cần thiết, như tiếp nhận thư điện tử gởi đến chẳng hạn. Người sử dụng không nhận biết sự có mặt của daemon.</a:t>
            </a:r>
          </a:p>
          <a:p>
            <a:endParaRPr lang="en-US"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7">
            <a:extLst>
              <a:ext uri="{FF2B5EF4-FFF2-40B4-BE49-F238E27FC236}">
                <a16:creationId xmlns:a16="http://schemas.microsoft.com/office/drawing/2014/main" id="{7AF4E785-BF1A-4EB2-8AE7-7CEC6C0990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D8F5989A-DB2F-4251-9281-92DB9BAA26AA}" type="slidenum">
              <a:rPr lang="en-US" altLang="en-US" sz="1300" smtClean="0"/>
              <a:pPr/>
              <a:t>168</a:t>
            </a:fld>
            <a:endParaRPr lang="en-US" altLang="en-US" sz="1300"/>
          </a:p>
        </p:txBody>
      </p:sp>
      <p:sp>
        <p:nvSpPr>
          <p:cNvPr id="674819" name="Rectangle 2">
            <a:extLst>
              <a:ext uri="{FF2B5EF4-FFF2-40B4-BE49-F238E27FC236}">
                <a16:creationId xmlns:a16="http://schemas.microsoft.com/office/drawing/2014/main" id="{36DBF25B-F803-4C46-AA3E-54FBB7853CBD}"/>
              </a:ext>
            </a:extLst>
          </p:cNvPr>
          <p:cNvSpPr>
            <a:spLocks noChangeArrowheads="1" noTextEdit="1"/>
          </p:cNvSpPr>
          <p:nvPr>
            <p:ph type="sldImg"/>
          </p:nvPr>
        </p:nvSpPr>
        <p:spPr>
          <a:ln/>
        </p:spPr>
      </p:sp>
      <p:sp>
        <p:nvSpPr>
          <p:cNvPr id="674820" name="Rectangle 3">
            <a:extLst>
              <a:ext uri="{FF2B5EF4-FFF2-40B4-BE49-F238E27FC236}">
                <a16:creationId xmlns:a16="http://schemas.microsoft.com/office/drawing/2014/main" id="{D584ABC7-FB6D-4559-93D7-3BF64BE4D9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Try the command in Wintel:</a:t>
            </a:r>
          </a:p>
          <a:p>
            <a:r>
              <a:rPr lang="en-US" altLang="en-US"/>
              <a:t>netstat –rn</a:t>
            </a:r>
          </a:p>
          <a:p>
            <a:r>
              <a:rPr lang="en-US" altLang="en-US" b="1" u="sng">
                <a:solidFill>
                  <a:srgbClr val="FF0000"/>
                </a:solidFill>
              </a:rPr>
              <a:t>Flags</a:t>
            </a:r>
            <a:endParaRPr lang="en-US" altLang="en-US"/>
          </a:p>
          <a:p>
            <a:r>
              <a:rPr lang="en-US" altLang="en-US"/>
              <a:t>U	 The router is up and running. </a:t>
            </a:r>
          </a:p>
          <a:p>
            <a:r>
              <a:rPr lang="en-US" altLang="en-US"/>
              <a:t>G       The destination is in another network.</a:t>
            </a:r>
          </a:p>
          <a:p>
            <a:r>
              <a:rPr lang="en-US" altLang="en-US"/>
              <a:t>H	 Host-specific address. </a:t>
            </a:r>
          </a:p>
          <a:p>
            <a:r>
              <a:rPr lang="en-US" altLang="en-US"/>
              <a:t>D	 Added by redirection.</a:t>
            </a:r>
          </a:p>
          <a:p>
            <a:r>
              <a:rPr lang="en-US" altLang="en-US"/>
              <a:t>M	 Modified by redirection.</a:t>
            </a:r>
          </a:p>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a:extLst>
              <a:ext uri="{FF2B5EF4-FFF2-40B4-BE49-F238E27FC236}">
                <a16:creationId xmlns:a16="http://schemas.microsoft.com/office/drawing/2014/main" id="{793C9A8E-1A7F-4856-998C-2C159B27C3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131E6E54-C762-4E2F-85EB-03466EC7C621}" type="slidenum">
              <a:rPr lang="en-US" altLang="en-US" sz="1300" smtClean="0"/>
              <a:pPr/>
              <a:t>15</a:t>
            </a:fld>
            <a:endParaRPr lang="en-US" altLang="en-US" sz="1300"/>
          </a:p>
        </p:txBody>
      </p:sp>
      <p:sp>
        <p:nvSpPr>
          <p:cNvPr id="408579" name="Rectangle 2">
            <a:extLst>
              <a:ext uri="{FF2B5EF4-FFF2-40B4-BE49-F238E27FC236}">
                <a16:creationId xmlns:a16="http://schemas.microsoft.com/office/drawing/2014/main" id="{11C97833-6E0E-46EF-9D6E-93ABC6F36868}"/>
              </a:ext>
            </a:extLst>
          </p:cNvPr>
          <p:cNvSpPr>
            <a:spLocks noChangeArrowheads="1" noTextEdit="1"/>
          </p:cNvSpPr>
          <p:nvPr>
            <p:ph type="sldImg"/>
          </p:nvPr>
        </p:nvSpPr>
        <p:spPr>
          <a:ln/>
        </p:spPr>
      </p:sp>
      <p:sp>
        <p:nvSpPr>
          <p:cNvPr id="408580" name="Rectangle 3">
            <a:extLst>
              <a:ext uri="{FF2B5EF4-FFF2-40B4-BE49-F238E27FC236}">
                <a16:creationId xmlns:a16="http://schemas.microsoft.com/office/drawing/2014/main" id="{399B52C2-0A65-48E2-AA7D-8BA14A6CF3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Chúng ta sẽ nghiên cứu một số giao thức định tuyến bên trong một AS và giữa các AS ở phần sau của bài giảng này.</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7">
            <a:extLst>
              <a:ext uri="{FF2B5EF4-FFF2-40B4-BE49-F238E27FC236}">
                <a16:creationId xmlns:a16="http://schemas.microsoft.com/office/drawing/2014/main" id="{4EBE1F0E-3102-423C-88B6-B2ADB5CD74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4ADA5648-731D-471F-A2DA-45D1DD9EAFB3}" type="slidenum">
              <a:rPr lang="en-US" altLang="en-US" sz="1300" smtClean="0"/>
              <a:pPr/>
              <a:t>169</a:t>
            </a:fld>
            <a:endParaRPr lang="en-US" altLang="en-US" sz="1300"/>
          </a:p>
        </p:txBody>
      </p:sp>
      <p:sp>
        <p:nvSpPr>
          <p:cNvPr id="676867" name="Rectangle 2">
            <a:extLst>
              <a:ext uri="{FF2B5EF4-FFF2-40B4-BE49-F238E27FC236}">
                <a16:creationId xmlns:a16="http://schemas.microsoft.com/office/drawing/2014/main" id="{55236B58-C97A-4B5C-BA77-C38B97C991F1}"/>
              </a:ext>
            </a:extLst>
          </p:cNvPr>
          <p:cNvSpPr>
            <a:spLocks noChangeArrowheads="1" noTextEdit="1"/>
          </p:cNvSpPr>
          <p:nvPr>
            <p:ph type="sldImg"/>
          </p:nvPr>
        </p:nvSpPr>
        <p:spPr>
          <a:ln/>
        </p:spPr>
      </p:sp>
      <p:sp>
        <p:nvSpPr>
          <p:cNvPr id="676868" name="Rectangle 3">
            <a:extLst>
              <a:ext uri="{FF2B5EF4-FFF2-40B4-BE49-F238E27FC236}">
                <a16:creationId xmlns:a16="http://schemas.microsoft.com/office/drawing/2014/main" id="{5975C36A-1D7C-408C-8AFF-5F219B6E3A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disseminate: phổ biến, gieo rắc</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7">
            <a:extLst>
              <a:ext uri="{FF2B5EF4-FFF2-40B4-BE49-F238E27FC236}">
                <a16:creationId xmlns:a16="http://schemas.microsoft.com/office/drawing/2014/main" id="{6E585682-7B80-4561-90ED-2638A08D2B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1B757D8B-AF0A-402B-B69D-249D7065F2CF}" type="slidenum">
              <a:rPr lang="en-US" altLang="en-US" sz="1300" smtClean="0"/>
              <a:pPr/>
              <a:t>170</a:t>
            </a:fld>
            <a:endParaRPr lang="en-US" altLang="en-US" sz="1300"/>
          </a:p>
        </p:txBody>
      </p:sp>
      <p:sp>
        <p:nvSpPr>
          <p:cNvPr id="678915" name="Rectangle 2">
            <a:extLst>
              <a:ext uri="{FF2B5EF4-FFF2-40B4-BE49-F238E27FC236}">
                <a16:creationId xmlns:a16="http://schemas.microsoft.com/office/drawing/2014/main" id="{70C81615-419C-4EC5-BC32-713C009CB9DB}"/>
              </a:ext>
            </a:extLst>
          </p:cNvPr>
          <p:cNvSpPr>
            <a:spLocks noChangeArrowheads="1" noTextEdit="1"/>
          </p:cNvSpPr>
          <p:nvPr>
            <p:ph type="sldImg"/>
          </p:nvPr>
        </p:nvSpPr>
        <p:spPr>
          <a:ln/>
        </p:spPr>
      </p:sp>
      <p:sp>
        <p:nvSpPr>
          <p:cNvPr id="678916" name="Rectangle 3">
            <a:extLst>
              <a:ext uri="{FF2B5EF4-FFF2-40B4-BE49-F238E27FC236}">
                <a16:creationId xmlns:a16="http://schemas.microsoft.com/office/drawing/2014/main" id="{414594D4-39C5-40DF-A1B7-EE2E23A6B0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TOS: Type Of Service</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7">
            <a:extLst>
              <a:ext uri="{FF2B5EF4-FFF2-40B4-BE49-F238E27FC236}">
                <a16:creationId xmlns:a16="http://schemas.microsoft.com/office/drawing/2014/main" id="{125F195E-B068-4EFB-922C-0C370196FD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FF47388C-8866-4B7E-B931-AC86FD5EC847}" type="slidenum">
              <a:rPr lang="en-US" altLang="en-US" sz="1300" smtClean="0"/>
              <a:pPr/>
              <a:t>174</a:t>
            </a:fld>
            <a:endParaRPr lang="en-US" altLang="en-US" sz="1300"/>
          </a:p>
        </p:txBody>
      </p:sp>
      <p:sp>
        <p:nvSpPr>
          <p:cNvPr id="684035" name="Rectangle 2">
            <a:extLst>
              <a:ext uri="{FF2B5EF4-FFF2-40B4-BE49-F238E27FC236}">
                <a16:creationId xmlns:a16="http://schemas.microsoft.com/office/drawing/2014/main" id="{711E24E4-3EFF-4413-B204-E00E21AA8B6A}"/>
              </a:ext>
            </a:extLst>
          </p:cNvPr>
          <p:cNvSpPr>
            <a:spLocks noChangeArrowheads="1" noTextEdit="1"/>
          </p:cNvSpPr>
          <p:nvPr>
            <p:ph type="sldImg"/>
          </p:nvPr>
        </p:nvSpPr>
        <p:spPr>
          <a:ln/>
        </p:spPr>
      </p:sp>
      <p:sp>
        <p:nvSpPr>
          <p:cNvPr id="684036" name="Rectangle 3">
            <a:extLst>
              <a:ext uri="{FF2B5EF4-FFF2-40B4-BE49-F238E27FC236}">
                <a16:creationId xmlns:a16="http://schemas.microsoft.com/office/drawing/2014/main" id="{33656453-0BFB-4919-BEE8-0F635FD2D5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de facto: trên thực tế (không chính thức)</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7">
            <a:extLst>
              <a:ext uri="{FF2B5EF4-FFF2-40B4-BE49-F238E27FC236}">
                <a16:creationId xmlns:a16="http://schemas.microsoft.com/office/drawing/2014/main" id="{4381FECB-3E70-49E7-8C92-3C61D676A1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F75CB845-C4BF-4810-B938-E22194586AD9}" type="slidenum">
              <a:rPr lang="en-US" altLang="en-US" sz="1300" smtClean="0"/>
              <a:pPr/>
              <a:t>176</a:t>
            </a:fld>
            <a:endParaRPr lang="en-US" altLang="en-US" sz="1300"/>
          </a:p>
        </p:txBody>
      </p:sp>
      <p:sp>
        <p:nvSpPr>
          <p:cNvPr id="687107" name="Rectangle 2">
            <a:extLst>
              <a:ext uri="{FF2B5EF4-FFF2-40B4-BE49-F238E27FC236}">
                <a16:creationId xmlns:a16="http://schemas.microsoft.com/office/drawing/2014/main" id="{699BE798-45A0-4321-87B1-1352FBC20A0E}"/>
              </a:ext>
            </a:extLst>
          </p:cNvPr>
          <p:cNvSpPr>
            <a:spLocks noChangeArrowheads="1" noTextEdit="1"/>
          </p:cNvSpPr>
          <p:nvPr>
            <p:ph type="sldImg"/>
          </p:nvPr>
        </p:nvSpPr>
        <p:spPr>
          <a:ln/>
        </p:spPr>
      </p:sp>
      <p:sp>
        <p:nvSpPr>
          <p:cNvPr id="687108" name="Rectangle 3">
            <a:extLst>
              <a:ext uri="{FF2B5EF4-FFF2-40B4-BE49-F238E27FC236}">
                <a16:creationId xmlns:a16="http://schemas.microsoft.com/office/drawing/2014/main" id="{90476620-0DBD-4368-B415-0A301FC9F3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legend: chú giải</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7">
            <a:extLst>
              <a:ext uri="{FF2B5EF4-FFF2-40B4-BE49-F238E27FC236}">
                <a16:creationId xmlns:a16="http://schemas.microsoft.com/office/drawing/2014/main" id="{20C86920-BB29-40CE-B5CD-4D3DA41329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0DC75E8B-AD2A-44EF-B0CA-AF36610E98E5}" type="slidenum">
              <a:rPr lang="en-US" altLang="en-US" sz="1300" smtClean="0"/>
              <a:pPr/>
              <a:t>180</a:t>
            </a:fld>
            <a:endParaRPr lang="en-US" altLang="en-US" sz="1300"/>
          </a:p>
        </p:txBody>
      </p:sp>
      <p:sp>
        <p:nvSpPr>
          <p:cNvPr id="692227" name="Rectangle 2">
            <a:extLst>
              <a:ext uri="{FF2B5EF4-FFF2-40B4-BE49-F238E27FC236}">
                <a16:creationId xmlns:a16="http://schemas.microsoft.com/office/drawing/2014/main" id="{E80ABF64-B7E1-431C-8894-DC6F9CBE0647}"/>
              </a:ext>
            </a:extLst>
          </p:cNvPr>
          <p:cNvSpPr>
            <a:spLocks noChangeArrowheads="1" noTextEdit="1"/>
          </p:cNvSpPr>
          <p:nvPr>
            <p:ph type="sldImg"/>
          </p:nvPr>
        </p:nvSpPr>
        <p:spPr>
          <a:ln/>
        </p:spPr>
      </p:sp>
      <p:sp>
        <p:nvSpPr>
          <p:cNvPr id="692228" name="Rectangle 3">
            <a:extLst>
              <a:ext uri="{FF2B5EF4-FFF2-40B4-BE49-F238E27FC236}">
                <a16:creationId xmlns:a16="http://schemas.microsoft.com/office/drawing/2014/main" id="{6A705260-1150-470D-BE63-9AA221F4CD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performance: hiệu suất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7">
            <a:extLst>
              <a:ext uri="{FF2B5EF4-FFF2-40B4-BE49-F238E27FC236}">
                <a16:creationId xmlns:a16="http://schemas.microsoft.com/office/drawing/2014/main" id="{6C1730F4-AEBA-4E50-8D30-5AC431C8B7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2A641994-A3CD-4624-9F8B-EE9FF815A5B6}" type="slidenum">
              <a:rPr lang="en-US" altLang="en-US" sz="1300" smtClean="0"/>
              <a:pPr/>
              <a:t>17</a:t>
            </a:fld>
            <a:endParaRPr lang="en-US" altLang="en-US" sz="1300"/>
          </a:p>
        </p:txBody>
      </p:sp>
      <p:sp>
        <p:nvSpPr>
          <p:cNvPr id="411651" name="Rectangle 2">
            <a:extLst>
              <a:ext uri="{FF2B5EF4-FFF2-40B4-BE49-F238E27FC236}">
                <a16:creationId xmlns:a16="http://schemas.microsoft.com/office/drawing/2014/main" id="{63437815-BFFE-4980-8E78-A850B2D56844}"/>
              </a:ext>
            </a:extLst>
          </p:cNvPr>
          <p:cNvSpPr>
            <a:spLocks noChangeArrowheads="1" noTextEdit="1"/>
          </p:cNvSpPr>
          <p:nvPr>
            <p:ph type="sldImg"/>
          </p:nvPr>
        </p:nvSpPr>
        <p:spPr>
          <a:ln/>
        </p:spPr>
      </p:sp>
      <p:sp>
        <p:nvSpPr>
          <p:cNvPr id="411652" name="Rectangle 3">
            <a:extLst>
              <a:ext uri="{FF2B5EF4-FFF2-40B4-BE49-F238E27FC236}">
                <a16:creationId xmlns:a16="http://schemas.microsoft.com/office/drawing/2014/main" id="{134AD000-7A53-4E26-8C21-76B0973CF6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Các thành phần (chức năng) chính của tầng mạng trên Internet (được thực hiện tại các host và router):</a:t>
            </a:r>
          </a:p>
          <a:p>
            <a:r>
              <a:rPr lang="en-US" altLang="en-US"/>
              <a:t> + Routing protocols (các giao thức định tuyến): nhiệm vụ chính là lựa chọn đường dẫn tốt nhất để truyền các gói (packet) từ (mạng) nguồn đến (mạng) đích. Dựa trên các giao thức định tuyến (RIP, OSPF, BGP…), bảng định tuyến sẽ được xây dựng tại các router.</a:t>
            </a:r>
          </a:p>
          <a:p>
            <a:r>
              <a:rPr lang="en-US" altLang="en-US"/>
              <a:t> + IP protocol (giao thức IP): </a:t>
            </a:r>
          </a:p>
          <a:p>
            <a:r>
              <a:rPr lang="en-US" altLang="en-US"/>
              <a:t>	- đặt ra những quy ước về địa chỉ logic-dùng để định danh các thiết bị trên mạng Internet</a:t>
            </a:r>
          </a:p>
          <a:p>
            <a:r>
              <a:rPr lang="en-US" altLang="en-US"/>
              <a:t>	- quy định khuôn dạng gói tin</a:t>
            </a:r>
          </a:p>
          <a:p>
            <a:r>
              <a:rPr lang="en-US" altLang="en-US"/>
              <a:t>	- những quy ước xử lý gói tin</a:t>
            </a:r>
          </a:p>
          <a:p>
            <a:r>
              <a:rPr lang="en-US" altLang="en-US"/>
              <a:t> + ICMP protocol: được dùng để báo lỗi và còn là công cụ để các router “báo hiệu” cho nhau</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7">
            <a:extLst>
              <a:ext uri="{FF2B5EF4-FFF2-40B4-BE49-F238E27FC236}">
                <a16:creationId xmlns:a16="http://schemas.microsoft.com/office/drawing/2014/main" id="{C524360A-9C0E-46C2-B36B-CE3C4BA877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6A5AD687-EE07-47B9-BA03-6E5C680C76EA}" type="slidenum">
              <a:rPr lang="en-US" altLang="en-US" sz="1300" smtClean="0"/>
              <a:pPr/>
              <a:t>18</a:t>
            </a:fld>
            <a:endParaRPr lang="en-US" altLang="en-US" sz="1300"/>
          </a:p>
        </p:txBody>
      </p:sp>
      <p:sp>
        <p:nvSpPr>
          <p:cNvPr id="413699" name="Rectangle 2">
            <a:extLst>
              <a:ext uri="{FF2B5EF4-FFF2-40B4-BE49-F238E27FC236}">
                <a16:creationId xmlns:a16="http://schemas.microsoft.com/office/drawing/2014/main" id="{9BE0758C-B843-420C-B332-00C63496C990}"/>
              </a:ext>
            </a:extLst>
          </p:cNvPr>
          <p:cNvSpPr>
            <a:spLocks noChangeArrowheads="1" noTextEdit="1"/>
          </p:cNvSpPr>
          <p:nvPr>
            <p:ph type="sldImg"/>
          </p:nvPr>
        </p:nvSpPr>
        <p:spPr>
          <a:ln/>
        </p:spPr>
      </p:sp>
      <p:sp>
        <p:nvSpPr>
          <p:cNvPr id="413700" name="Rectangle 3">
            <a:extLst>
              <a:ext uri="{FF2B5EF4-FFF2-40B4-BE49-F238E27FC236}">
                <a16:creationId xmlns:a16="http://schemas.microsoft.com/office/drawing/2014/main" id="{340A8601-21E6-4F13-80FE-81CBF9539D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7">
            <a:extLst>
              <a:ext uri="{FF2B5EF4-FFF2-40B4-BE49-F238E27FC236}">
                <a16:creationId xmlns:a16="http://schemas.microsoft.com/office/drawing/2014/main" id="{76913C4C-DE90-4DFE-9EEC-5A5C49FD76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25A21A09-9355-4B05-83B1-8A1452858615}" type="slidenum">
              <a:rPr lang="en-US" altLang="en-US" sz="1300" smtClean="0"/>
              <a:pPr/>
              <a:t>19</a:t>
            </a:fld>
            <a:endParaRPr lang="en-US" altLang="en-US" sz="1300"/>
          </a:p>
        </p:txBody>
      </p:sp>
      <p:sp>
        <p:nvSpPr>
          <p:cNvPr id="415747" name="Rectangle 2">
            <a:extLst>
              <a:ext uri="{FF2B5EF4-FFF2-40B4-BE49-F238E27FC236}">
                <a16:creationId xmlns:a16="http://schemas.microsoft.com/office/drawing/2014/main" id="{4C339934-3CD5-4695-A731-664F1E6365F3}"/>
              </a:ext>
            </a:extLst>
          </p:cNvPr>
          <p:cNvSpPr>
            <a:spLocks noChangeArrowheads="1" noTextEdit="1"/>
          </p:cNvSpPr>
          <p:nvPr>
            <p:ph type="sldImg"/>
          </p:nvPr>
        </p:nvSpPr>
        <p:spPr>
          <a:ln/>
        </p:spPr>
      </p:sp>
      <p:sp>
        <p:nvSpPr>
          <p:cNvPr id="415748" name="Rectangle 3">
            <a:extLst>
              <a:ext uri="{FF2B5EF4-FFF2-40B4-BE49-F238E27FC236}">
                <a16:creationId xmlns:a16="http://schemas.microsoft.com/office/drawing/2014/main" id="{3ECF66D3-DF2D-43DF-A067-D11B5EFD3B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7">
            <a:extLst>
              <a:ext uri="{FF2B5EF4-FFF2-40B4-BE49-F238E27FC236}">
                <a16:creationId xmlns:a16="http://schemas.microsoft.com/office/drawing/2014/main" id="{8BFCF32E-788D-4662-9297-CE5308FDD7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55E0FE88-6000-42DC-A687-5139D53C7DF9}" type="slidenum">
              <a:rPr lang="en-US" altLang="en-US" sz="1300" smtClean="0"/>
              <a:pPr/>
              <a:t>20</a:t>
            </a:fld>
            <a:endParaRPr lang="en-US" altLang="en-US" sz="1300"/>
          </a:p>
        </p:txBody>
      </p:sp>
      <p:sp>
        <p:nvSpPr>
          <p:cNvPr id="417795" name="Rectangle 2">
            <a:extLst>
              <a:ext uri="{FF2B5EF4-FFF2-40B4-BE49-F238E27FC236}">
                <a16:creationId xmlns:a16="http://schemas.microsoft.com/office/drawing/2014/main" id="{1D4091A2-AFCA-4A3D-A085-93A471F5956E}"/>
              </a:ext>
            </a:extLst>
          </p:cNvPr>
          <p:cNvSpPr>
            <a:spLocks noChangeArrowheads="1" noTextEdit="1"/>
          </p:cNvSpPr>
          <p:nvPr>
            <p:ph type="sldImg"/>
          </p:nvPr>
        </p:nvSpPr>
        <p:spPr>
          <a:ln/>
        </p:spPr>
      </p:sp>
      <p:sp>
        <p:nvSpPr>
          <p:cNvPr id="417796" name="Rectangle 3">
            <a:extLst>
              <a:ext uri="{FF2B5EF4-FFF2-40B4-BE49-F238E27FC236}">
                <a16:creationId xmlns:a16="http://schemas.microsoft.com/office/drawing/2014/main" id="{692FE7E1-F1E9-4F48-BB3E-ECC46C3915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7">
            <a:extLst>
              <a:ext uri="{FF2B5EF4-FFF2-40B4-BE49-F238E27FC236}">
                <a16:creationId xmlns:a16="http://schemas.microsoft.com/office/drawing/2014/main" id="{0317E0ED-7161-4983-8AF4-9E1F985AC3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FE8D6D49-4A0C-4E1C-92F6-3D13038FB8D7}" type="slidenum">
              <a:rPr lang="en-US" altLang="en-US" sz="1300" smtClean="0"/>
              <a:pPr/>
              <a:t>21</a:t>
            </a:fld>
            <a:endParaRPr lang="en-US" altLang="en-US" sz="1300"/>
          </a:p>
        </p:txBody>
      </p:sp>
      <p:sp>
        <p:nvSpPr>
          <p:cNvPr id="419843" name="Rectangle 2">
            <a:extLst>
              <a:ext uri="{FF2B5EF4-FFF2-40B4-BE49-F238E27FC236}">
                <a16:creationId xmlns:a16="http://schemas.microsoft.com/office/drawing/2014/main" id="{1763DAEE-8079-4FA0-8C6C-6540DE2078D0}"/>
              </a:ext>
            </a:extLst>
          </p:cNvPr>
          <p:cNvSpPr>
            <a:spLocks noChangeArrowheads="1" noTextEdit="1"/>
          </p:cNvSpPr>
          <p:nvPr>
            <p:ph type="sldImg"/>
          </p:nvPr>
        </p:nvSpPr>
        <p:spPr>
          <a:ln/>
        </p:spPr>
      </p:sp>
      <p:sp>
        <p:nvSpPr>
          <p:cNvPr id="419844" name="Rectangle 3">
            <a:extLst>
              <a:ext uri="{FF2B5EF4-FFF2-40B4-BE49-F238E27FC236}">
                <a16:creationId xmlns:a16="http://schemas.microsoft.com/office/drawing/2014/main" id="{E571546C-7160-4EB5-9630-2D94746547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7">
            <a:extLst>
              <a:ext uri="{FF2B5EF4-FFF2-40B4-BE49-F238E27FC236}">
                <a16:creationId xmlns:a16="http://schemas.microsoft.com/office/drawing/2014/main" id="{09DC1C98-D603-4310-BC14-161FEF310F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295B2B39-A565-448D-B7E4-C108EE174C3F}" type="slidenum">
              <a:rPr lang="en-US" altLang="en-US" sz="1300" smtClean="0"/>
              <a:pPr/>
              <a:t>22</a:t>
            </a:fld>
            <a:endParaRPr lang="en-US" altLang="en-US" sz="1300"/>
          </a:p>
        </p:txBody>
      </p:sp>
      <p:sp>
        <p:nvSpPr>
          <p:cNvPr id="421891" name="Rectangle 2">
            <a:extLst>
              <a:ext uri="{FF2B5EF4-FFF2-40B4-BE49-F238E27FC236}">
                <a16:creationId xmlns:a16="http://schemas.microsoft.com/office/drawing/2014/main" id="{CD444568-082A-4EC0-B36A-F3B4AB480C7A}"/>
              </a:ext>
            </a:extLst>
          </p:cNvPr>
          <p:cNvSpPr>
            <a:spLocks noChangeArrowheads="1" noTextEdit="1"/>
          </p:cNvSpPr>
          <p:nvPr>
            <p:ph type="sldImg"/>
          </p:nvPr>
        </p:nvSpPr>
        <p:spPr>
          <a:ln/>
        </p:spPr>
      </p:sp>
      <p:sp>
        <p:nvSpPr>
          <p:cNvPr id="421892" name="Rectangle 3">
            <a:extLst>
              <a:ext uri="{FF2B5EF4-FFF2-40B4-BE49-F238E27FC236}">
                <a16:creationId xmlns:a16="http://schemas.microsoft.com/office/drawing/2014/main" id="{CA8D484D-8A9E-46A3-8348-BD417FC4EB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host: trạm</a:t>
            </a:r>
          </a:p>
          <a:p>
            <a:r>
              <a:rPr lang="en-US" altLang="en-US"/>
              <a:t>router interface: mạch giao tiếp mạng của router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7">
            <a:extLst>
              <a:ext uri="{FF2B5EF4-FFF2-40B4-BE49-F238E27FC236}">
                <a16:creationId xmlns:a16="http://schemas.microsoft.com/office/drawing/2014/main" id="{124E30D0-8D7E-4EF7-A815-5E2A11758B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F7141788-602D-481A-85FA-6353B79E2785}" type="slidenum">
              <a:rPr lang="en-US" altLang="en-US" sz="1300" smtClean="0"/>
              <a:pPr/>
              <a:t>25</a:t>
            </a:fld>
            <a:endParaRPr lang="en-US" altLang="en-US" sz="1300"/>
          </a:p>
        </p:txBody>
      </p:sp>
      <p:sp>
        <p:nvSpPr>
          <p:cNvPr id="425987" name="Rectangle 2">
            <a:extLst>
              <a:ext uri="{FF2B5EF4-FFF2-40B4-BE49-F238E27FC236}">
                <a16:creationId xmlns:a16="http://schemas.microsoft.com/office/drawing/2014/main" id="{37BEBB3C-002F-40C1-8141-D90F56322B53}"/>
              </a:ext>
            </a:extLst>
          </p:cNvPr>
          <p:cNvSpPr>
            <a:spLocks noChangeArrowheads="1" noTextEdit="1"/>
          </p:cNvSpPr>
          <p:nvPr>
            <p:ph type="sldImg"/>
          </p:nvPr>
        </p:nvSpPr>
        <p:spPr>
          <a:ln/>
        </p:spPr>
      </p:sp>
      <p:sp>
        <p:nvSpPr>
          <p:cNvPr id="425988" name="Rectangle 3">
            <a:extLst>
              <a:ext uri="{FF2B5EF4-FFF2-40B4-BE49-F238E27FC236}">
                <a16:creationId xmlns:a16="http://schemas.microsoft.com/office/drawing/2014/main" id="{6C4E1EE4-8E90-4216-8427-16AB01A226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7">
            <a:extLst>
              <a:ext uri="{FF2B5EF4-FFF2-40B4-BE49-F238E27FC236}">
                <a16:creationId xmlns:a16="http://schemas.microsoft.com/office/drawing/2014/main" id="{9A00664F-B1E7-4732-AF80-E2047126FB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9CBB19BA-9E71-4DE5-8409-C65C35CA1E7C}" type="slidenum">
              <a:rPr lang="en-US" altLang="en-US" sz="1300" smtClean="0"/>
              <a:pPr/>
              <a:t>2</a:t>
            </a:fld>
            <a:endParaRPr lang="en-US" altLang="en-US" sz="1300"/>
          </a:p>
        </p:txBody>
      </p:sp>
      <p:sp>
        <p:nvSpPr>
          <p:cNvPr id="385027" name="Rectangle 2">
            <a:extLst>
              <a:ext uri="{FF2B5EF4-FFF2-40B4-BE49-F238E27FC236}">
                <a16:creationId xmlns:a16="http://schemas.microsoft.com/office/drawing/2014/main" id="{A687A39B-9C35-42FB-8A28-34ABF77CE0F3}"/>
              </a:ext>
            </a:extLst>
          </p:cNvPr>
          <p:cNvSpPr>
            <a:spLocks noChangeArrowheads="1" noTextEdit="1"/>
          </p:cNvSpPr>
          <p:nvPr>
            <p:ph type="sldImg"/>
          </p:nvPr>
        </p:nvSpPr>
        <p:spPr>
          <a:ln/>
        </p:spPr>
      </p:sp>
      <p:sp>
        <p:nvSpPr>
          <p:cNvPr id="385028" name="Rectangle 3">
            <a:extLst>
              <a:ext uri="{FF2B5EF4-FFF2-40B4-BE49-F238E27FC236}">
                <a16:creationId xmlns:a16="http://schemas.microsoft.com/office/drawing/2014/main" id="{A681FAAE-2CC6-4AAA-A9AB-856F1207022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Sơ đồ/Nội dung:</a:t>
            </a:r>
          </a:p>
          <a:p>
            <a:r>
              <a:rPr lang="en-US" altLang="en-US"/>
              <a:t>6.1 Giới thiệu về các mô hình dịch vụ mạng</a:t>
            </a:r>
          </a:p>
          <a:p>
            <a:r>
              <a:rPr lang="en-US" altLang="en-US"/>
              <a:t>6.2 Các nguyên tắc định tuyến</a:t>
            </a:r>
          </a:p>
          <a:p>
            <a:r>
              <a:rPr lang="en-US" altLang="en-US"/>
              <a:t>6.3 Định tuyến theo thứ bậc</a:t>
            </a:r>
          </a:p>
          <a:p>
            <a:r>
              <a:rPr lang="en-US" altLang="en-US"/>
              <a:t>6.4 Giao thức IP</a:t>
            </a:r>
          </a:p>
          <a:p>
            <a:r>
              <a:rPr lang="en-US" altLang="en-US"/>
              <a:t>6.5 Định tuyến trên Internet</a:t>
            </a:r>
          </a:p>
          <a:p>
            <a:r>
              <a:rPr lang="en-US" altLang="en-US"/>
              <a:t>6.6 Những gì bên trong một router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7">
            <a:extLst>
              <a:ext uri="{FF2B5EF4-FFF2-40B4-BE49-F238E27FC236}">
                <a16:creationId xmlns:a16="http://schemas.microsoft.com/office/drawing/2014/main" id="{CB9CF358-78A9-4C92-BF1F-B74DDDA8FC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6BDBA8C1-F583-4A10-840C-268B296740EB}" type="slidenum">
              <a:rPr lang="en-US" altLang="en-US" sz="1300" smtClean="0"/>
              <a:pPr/>
              <a:t>26</a:t>
            </a:fld>
            <a:endParaRPr lang="en-US" altLang="en-US" sz="1300"/>
          </a:p>
        </p:txBody>
      </p:sp>
      <p:sp>
        <p:nvSpPr>
          <p:cNvPr id="428035" name="Rectangle 2">
            <a:extLst>
              <a:ext uri="{FF2B5EF4-FFF2-40B4-BE49-F238E27FC236}">
                <a16:creationId xmlns:a16="http://schemas.microsoft.com/office/drawing/2014/main" id="{8FB15071-AEC4-44D9-BE7E-4F901654FD6D}"/>
              </a:ext>
            </a:extLst>
          </p:cNvPr>
          <p:cNvSpPr>
            <a:spLocks noChangeArrowheads="1" noTextEdit="1"/>
          </p:cNvSpPr>
          <p:nvPr>
            <p:ph type="sldImg"/>
          </p:nvPr>
        </p:nvSpPr>
        <p:spPr>
          <a:ln/>
        </p:spPr>
      </p:sp>
      <p:sp>
        <p:nvSpPr>
          <p:cNvPr id="428036" name="Rectangle 3">
            <a:extLst>
              <a:ext uri="{FF2B5EF4-FFF2-40B4-BE49-F238E27FC236}">
                <a16:creationId xmlns:a16="http://schemas.microsoft.com/office/drawing/2014/main" id="{1F633B3B-0E54-418F-868E-78E98A7FD8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7">
            <a:extLst>
              <a:ext uri="{FF2B5EF4-FFF2-40B4-BE49-F238E27FC236}">
                <a16:creationId xmlns:a16="http://schemas.microsoft.com/office/drawing/2014/main" id="{B47ABDE3-33DB-4E97-A995-CCD2E27A08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296092FF-9F0E-4502-9BC1-C3546AC2BC72}" type="slidenum">
              <a:rPr lang="en-US" altLang="en-US" sz="1300" smtClean="0"/>
              <a:pPr/>
              <a:t>27</a:t>
            </a:fld>
            <a:endParaRPr lang="en-US" altLang="en-US" sz="1300"/>
          </a:p>
        </p:txBody>
      </p:sp>
      <p:sp>
        <p:nvSpPr>
          <p:cNvPr id="430083" name="Rectangle 2">
            <a:extLst>
              <a:ext uri="{FF2B5EF4-FFF2-40B4-BE49-F238E27FC236}">
                <a16:creationId xmlns:a16="http://schemas.microsoft.com/office/drawing/2014/main" id="{ABAAB05C-19AB-4357-AB52-0823BBE08D61}"/>
              </a:ext>
            </a:extLst>
          </p:cNvPr>
          <p:cNvSpPr>
            <a:spLocks noChangeArrowheads="1" noTextEdit="1"/>
          </p:cNvSpPr>
          <p:nvPr>
            <p:ph type="sldImg"/>
          </p:nvPr>
        </p:nvSpPr>
        <p:spPr>
          <a:ln/>
        </p:spPr>
      </p:sp>
      <p:sp>
        <p:nvSpPr>
          <p:cNvPr id="430084" name="Rectangle 3">
            <a:extLst>
              <a:ext uri="{FF2B5EF4-FFF2-40B4-BE49-F238E27FC236}">
                <a16:creationId xmlns:a16="http://schemas.microsoft.com/office/drawing/2014/main" id="{FF10A991-06FF-4FC3-A9B8-A47D3A9B78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7">
            <a:extLst>
              <a:ext uri="{FF2B5EF4-FFF2-40B4-BE49-F238E27FC236}">
                <a16:creationId xmlns:a16="http://schemas.microsoft.com/office/drawing/2014/main" id="{232E2540-BB70-429F-A215-D172131CC3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970DFB6D-DE71-4926-BF31-360808C0D5D9}" type="slidenum">
              <a:rPr lang="en-US" altLang="en-US" sz="1300" smtClean="0"/>
              <a:pPr/>
              <a:t>28</a:t>
            </a:fld>
            <a:endParaRPr lang="en-US" altLang="en-US" sz="1300"/>
          </a:p>
        </p:txBody>
      </p:sp>
      <p:sp>
        <p:nvSpPr>
          <p:cNvPr id="432131" name="Rectangle 2">
            <a:extLst>
              <a:ext uri="{FF2B5EF4-FFF2-40B4-BE49-F238E27FC236}">
                <a16:creationId xmlns:a16="http://schemas.microsoft.com/office/drawing/2014/main" id="{C0AB04D7-838C-4487-BA93-431B94900323}"/>
              </a:ext>
            </a:extLst>
          </p:cNvPr>
          <p:cNvSpPr>
            <a:spLocks noChangeArrowheads="1" noTextEdit="1"/>
          </p:cNvSpPr>
          <p:nvPr>
            <p:ph type="sldImg"/>
          </p:nvPr>
        </p:nvSpPr>
        <p:spPr>
          <a:ln/>
        </p:spPr>
      </p:sp>
      <p:sp>
        <p:nvSpPr>
          <p:cNvPr id="432132" name="Rectangle 3">
            <a:extLst>
              <a:ext uri="{FF2B5EF4-FFF2-40B4-BE49-F238E27FC236}">
                <a16:creationId xmlns:a16="http://schemas.microsoft.com/office/drawing/2014/main" id="{B817CEEB-3EE7-4327-950C-604F13FDCA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7">
            <a:extLst>
              <a:ext uri="{FF2B5EF4-FFF2-40B4-BE49-F238E27FC236}">
                <a16:creationId xmlns:a16="http://schemas.microsoft.com/office/drawing/2014/main" id="{307595D6-C24D-494D-B07D-06C884410E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B755DD69-FD8F-4D5A-8641-83984F6C0193}" type="slidenum">
              <a:rPr lang="en-US" altLang="en-US" sz="1300" smtClean="0"/>
              <a:pPr/>
              <a:t>29</a:t>
            </a:fld>
            <a:endParaRPr lang="en-US" altLang="en-US" sz="1300"/>
          </a:p>
        </p:txBody>
      </p:sp>
      <p:sp>
        <p:nvSpPr>
          <p:cNvPr id="434179" name="Rectangle 2">
            <a:extLst>
              <a:ext uri="{FF2B5EF4-FFF2-40B4-BE49-F238E27FC236}">
                <a16:creationId xmlns:a16="http://schemas.microsoft.com/office/drawing/2014/main" id="{AA7DC8DE-8935-4454-B913-EBE61A6DCD79}"/>
              </a:ext>
            </a:extLst>
          </p:cNvPr>
          <p:cNvSpPr>
            <a:spLocks noChangeArrowheads="1" noTextEdit="1"/>
          </p:cNvSpPr>
          <p:nvPr>
            <p:ph type="sldImg"/>
          </p:nvPr>
        </p:nvSpPr>
        <p:spPr>
          <a:ln/>
        </p:spPr>
      </p:sp>
      <p:sp>
        <p:nvSpPr>
          <p:cNvPr id="434180" name="Rectangle 3">
            <a:extLst>
              <a:ext uri="{FF2B5EF4-FFF2-40B4-BE49-F238E27FC236}">
                <a16:creationId xmlns:a16="http://schemas.microsoft.com/office/drawing/2014/main" id="{3D2BFD92-B829-4D50-84EA-D74BAF2AE5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7">
            <a:extLst>
              <a:ext uri="{FF2B5EF4-FFF2-40B4-BE49-F238E27FC236}">
                <a16:creationId xmlns:a16="http://schemas.microsoft.com/office/drawing/2014/main" id="{315496C7-E1EC-4C9A-8F32-4E8F59BC9E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E8E9C1C5-CCF2-430A-91D8-3B5311799A85}" type="slidenum">
              <a:rPr lang="en-US" altLang="en-US" sz="1300" smtClean="0"/>
              <a:pPr/>
              <a:t>30</a:t>
            </a:fld>
            <a:endParaRPr lang="en-US" altLang="en-US" sz="1300"/>
          </a:p>
        </p:txBody>
      </p:sp>
      <p:sp>
        <p:nvSpPr>
          <p:cNvPr id="436227" name="Rectangle 2">
            <a:extLst>
              <a:ext uri="{FF2B5EF4-FFF2-40B4-BE49-F238E27FC236}">
                <a16:creationId xmlns:a16="http://schemas.microsoft.com/office/drawing/2014/main" id="{E7E8DE66-6D26-44A4-965E-88936BB8D1F9}"/>
              </a:ext>
            </a:extLst>
          </p:cNvPr>
          <p:cNvSpPr>
            <a:spLocks noChangeArrowheads="1" noTextEdit="1"/>
          </p:cNvSpPr>
          <p:nvPr>
            <p:ph type="sldImg"/>
          </p:nvPr>
        </p:nvSpPr>
        <p:spPr>
          <a:ln/>
        </p:spPr>
      </p:sp>
      <p:sp>
        <p:nvSpPr>
          <p:cNvPr id="436228" name="Rectangle 3">
            <a:extLst>
              <a:ext uri="{FF2B5EF4-FFF2-40B4-BE49-F238E27FC236}">
                <a16:creationId xmlns:a16="http://schemas.microsoft.com/office/drawing/2014/main" id="{EC5911C2-3004-4F78-A028-329EA04B03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7">
            <a:extLst>
              <a:ext uri="{FF2B5EF4-FFF2-40B4-BE49-F238E27FC236}">
                <a16:creationId xmlns:a16="http://schemas.microsoft.com/office/drawing/2014/main" id="{A69FCD50-4DB7-457C-8021-BA7C3875FE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77029D5D-77CA-4A56-B7B3-0B8332A8C2F6}" type="slidenum">
              <a:rPr lang="en-US" altLang="en-US" sz="1300" smtClean="0"/>
              <a:pPr/>
              <a:t>31</a:t>
            </a:fld>
            <a:endParaRPr lang="en-US" altLang="en-US" sz="1300"/>
          </a:p>
        </p:txBody>
      </p:sp>
      <p:sp>
        <p:nvSpPr>
          <p:cNvPr id="438275" name="Rectangle 2">
            <a:extLst>
              <a:ext uri="{FF2B5EF4-FFF2-40B4-BE49-F238E27FC236}">
                <a16:creationId xmlns:a16="http://schemas.microsoft.com/office/drawing/2014/main" id="{C194BDC4-AFFA-4346-A489-32479BA41616}"/>
              </a:ext>
            </a:extLst>
          </p:cNvPr>
          <p:cNvSpPr>
            <a:spLocks noChangeArrowheads="1" noTextEdit="1"/>
          </p:cNvSpPr>
          <p:nvPr>
            <p:ph type="sldImg"/>
          </p:nvPr>
        </p:nvSpPr>
        <p:spPr>
          <a:ln/>
        </p:spPr>
      </p:sp>
      <p:sp>
        <p:nvSpPr>
          <p:cNvPr id="438276" name="Rectangle 3">
            <a:extLst>
              <a:ext uri="{FF2B5EF4-FFF2-40B4-BE49-F238E27FC236}">
                <a16:creationId xmlns:a16="http://schemas.microsoft.com/office/drawing/2014/main" id="{37963B88-F5E4-410D-A8DC-3E14317FF2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7">
            <a:extLst>
              <a:ext uri="{FF2B5EF4-FFF2-40B4-BE49-F238E27FC236}">
                <a16:creationId xmlns:a16="http://schemas.microsoft.com/office/drawing/2014/main" id="{4F4F9BFE-0EC8-4364-BAC0-6D9284923F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6DED97E4-8010-44FD-8059-73DC0AF81384}" type="slidenum">
              <a:rPr lang="en-US" altLang="en-US" sz="1300" smtClean="0"/>
              <a:pPr/>
              <a:t>32</a:t>
            </a:fld>
            <a:endParaRPr lang="en-US" altLang="en-US" sz="1300"/>
          </a:p>
        </p:txBody>
      </p:sp>
      <p:sp>
        <p:nvSpPr>
          <p:cNvPr id="440323" name="Rectangle 2">
            <a:extLst>
              <a:ext uri="{FF2B5EF4-FFF2-40B4-BE49-F238E27FC236}">
                <a16:creationId xmlns:a16="http://schemas.microsoft.com/office/drawing/2014/main" id="{057DE5BF-0CA8-491E-BE91-AEB72F988583}"/>
              </a:ext>
            </a:extLst>
          </p:cNvPr>
          <p:cNvSpPr>
            <a:spLocks noChangeArrowheads="1" noTextEdit="1"/>
          </p:cNvSpPr>
          <p:nvPr>
            <p:ph type="sldImg"/>
          </p:nvPr>
        </p:nvSpPr>
        <p:spPr>
          <a:ln/>
        </p:spPr>
      </p:sp>
      <p:sp>
        <p:nvSpPr>
          <p:cNvPr id="440324" name="Rectangle 3">
            <a:extLst>
              <a:ext uri="{FF2B5EF4-FFF2-40B4-BE49-F238E27FC236}">
                <a16:creationId xmlns:a16="http://schemas.microsoft.com/office/drawing/2014/main" id="{7EDF75B2-E0B3-438B-9827-250799B98C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7">
            <a:extLst>
              <a:ext uri="{FF2B5EF4-FFF2-40B4-BE49-F238E27FC236}">
                <a16:creationId xmlns:a16="http://schemas.microsoft.com/office/drawing/2014/main" id="{211A91AB-0244-461D-B1F4-1C3E368923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C119F366-FD1E-4922-A0C7-A2694B3F8AAC}" type="slidenum">
              <a:rPr lang="en-US" altLang="en-US" sz="1300" smtClean="0"/>
              <a:pPr/>
              <a:t>33</a:t>
            </a:fld>
            <a:endParaRPr lang="en-US" altLang="en-US" sz="1300"/>
          </a:p>
        </p:txBody>
      </p:sp>
      <p:sp>
        <p:nvSpPr>
          <p:cNvPr id="442371" name="Rectangle 2">
            <a:extLst>
              <a:ext uri="{FF2B5EF4-FFF2-40B4-BE49-F238E27FC236}">
                <a16:creationId xmlns:a16="http://schemas.microsoft.com/office/drawing/2014/main" id="{C3775591-C759-4B86-8381-6AE24972C9C1}"/>
              </a:ext>
            </a:extLst>
          </p:cNvPr>
          <p:cNvSpPr>
            <a:spLocks noChangeArrowheads="1" noTextEdit="1"/>
          </p:cNvSpPr>
          <p:nvPr>
            <p:ph type="sldImg"/>
          </p:nvPr>
        </p:nvSpPr>
        <p:spPr>
          <a:ln/>
        </p:spPr>
      </p:sp>
      <p:sp>
        <p:nvSpPr>
          <p:cNvPr id="442372" name="Rectangle 3">
            <a:extLst>
              <a:ext uri="{FF2B5EF4-FFF2-40B4-BE49-F238E27FC236}">
                <a16:creationId xmlns:a16="http://schemas.microsoft.com/office/drawing/2014/main" id="{B3B5A6AC-DFFC-4C32-B9CD-3F9DCA16DC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7">
            <a:extLst>
              <a:ext uri="{FF2B5EF4-FFF2-40B4-BE49-F238E27FC236}">
                <a16:creationId xmlns:a16="http://schemas.microsoft.com/office/drawing/2014/main" id="{19150119-43B8-4914-A71D-F89DE3C6FC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5D06B3C6-F35A-47FB-AFDA-C6CA01E92C47}" type="slidenum">
              <a:rPr lang="en-US" altLang="en-US" sz="1300" smtClean="0"/>
              <a:pPr/>
              <a:t>34</a:t>
            </a:fld>
            <a:endParaRPr lang="en-US" altLang="en-US" sz="1300"/>
          </a:p>
        </p:txBody>
      </p:sp>
      <p:sp>
        <p:nvSpPr>
          <p:cNvPr id="444419" name="Rectangle 2">
            <a:extLst>
              <a:ext uri="{FF2B5EF4-FFF2-40B4-BE49-F238E27FC236}">
                <a16:creationId xmlns:a16="http://schemas.microsoft.com/office/drawing/2014/main" id="{190D810D-DFE3-4627-8684-58EDFFF2977B}"/>
              </a:ext>
            </a:extLst>
          </p:cNvPr>
          <p:cNvSpPr>
            <a:spLocks noChangeArrowheads="1" noTextEdit="1"/>
          </p:cNvSpPr>
          <p:nvPr>
            <p:ph type="sldImg"/>
          </p:nvPr>
        </p:nvSpPr>
        <p:spPr>
          <a:ln/>
        </p:spPr>
      </p:sp>
      <p:sp>
        <p:nvSpPr>
          <p:cNvPr id="444420" name="Rectangle 3">
            <a:extLst>
              <a:ext uri="{FF2B5EF4-FFF2-40B4-BE49-F238E27FC236}">
                <a16:creationId xmlns:a16="http://schemas.microsoft.com/office/drawing/2014/main" id="{AA5DACAB-A12B-43E4-A81C-D4C4B51C26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7">
            <a:extLst>
              <a:ext uri="{FF2B5EF4-FFF2-40B4-BE49-F238E27FC236}">
                <a16:creationId xmlns:a16="http://schemas.microsoft.com/office/drawing/2014/main" id="{608082A4-7D8C-4601-B3B1-6C5D42EC3A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F815AA9E-56DB-4F24-8461-761E50325508}" type="slidenum">
              <a:rPr lang="en-US" altLang="en-US" sz="1300" smtClean="0"/>
              <a:pPr/>
              <a:t>35</a:t>
            </a:fld>
            <a:endParaRPr lang="en-US" altLang="en-US" sz="1300"/>
          </a:p>
        </p:txBody>
      </p:sp>
      <p:sp>
        <p:nvSpPr>
          <p:cNvPr id="446467" name="Rectangle 2">
            <a:extLst>
              <a:ext uri="{FF2B5EF4-FFF2-40B4-BE49-F238E27FC236}">
                <a16:creationId xmlns:a16="http://schemas.microsoft.com/office/drawing/2014/main" id="{D8F584DE-25B3-4B0A-936C-D0553BA32020}"/>
              </a:ext>
            </a:extLst>
          </p:cNvPr>
          <p:cNvSpPr>
            <a:spLocks noChangeArrowheads="1" noTextEdit="1"/>
          </p:cNvSpPr>
          <p:nvPr>
            <p:ph type="sldImg"/>
          </p:nvPr>
        </p:nvSpPr>
        <p:spPr>
          <a:ln/>
        </p:spPr>
      </p:sp>
      <p:sp>
        <p:nvSpPr>
          <p:cNvPr id="446468" name="Rectangle 3">
            <a:extLst>
              <a:ext uri="{FF2B5EF4-FFF2-40B4-BE49-F238E27FC236}">
                <a16:creationId xmlns:a16="http://schemas.microsoft.com/office/drawing/2014/main" id="{D9847F3D-A12F-464D-90AE-27C5F38507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7">
            <a:extLst>
              <a:ext uri="{FF2B5EF4-FFF2-40B4-BE49-F238E27FC236}">
                <a16:creationId xmlns:a16="http://schemas.microsoft.com/office/drawing/2014/main" id="{1076DDD8-BB46-4476-9866-7FEB8F0053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60CF7D50-FE42-4862-BEEC-E678A41D9D8E}" type="slidenum">
              <a:rPr lang="en-US" altLang="en-US" sz="1300" smtClean="0"/>
              <a:pPr/>
              <a:t>4</a:t>
            </a:fld>
            <a:endParaRPr lang="en-US" altLang="en-US" sz="1300"/>
          </a:p>
        </p:txBody>
      </p:sp>
      <p:sp>
        <p:nvSpPr>
          <p:cNvPr id="388099" name="Rectangle 2">
            <a:extLst>
              <a:ext uri="{FF2B5EF4-FFF2-40B4-BE49-F238E27FC236}">
                <a16:creationId xmlns:a16="http://schemas.microsoft.com/office/drawing/2014/main" id="{AD4B91AE-2A6F-4B2B-9171-DC4877459EAD}"/>
              </a:ext>
            </a:extLst>
          </p:cNvPr>
          <p:cNvSpPr>
            <a:spLocks noChangeArrowheads="1" noTextEdit="1"/>
          </p:cNvSpPr>
          <p:nvPr>
            <p:ph type="sldImg"/>
          </p:nvPr>
        </p:nvSpPr>
        <p:spPr>
          <a:ln/>
        </p:spPr>
      </p:sp>
      <p:sp>
        <p:nvSpPr>
          <p:cNvPr id="388100" name="Rectangle 3">
            <a:extLst>
              <a:ext uri="{FF2B5EF4-FFF2-40B4-BE49-F238E27FC236}">
                <a16:creationId xmlns:a16="http://schemas.microsoft.com/office/drawing/2014/main" id="{1E52E1AB-8549-4DC0-BB25-6F7D7B4C05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7">
            <a:extLst>
              <a:ext uri="{FF2B5EF4-FFF2-40B4-BE49-F238E27FC236}">
                <a16:creationId xmlns:a16="http://schemas.microsoft.com/office/drawing/2014/main" id="{0F8E5779-9880-40AD-A126-4D6669D750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6ABB82D5-8AE6-4594-BE19-631D1BE32FCE}" type="slidenum">
              <a:rPr lang="en-US" altLang="en-US" sz="1300" smtClean="0"/>
              <a:pPr/>
              <a:t>36</a:t>
            </a:fld>
            <a:endParaRPr lang="en-US" altLang="en-US" sz="1300"/>
          </a:p>
        </p:txBody>
      </p:sp>
      <p:sp>
        <p:nvSpPr>
          <p:cNvPr id="448515" name="Rectangle 2">
            <a:extLst>
              <a:ext uri="{FF2B5EF4-FFF2-40B4-BE49-F238E27FC236}">
                <a16:creationId xmlns:a16="http://schemas.microsoft.com/office/drawing/2014/main" id="{EABB079C-E2DB-4C83-BE0A-BCFB1FCEE804}"/>
              </a:ext>
            </a:extLst>
          </p:cNvPr>
          <p:cNvSpPr>
            <a:spLocks noChangeArrowheads="1" noTextEdit="1"/>
          </p:cNvSpPr>
          <p:nvPr>
            <p:ph type="sldImg"/>
          </p:nvPr>
        </p:nvSpPr>
        <p:spPr>
          <a:ln/>
        </p:spPr>
      </p:sp>
      <p:sp>
        <p:nvSpPr>
          <p:cNvPr id="448516" name="Rectangle 3">
            <a:extLst>
              <a:ext uri="{FF2B5EF4-FFF2-40B4-BE49-F238E27FC236}">
                <a16:creationId xmlns:a16="http://schemas.microsoft.com/office/drawing/2014/main" id="{0E41D464-7B39-41DF-9513-410BA75839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7">
            <a:extLst>
              <a:ext uri="{FF2B5EF4-FFF2-40B4-BE49-F238E27FC236}">
                <a16:creationId xmlns:a16="http://schemas.microsoft.com/office/drawing/2014/main" id="{FA2F3305-79ED-4030-BCFA-CA3C55280B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9DB2B4B1-075A-4A67-91CA-7B9E1D7134D0}" type="slidenum">
              <a:rPr lang="en-US" altLang="en-US" sz="1300" smtClean="0"/>
              <a:pPr/>
              <a:t>37</a:t>
            </a:fld>
            <a:endParaRPr lang="en-US" altLang="en-US" sz="1300"/>
          </a:p>
        </p:txBody>
      </p:sp>
      <p:sp>
        <p:nvSpPr>
          <p:cNvPr id="450563" name="Rectangle 2">
            <a:extLst>
              <a:ext uri="{FF2B5EF4-FFF2-40B4-BE49-F238E27FC236}">
                <a16:creationId xmlns:a16="http://schemas.microsoft.com/office/drawing/2014/main" id="{0A8F763F-84A9-4383-8B72-9DA077EB5BDC}"/>
              </a:ext>
            </a:extLst>
          </p:cNvPr>
          <p:cNvSpPr>
            <a:spLocks noChangeArrowheads="1" noTextEdit="1"/>
          </p:cNvSpPr>
          <p:nvPr>
            <p:ph type="sldImg"/>
          </p:nvPr>
        </p:nvSpPr>
        <p:spPr>
          <a:ln/>
        </p:spPr>
      </p:sp>
      <p:sp>
        <p:nvSpPr>
          <p:cNvPr id="450564" name="Rectangle 3">
            <a:extLst>
              <a:ext uri="{FF2B5EF4-FFF2-40B4-BE49-F238E27FC236}">
                <a16:creationId xmlns:a16="http://schemas.microsoft.com/office/drawing/2014/main" id="{916A4112-5FCF-4324-B47F-A8DC51C868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7">
            <a:extLst>
              <a:ext uri="{FF2B5EF4-FFF2-40B4-BE49-F238E27FC236}">
                <a16:creationId xmlns:a16="http://schemas.microsoft.com/office/drawing/2014/main" id="{9788E463-F303-4A5F-8DA1-383707BEFE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CB91EA39-2FFA-42A6-8855-C8AC2167838C}" type="slidenum">
              <a:rPr lang="en-US" altLang="en-US" sz="1300" smtClean="0"/>
              <a:pPr/>
              <a:t>42</a:t>
            </a:fld>
            <a:endParaRPr lang="en-US" altLang="en-US" sz="1300"/>
          </a:p>
        </p:txBody>
      </p:sp>
      <p:sp>
        <p:nvSpPr>
          <p:cNvPr id="456707" name="Rectangle 2">
            <a:extLst>
              <a:ext uri="{FF2B5EF4-FFF2-40B4-BE49-F238E27FC236}">
                <a16:creationId xmlns:a16="http://schemas.microsoft.com/office/drawing/2014/main" id="{440F8E47-C7DA-4E42-8693-EAA6AB69F508}"/>
              </a:ext>
            </a:extLst>
          </p:cNvPr>
          <p:cNvSpPr>
            <a:spLocks noChangeArrowheads="1" noTextEdit="1"/>
          </p:cNvSpPr>
          <p:nvPr>
            <p:ph type="sldImg"/>
          </p:nvPr>
        </p:nvSpPr>
        <p:spPr>
          <a:ln/>
        </p:spPr>
      </p:sp>
      <p:sp>
        <p:nvSpPr>
          <p:cNvPr id="456708" name="Rectangle 3">
            <a:extLst>
              <a:ext uri="{FF2B5EF4-FFF2-40B4-BE49-F238E27FC236}">
                <a16:creationId xmlns:a16="http://schemas.microsoft.com/office/drawing/2014/main" id="{C1C1C335-B87C-4FD7-8A73-F4AFC6CFD7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7">
            <a:extLst>
              <a:ext uri="{FF2B5EF4-FFF2-40B4-BE49-F238E27FC236}">
                <a16:creationId xmlns:a16="http://schemas.microsoft.com/office/drawing/2014/main" id="{B690139C-BE68-4A48-A7AD-8D3BC06B3A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3846D082-F060-4F46-8C25-FEB514D08CAF}" type="slidenum">
              <a:rPr lang="en-US" altLang="en-US" sz="1300" smtClean="0"/>
              <a:pPr/>
              <a:t>43</a:t>
            </a:fld>
            <a:endParaRPr lang="en-US" altLang="en-US" sz="1300"/>
          </a:p>
        </p:txBody>
      </p:sp>
      <p:sp>
        <p:nvSpPr>
          <p:cNvPr id="458755" name="Rectangle 2">
            <a:extLst>
              <a:ext uri="{FF2B5EF4-FFF2-40B4-BE49-F238E27FC236}">
                <a16:creationId xmlns:a16="http://schemas.microsoft.com/office/drawing/2014/main" id="{F3615134-575E-4F07-9A4A-B25780306BD8}"/>
              </a:ext>
            </a:extLst>
          </p:cNvPr>
          <p:cNvSpPr>
            <a:spLocks noChangeArrowheads="1" noTextEdit="1"/>
          </p:cNvSpPr>
          <p:nvPr>
            <p:ph type="sldImg"/>
          </p:nvPr>
        </p:nvSpPr>
        <p:spPr>
          <a:xfrm>
            <a:off x="2746375" y="193675"/>
            <a:ext cx="4187825" cy="3140075"/>
          </a:xfrm>
          <a:ln/>
        </p:spPr>
      </p:sp>
      <p:sp>
        <p:nvSpPr>
          <p:cNvPr id="458756" name="Rectangle 3">
            <a:extLst>
              <a:ext uri="{FF2B5EF4-FFF2-40B4-BE49-F238E27FC236}">
                <a16:creationId xmlns:a16="http://schemas.microsoft.com/office/drawing/2014/main" id="{E8019C66-5668-4B74-9003-2F7A5C4FDF7E}"/>
              </a:ext>
            </a:extLst>
          </p:cNvPr>
          <p:cNvSpPr>
            <a:spLocks noGrp="1" noChangeArrowheads="1"/>
          </p:cNvSpPr>
          <p:nvPr>
            <p:ph type="body" idx="1"/>
          </p:nvPr>
        </p:nvSpPr>
        <p:spPr>
          <a:xfrm>
            <a:off x="554038" y="3444875"/>
            <a:ext cx="8385175" cy="3346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131" tIns="47565" rIns="95131" bIns="47565"/>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7">
            <a:extLst>
              <a:ext uri="{FF2B5EF4-FFF2-40B4-BE49-F238E27FC236}">
                <a16:creationId xmlns:a16="http://schemas.microsoft.com/office/drawing/2014/main" id="{7EA9EABF-068E-4897-B980-29B8DE919B1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3E1071B9-EE32-4A09-A920-870EA09A086E}" type="slidenum">
              <a:rPr lang="en-US" altLang="en-US" sz="1300" smtClean="0"/>
              <a:pPr/>
              <a:t>44</a:t>
            </a:fld>
            <a:endParaRPr lang="en-US" altLang="en-US" sz="1300"/>
          </a:p>
        </p:txBody>
      </p:sp>
      <p:sp>
        <p:nvSpPr>
          <p:cNvPr id="460803" name="Rectangle 2">
            <a:extLst>
              <a:ext uri="{FF2B5EF4-FFF2-40B4-BE49-F238E27FC236}">
                <a16:creationId xmlns:a16="http://schemas.microsoft.com/office/drawing/2014/main" id="{F30BFD98-D55B-47E2-B5B1-A7ADB1E44045}"/>
              </a:ext>
            </a:extLst>
          </p:cNvPr>
          <p:cNvSpPr>
            <a:spLocks noChangeArrowheads="1" noTextEdit="1"/>
          </p:cNvSpPr>
          <p:nvPr>
            <p:ph type="sldImg"/>
          </p:nvPr>
        </p:nvSpPr>
        <p:spPr>
          <a:xfrm>
            <a:off x="2746375" y="193675"/>
            <a:ext cx="4187825" cy="3140075"/>
          </a:xfrm>
          <a:ln/>
        </p:spPr>
      </p:sp>
      <p:sp>
        <p:nvSpPr>
          <p:cNvPr id="460804" name="Rectangle 3">
            <a:extLst>
              <a:ext uri="{FF2B5EF4-FFF2-40B4-BE49-F238E27FC236}">
                <a16:creationId xmlns:a16="http://schemas.microsoft.com/office/drawing/2014/main" id="{305A8F22-ADAF-4C38-BF54-3E4E5BCDB4BD}"/>
              </a:ext>
            </a:extLst>
          </p:cNvPr>
          <p:cNvSpPr>
            <a:spLocks noGrp="1" noChangeArrowheads="1"/>
          </p:cNvSpPr>
          <p:nvPr>
            <p:ph type="body" idx="1"/>
          </p:nvPr>
        </p:nvSpPr>
        <p:spPr>
          <a:xfrm>
            <a:off x="554038" y="3444875"/>
            <a:ext cx="8385175" cy="3346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131" tIns="47565" rIns="95131" bIns="47565"/>
          <a:lstStyle/>
          <a:p>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7">
            <a:extLst>
              <a:ext uri="{FF2B5EF4-FFF2-40B4-BE49-F238E27FC236}">
                <a16:creationId xmlns:a16="http://schemas.microsoft.com/office/drawing/2014/main" id="{99557B0D-2B99-4457-8952-DE830D6E0D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0E34F44F-353A-4D24-BF95-B1CBBD3AF071}" type="slidenum">
              <a:rPr lang="en-US" altLang="en-US" sz="1300" smtClean="0"/>
              <a:pPr/>
              <a:t>45</a:t>
            </a:fld>
            <a:endParaRPr lang="en-US" altLang="en-US" sz="1300"/>
          </a:p>
        </p:txBody>
      </p:sp>
      <p:sp>
        <p:nvSpPr>
          <p:cNvPr id="462851" name="Rectangle 2">
            <a:extLst>
              <a:ext uri="{FF2B5EF4-FFF2-40B4-BE49-F238E27FC236}">
                <a16:creationId xmlns:a16="http://schemas.microsoft.com/office/drawing/2014/main" id="{29711B6A-054F-4BE4-A029-143E20A5EE76}"/>
              </a:ext>
            </a:extLst>
          </p:cNvPr>
          <p:cNvSpPr>
            <a:spLocks noChangeArrowheads="1" noTextEdit="1"/>
          </p:cNvSpPr>
          <p:nvPr>
            <p:ph type="sldImg"/>
          </p:nvPr>
        </p:nvSpPr>
        <p:spPr>
          <a:xfrm>
            <a:off x="2746375" y="193675"/>
            <a:ext cx="4187825" cy="3140075"/>
          </a:xfrm>
          <a:ln/>
        </p:spPr>
      </p:sp>
      <p:sp>
        <p:nvSpPr>
          <p:cNvPr id="462852" name="Rectangle 3">
            <a:extLst>
              <a:ext uri="{FF2B5EF4-FFF2-40B4-BE49-F238E27FC236}">
                <a16:creationId xmlns:a16="http://schemas.microsoft.com/office/drawing/2014/main" id="{509ACF7B-BF10-4910-A9DE-95183AA08BE5}"/>
              </a:ext>
            </a:extLst>
          </p:cNvPr>
          <p:cNvSpPr>
            <a:spLocks noGrp="1" noChangeArrowheads="1"/>
          </p:cNvSpPr>
          <p:nvPr>
            <p:ph type="body" idx="1"/>
          </p:nvPr>
        </p:nvSpPr>
        <p:spPr>
          <a:xfrm>
            <a:off x="554038" y="3444875"/>
            <a:ext cx="8385175" cy="3346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131" tIns="47565" rIns="95131" bIns="47565"/>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7">
            <a:extLst>
              <a:ext uri="{FF2B5EF4-FFF2-40B4-BE49-F238E27FC236}">
                <a16:creationId xmlns:a16="http://schemas.microsoft.com/office/drawing/2014/main" id="{6992C4B5-C2E1-44C1-84EF-66FDAC9526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C74C4862-A862-40F6-B180-DA603B5FB2FF}" type="slidenum">
              <a:rPr lang="en-US" altLang="en-US" sz="1300" smtClean="0"/>
              <a:pPr/>
              <a:t>46</a:t>
            </a:fld>
            <a:endParaRPr lang="en-US" altLang="en-US" sz="1300"/>
          </a:p>
        </p:txBody>
      </p:sp>
      <p:sp>
        <p:nvSpPr>
          <p:cNvPr id="464899" name="Rectangle 2">
            <a:extLst>
              <a:ext uri="{FF2B5EF4-FFF2-40B4-BE49-F238E27FC236}">
                <a16:creationId xmlns:a16="http://schemas.microsoft.com/office/drawing/2014/main" id="{E2F24FD9-9B8C-4D61-9B6E-8B3D2657C1C0}"/>
              </a:ext>
            </a:extLst>
          </p:cNvPr>
          <p:cNvSpPr>
            <a:spLocks noChangeArrowheads="1" noTextEdit="1"/>
          </p:cNvSpPr>
          <p:nvPr>
            <p:ph type="sldImg"/>
          </p:nvPr>
        </p:nvSpPr>
        <p:spPr>
          <a:ln/>
        </p:spPr>
      </p:sp>
      <p:sp>
        <p:nvSpPr>
          <p:cNvPr id="464900" name="Rectangle 3">
            <a:extLst>
              <a:ext uri="{FF2B5EF4-FFF2-40B4-BE49-F238E27FC236}">
                <a16:creationId xmlns:a16="http://schemas.microsoft.com/office/drawing/2014/main" id="{F3D87C3F-1154-4934-B699-D8D5C0356C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7">
            <a:extLst>
              <a:ext uri="{FF2B5EF4-FFF2-40B4-BE49-F238E27FC236}">
                <a16:creationId xmlns:a16="http://schemas.microsoft.com/office/drawing/2014/main" id="{DD666ACA-4E46-4F1C-8C9F-75AC1FEC67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9606A1E4-A22C-40F5-9465-F000E7B306AE}" type="slidenum">
              <a:rPr lang="en-US" altLang="en-US" sz="1300" smtClean="0"/>
              <a:pPr/>
              <a:t>47</a:t>
            </a:fld>
            <a:endParaRPr lang="en-US" altLang="en-US" sz="1300"/>
          </a:p>
        </p:txBody>
      </p:sp>
      <p:sp>
        <p:nvSpPr>
          <p:cNvPr id="466947" name="Rectangle 2">
            <a:extLst>
              <a:ext uri="{FF2B5EF4-FFF2-40B4-BE49-F238E27FC236}">
                <a16:creationId xmlns:a16="http://schemas.microsoft.com/office/drawing/2014/main" id="{A91C855B-B2C5-499E-9759-A4E00F17C807}"/>
              </a:ext>
            </a:extLst>
          </p:cNvPr>
          <p:cNvSpPr>
            <a:spLocks noChangeArrowheads="1" noTextEdit="1"/>
          </p:cNvSpPr>
          <p:nvPr>
            <p:ph type="sldImg"/>
          </p:nvPr>
        </p:nvSpPr>
        <p:spPr>
          <a:ln/>
        </p:spPr>
      </p:sp>
      <p:sp>
        <p:nvSpPr>
          <p:cNvPr id="466948" name="Rectangle 3">
            <a:extLst>
              <a:ext uri="{FF2B5EF4-FFF2-40B4-BE49-F238E27FC236}">
                <a16:creationId xmlns:a16="http://schemas.microsoft.com/office/drawing/2014/main" id="{34F1D9A8-E710-4442-98AD-6F27FF7DDE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7">
            <a:extLst>
              <a:ext uri="{FF2B5EF4-FFF2-40B4-BE49-F238E27FC236}">
                <a16:creationId xmlns:a16="http://schemas.microsoft.com/office/drawing/2014/main" id="{FD3E6AEB-A0CC-4845-AD1B-FC1A170B9D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0903FA4D-F780-4CEC-84AB-189403E4B6F2}" type="slidenum">
              <a:rPr lang="en-US" altLang="en-US" sz="1300" smtClean="0"/>
              <a:pPr/>
              <a:t>48</a:t>
            </a:fld>
            <a:endParaRPr lang="en-US" altLang="en-US" sz="1300"/>
          </a:p>
        </p:txBody>
      </p:sp>
      <p:sp>
        <p:nvSpPr>
          <p:cNvPr id="468995" name="Rectangle 2">
            <a:extLst>
              <a:ext uri="{FF2B5EF4-FFF2-40B4-BE49-F238E27FC236}">
                <a16:creationId xmlns:a16="http://schemas.microsoft.com/office/drawing/2014/main" id="{643A935C-EA98-4C7D-A31F-2C20BD6F9F3B}"/>
              </a:ext>
            </a:extLst>
          </p:cNvPr>
          <p:cNvSpPr>
            <a:spLocks noChangeArrowheads="1" noTextEdit="1"/>
          </p:cNvSpPr>
          <p:nvPr>
            <p:ph type="sldImg"/>
          </p:nvPr>
        </p:nvSpPr>
        <p:spPr>
          <a:ln/>
        </p:spPr>
      </p:sp>
      <p:sp>
        <p:nvSpPr>
          <p:cNvPr id="468996" name="Rectangle 3">
            <a:extLst>
              <a:ext uri="{FF2B5EF4-FFF2-40B4-BE49-F238E27FC236}">
                <a16:creationId xmlns:a16="http://schemas.microsoft.com/office/drawing/2014/main" id="{DCA9F5BC-D33D-463A-BE75-173139F1ED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7">
            <a:extLst>
              <a:ext uri="{FF2B5EF4-FFF2-40B4-BE49-F238E27FC236}">
                <a16:creationId xmlns:a16="http://schemas.microsoft.com/office/drawing/2014/main" id="{863EAE05-E467-495E-8603-39C8DE60BE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B2A0A9C4-0467-4C6D-A2C4-0FE291B16F9C}" type="slidenum">
              <a:rPr lang="en-US" altLang="en-US" sz="1300" smtClean="0"/>
              <a:pPr/>
              <a:t>49</a:t>
            </a:fld>
            <a:endParaRPr lang="en-US" altLang="en-US" sz="1300"/>
          </a:p>
        </p:txBody>
      </p:sp>
      <p:sp>
        <p:nvSpPr>
          <p:cNvPr id="471043" name="Rectangle 2">
            <a:extLst>
              <a:ext uri="{FF2B5EF4-FFF2-40B4-BE49-F238E27FC236}">
                <a16:creationId xmlns:a16="http://schemas.microsoft.com/office/drawing/2014/main" id="{953BF6B6-74AD-4F62-B32B-69F2C96FB839}"/>
              </a:ext>
            </a:extLst>
          </p:cNvPr>
          <p:cNvSpPr>
            <a:spLocks noChangeArrowheads="1" noTextEdit="1"/>
          </p:cNvSpPr>
          <p:nvPr>
            <p:ph type="sldImg"/>
          </p:nvPr>
        </p:nvSpPr>
        <p:spPr>
          <a:ln/>
        </p:spPr>
      </p:sp>
      <p:sp>
        <p:nvSpPr>
          <p:cNvPr id="471044" name="Rectangle 3">
            <a:extLst>
              <a:ext uri="{FF2B5EF4-FFF2-40B4-BE49-F238E27FC236}">
                <a16:creationId xmlns:a16="http://schemas.microsoft.com/office/drawing/2014/main" id="{6CE40BA9-9B13-4E58-A595-9A6C7B968D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7">
            <a:extLst>
              <a:ext uri="{FF2B5EF4-FFF2-40B4-BE49-F238E27FC236}">
                <a16:creationId xmlns:a16="http://schemas.microsoft.com/office/drawing/2014/main" id="{41E94238-FF13-400D-B4A0-65A620DEC8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58589C35-E53C-4152-94F6-D58FBD4CE3C9}" type="slidenum">
              <a:rPr lang="en-US" altLang="en-US" sz="1300" smtClean="0"/>
              <a:pPr/>
              <a:t>5</a:t>
            </a:fld>
            <a:endParaRPr lang="en-US" altLang="en-US" sz="1300"/>
          </a:p>
        </p:txBody>
      </p:sp>
      <p:sp>
        <p:nvSpPr>
          <p:cNvPr id="390147" name="Rectangle 2">
            <a:extLst>
              <a:ext uri="{FF2B5EF4-FFF2-40B4-BE49-F238E27FC236}">
                <a16:creationId xmlns:a16="http://schemas.microsoft.com/office/drawing/2014/main" id="{765026AC-04E6-4E26-B8FB-7A67EADDB48C}"/>
              </a:ext>
            </a:extLst>
          </p:cNvPr>
          <p:cNvSpPr>
            <a:spLocks noChangeArrowheads="1" noTextEdit="1"/>
          </p:cNvSpPr>
          <p:nvPr>
            <p:ph type="sldImg"/>
          </p:nvPr>
        </p:nvSpPr>
        <p:spPr>
          <a:ln/>
        </p:spPr>
      </p:sp>
      <p:sp>
        <p:nvSpPr>
          <p:cNvPr id="390148" name="Rectangle 3">
            <a:extLst>
              <a:ext uri="{FF2B5EF4-FFF2-40B4-BE49-F238E27FC236}">
                <a16:creationId xmlns:a16="http://schemas.microsoft.com/office/drawing/2014/main" id="{5ED749A4-B891-4312-939A-0917FAD830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7">
            <a:extLst>
              <a:ext uri="{FF2B5EF4-FFF2-40B4-BE49-F238E27FC236}">
                <a16:creationId xmlns:a16="http://schemas.microsoft.com/office/drawing/2014/main" id="{0D3AD582-5DBE-41D2-B4AB-C428A1B6FF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3C22772E-84E9-4404-9D20-7BD1D4CB9FC8}" type="slidenum">
              <a:rPr lang="en-US" altLang="en-US" sz="1300" smtClean="0"/>
              <a:pPr/>
              <a:t>50</a:t>
            </a:fld>
            <a:endParaRPr lang="en-US" altLang="en-US" sz="1300"/>
          </a:p>
        </p:txBody>
      </p:sp>
      <p:sp>
        <p:nvSpPr>
          <p:cNvPr id="473091" name="Rectangle 2">
            <a:extLst>
              <a:ext uri="{FF2B5EF4-FFF2-40B4-BE49-F238E27FC236}">
                <a16:creationId xmlns:a16="http://schemas.microsoft.com/office/drawing/2014/main" id="{16F6D457-F7C2-4CBF-ACD7-0F8F2C13E60D}"/>
              </a:ext>
            </a:extLst>
          </p:cNvPr>
          <p:cNvSpPr>
            <a:spLocks noChangeArrowheads="1" noTextEdit="1"/>
          </p:cNvSpPr>
          <p:nvPr>
            <p:ph type="sldImg"/>
          </p:nvPr>
        </p:nvSpPr>
        <p:spPr>
          <a:ln/>
        </p:spPr>
      </p:sp>
      <p:sp>
        <p:nvSpPr>
          <p:cNvPr id="473092" name="Rectangle 3">
            <a:extLst>
              <a:ext uri="{FF2B5EF4-FFF2-40B4-BE49-F238E27FC236}">
                <a16:creationId xmlns:a16="http://schemas.microsoft.com/office/drawing/2014/main" id="{B9A442D1-5B01-49C9-9F63-671C6DE988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7">
            <a:extLst>
              <a:ext uri="{FF2B5EF4-FFF2-40B4-BE49-F238E27FC236}">
                <a16:creationId xmlns:a16="http://schemas.microsoft.com/office/drawing/2014/main" id="{C8AB2FB6-70DF-42CA-A492-709EA84BBF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7D934E7B-D5CB-4351-99CB-10FF3BB170D8}" type="slidenum">
              <a:rPr lang="en-US" altLang="en-US" sz="1300" smtClean="0"/>
              <a:pPr/>
              <a:t>51</a:t>
            </a:fld>
            <a:endParaRPr lang="en-US" altLang="en-US" sz="1300"/>
          </a:p>
        </p:txBody>
      </p:sp>
      <p:sp>
        <p:nvSpPr>
          <p:cNvPr id="475139" name="Rectangle 2">
            <a:extLst>
              <a:ext uri="{FF2B5EF4-FFF2-40B4-BE49-F238E27FC236}">
                <a16:creationId xmlns:a16="http://schemas.microsoft.com/office/drawing/2014/main" id="{85EE3AF7-545B-4B99-8206-E466AC81B32E}"/>
              </a:ext>
            </a:extLst>
          </p:cNvPr>
          <p:cNvSpPr>
            <a:spLocks noChangeArrowheads="1" noTextEdit="1"/>
          </p:cNvSpPr>
          <p:nvPr>
            <p:ph type="sldImg"/>
          </p:nvPr>
        </p:nvSpPr>
        <p:spPr>
          <a:ln/>
        </p:spPr>
      </p:sp>
      <p:sp>
        <p:nvSpPr>
          <p:cNvPr id="475140" name="Rectangle 3">
            <a:extLst>
              <a:ext uri="{FF2B5EF4-FFF2-40B4-BE49-F238E27FC236}">
                <a16:creationId xmlns:a16="http://schemas.microsoft.com/office/drawing/2014/main" id="{3B3EC424-1513-45CF-9D9E-7E626B8406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7">
            <a:extLst>
              <a:ext uri="{FF2B5EF4-FFF2-40B4-BE49-F238E27FC236}">
                <a16:creationId xmlns:a16="http://schemas.microsoft.com/office/drawing/2014/main" id="{2607199D-2DAA-4555-8304-6D6811A200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8610B4A8-577F-406E-9819-EB9771DA3BAF}" type="slidenum">
              <a:rPr lang="en-US" altLang="en-US" sz="1300" smtClean="0"/>
              <a:pPr/>
              <a:t>52</a:t>
            </a:fld>
            <a:endParaRPr lang="en-US" altLang="en-US" sz="1300"/>
          </a:p>
        </p:txBody>
      </p:sp>
      <p:sp>
        <p:nvSpPr>
          <p:cNvPr id="477187" name="Rectangle 2">
            <a:extLst>
              <a:ext uri="{FF2B5EF4-FFF2-40B4-BE49-F238E27FC236}">
                <a16:creationId xmlns:a16="http://schemas.microsoft.com/office/drawing/2014/main" id="{DF486EAF-D2F6-4199-BE5A-D8252149F612}"/>
              </a:ext>
            </a:extLst>
          </p:cNvPr>
          <p:cNvSpPr>
            <a:spLocks noChangeArrowheads="1" noTextEdit="1"/>
          </p:cNvSpPr>
          <p:nvPr>
            <p:ph type="sldImg"/>
          </p:nvPr>
        </p:nvSpPr>
        <p:spPr>
          <a:ln/>
        </p:spPr>
      </p:sp>
      <p:sp>
        <p:nvSpPr>
          <p:cNvPr id="477188" name="Rectangle 3">
            <a:extLst>
              <a:ext uri="{FF2B5EF4-FFF2-40B4-BE49-F238E27FC236}">
                <a16:creationId xmlns:a16="http://schemas.microsoft.com/office/drawing/2014/main" id="{10912D18-E847-4A11-8F89-A2F7890142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7">
            <a:extLst>
              <a:ext uri="{FF2B5EF4-FFF2-40B4-BE49-F238E27FC236}">
                <a16:creationId xmlns:a16="http://schemas.microsoft.com/office/drawing/2014/main" id="{5B0E28B9-EEF2-4055-9602-F99D410308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68CFE1BA-39D4-456B-932D-BECFE784E173}" type="slidenum">
              <a:rPr lang="en-US" altLang="en-US" sz="1300" smtClean="0"/>
              <a:pPr/>
              <a:t>53</a:t>
            </a:fld>
            <a:endParaRPr lang="en-US" altLang="en-US" sz="1300"/>
          </a:p>
        </p:txBody>
      </p:sp>
      <p:sp>
        <p:nvSpPr>
          <p:cNvPr id="479235" name="Rectangle 2">
            <a:extLst>
              <a:ext uri="{FF2B5EF4-FFF2-40B4-BE49-F238E27FC236}">
                <a16:creationId xmlns:a16="http://schemas.microsoft.com/office/drawing/2014/main" id="{3182ACCA-EA4C-4692-BB1B-5B83B5A9EB4B}"/>
              </a:ext>
            </a:extLst>
          </p:cNvPr>
          <p:cNvSpPr>
            <a:spLocks noChangeArrowheads="1" noTextEdit="1"/>
          </p:cNvSpPr>
          <p:nvPr>
            <p:ph type="sldImg"/>
          </p:nvPr>
        </p:nvSpPr>
        <p:spPr>
          <a:ln/>
        </p:spPr>
      </p:sp>
      <p:sp>
        <p:nvSpPr>
          <p:cNvPr id="479236" name="Rectangle 3">
            <a:extLst>
              <a:ext uri="{FF2B5EF4-FFF2-40B4-BE49-F238E27FC236}">
                <a16:creationId xmlns:a16="http://schemas.microsoft.com/office/drawing/2014/main" id="{F56A9713-5C5C-4CC4-9F50-CEDBEDE18F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7">
            <a:extLst>
              <a:ext uri="{FF2B5EF4-FFF2-40B4-BE49-F238E27FC236}">
                <a16:creationId xmlns:a16="http://schemas.microsoft.com/office/drawing/2014/main" id="{E9446C92-F454-4151-A554-AB31DA20C2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2398EDB7-2866-4DF4-A50B-5A1CACEC4999}" type="slidenum">
              <a:rPr lang="en-US" altLang="en-US" sz="1300" smtClean="0"/>
              <a:pPr/>
              <a:t>54</a:t>
            </a:fld>
            <a:endParaRPr lang="en-US" altLang="en-US" sz="1300"/>
          </a:p>
        </p:txBody>
      </p:sp>
      <p:sp>
        <p:nvSpPr>
          <p:cNvPr id="481283" name="Rectangle 2">
            <a:extLst>
              <a:ext uri="{FF2B5EF4-FFF2-40B4-BE49-F238E27FC236}">
                <a16:creationId xmlns:a16="http://schemas.microsoft.com/office/drawing/2014/main" id="{4A9AF985-3861-4E00-BD86-BB1C87311492}"/>
              </a:ext>
            </a:extLst>
          </p:cNvPr>
          <p:cNvSpPr>
            <a:spLocks noChangeArrowheads="1" noTextEdit="1"/>
          </p:cNvSpPr>
          <p:nvPr>
            <p:ph type="sldImg"/>
          </p:nvPr>
        </p:nvSpPr>
        <p:spPr>
          <a:ln/>
        </p:spPr>
      </p:sp>
      <p:sp>
        <p:nvSpPr>
          <p:cNvPr id="481284" name="Rectangle 3">
            <a:extLst>
              <a:ext uri="{FF2B5EF4-FFF2-40B4-BE49-F238E27FC236}">
                <a16:creationId xmlns:a16="http://schemas.microsoft.com/office/drawing/2014/main" id="{8975AD16-4922-49F6-97A8-424B47B25A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7">
            <a:extLst>
              <a:ext uri="{FF2B5EF4-FFF2-40B4-BE49-F238E27FC236}">
                <a16:creationId xmlns:a16="http://schemas.microsoft.com/office/drawing/2014/main" id="{B2A595D4-622B-459D-B2D8-0D38880BBB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3542431F-48BF-4559-AE1C-60AB8EDFD51F}" type="slidenum">
              <a:rPr lang="en-US" altLang="en-US" sz="1300" smtClean="0"/>
              <a:pPr/>
              <a:t>55</a:t>
            </a:fld>
            <a:endParaRPr lang="en-US" altLang="en-US" sz="1300"/>
          </a:p>
        </p:txBody>
      </p:sp>
      <p:sp>
        <p:nvSpPr>
          <p:cNvPr id="483331" name="Rectangle 2">
            <a:extLst>
              <a:ext uri="{FF2B5EF4-FFF2-40B4-BE49-F238E27FC236}">
                <a16:creationId xmlns:a16="http://schemas.microsoft.com/office/drawing/2014/main" id="{F75BF5D0-ACBA-4615-9FD9-FEA9EB13E571}"/>
              </a:ext>
            </a:extLst>
          </p:cNvPr>
          <p:cNvSpPr>
            <a:spLocks noChangeArrowheads="1" noTextEdit="1"/>
          </p:cNvSpPr>
          <p:nvPr>
            <p:ph type="sldImg"/>
          </p:nvPr>
        </p:nvSpPr>
        <p:spPr>
          <a:ln/>
        </p:spPr>
      </p:sp>
      <p:sp>
        <p:nvSpPr>
          <p:cNvPr id="483332" name="Rectangle 3">
            <a:extLst>
              <a:ext uri="{FF2B5EF4-FFF2-40B4-BE49-F238E27FC236}">
                <a16:creationId xmlns:a16="http://schemas.microsoft.com/office/drawing/2014/main" id="{6BB38762-99BA-4762-B44A-70F8FA01EF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7">
            <a:extLst>
              <a:ext uri="{FF2B5EF4-FFF2-40B4-BE49-F238E27FC236}">
                <a16:creationId xmlns:a16="http://schemas.microsoft.com/office/drawing/2014/main" id="{FE1396E1-0341-41D2-8DE8-0D1B068674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65EE6059-E6BC-4025-BCC3-2A0466ECC21B}" type="slidenum">
              <a:rPr lang="en-US" altLang="en-US" sz="1300" smtClean="0"/>
              <a:pPr/>
              <a:t>56</a:t>
            </a:fld>
            <a:endParaRPr lang="en-US" altLang="en-US" sz="1300"/>
          </a:p>
        </p:txBody>
      </p:sp>
      <p:sp>
        <p:nvSpPr>
          <p:cNvPr id="485379" name="Rectangle 2">
            <a:extLst>
              <a:ext uri="{FF2B5EF4-FFF2-40B4-BE49-F238E27FC236}">
                <a16:creationId xmlns:a16="http://schemas.microsoft.com/office/drawing/2014/main" id="{26A9CF00-1664-426A-9CBB-F9348566D2BA}"/>
              </a:ext>
            </a:extLst>
          </p:cNvPr>
          <p:cNvSpPr>
            <a:spLocks noChangeArrowheads="1" noTextEdit="1"/>
          </p:cNvSpPr>
          <p:nvPr>
            <p:ph type="sldImg"/>
          </p:nvPr>
        </p:nvSpPr>
        <p:spPr>
          <a:ln/>
        </p:spPr>
      </p:sp>
      <p:sp>
        <p:nvSpPr>
          <p:cNvPr id="485380" name="Rectangle 3">
            <a:extLst>
              <a:ext uri="{FF2B5EF4-FFF2-40B4-BE49-F238E27FC236}">
                <a16:creationId xmlns:a16="http://schemas.microsoft.com/office/drawing/2014/main" id="{091668CE-BE4C-4B42-A17C-591B7837D3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7">
            <a:extLst>
              <a:ext uri="{FF2B5EF4-FFF2-40B4-BE49-F238E27FC236}">
                <a16:creationId xmlns:a16="http://schemas.microsoft.com/office/drawing/2014/main" id="{75978D88-BC2F-4D2E-856B-84112FD7F8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8EF62A1D-B383-4111-A5F5-79DD18EE8E39}" type="slidenum">
              <a:rPr lang="en-US" altLang="en-US" sz="1300" smtClean="0"/>
              <a:pPr/>
              <a:t>57</a:t>
            </a:fld>
            <a:endParaRPr lang="en-US" altLang="en-US" sz="1300"/>
          </a:p>
        </p:txBody>
      </p:sp>
      <p:sp>
        <p:nvSpPr>
          <p:cNvPr id="487427" name="Rectangle 2">
            <a:extLst>
              <a:ext uri="{FF2B5EF4-FFF2-40B4-BE49-F238E27FC236}">
                <a16:creationId xmlns:a16="http://schemas.microsoft.com/office/drawing/2014/main" id="{F02BD130-0307-4CBE-BF84-31A0D3A7C0D8}"/>
              </a:ext>
            </a:extLst>
          </p:cNvPr>
          <p:cNvSpPr>
            <a:spLocks noChangeArrowheads="1" noTextEdit="1"/>
          </p:cNvSpPr>
          <p:nvPr>
            <p:ph type="sldImg"/>
          </p:nvPr>
        </p:nvSpPr>
        <p:spPr>
          <a:ln/>
        </p:spPr>
      </p:sp>
      <p:sp>
        <p:nvSpPr>
          <p:cNvPr id="487428" name="Rectangle 3">
            <a:extLst>
              <a:ext uri="{FF2B5EF4-FFF2-40B4-BE49-F238E27FC236}">
                <a16:creationId xmlns:a16="http://schemas.microsoft.com/office/drawing/2014/main" id="{3A192A56-D13E-4CC2-A1C4-E9CD8DB62C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7">
            <a:extLst>
              <a:ext uri="{FF2B5EF4-FFF2-40B4-BE49-F238E27FC236}">
                <a16:creationId xmlns:a16="http://schemas.microsoft.com/office/drawing/2014/main" id="{C57247A0-EF46-4791-BCF8-56B9B26B5A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D1F09A1F-7EC6-45B6-8330-5EEA2F3C92F8}" type="slidenum">
              <a:rPr lang="en-US" altLang="en-US" sz="1300" smtClean="0"/>
              <a:pPr/>
              <a:t>58</a:t>
            </a:fld>
            <a:endParaRPr lang="en-US" altLang="en-US" sz="1300"/>
          </a:p>
        </p:txBody>
      </p:sp>
      <p:sp>
        <p:nvSpPr>
          <p:cNvPr id="489475" name="Rectangle 2">
            <a:extLst>
              <a:ext uri="{FF2B5EF4-FFF2-40B4-BE49-F238E27FC236}">
                <a16:creationId xmlns:a16="http://schemas.microsoft.com/office/drawing/2014/main" id="{1BE8C772-6B1C-424C-98E2-1FACF2DEF927}"/>
              </a:ext>
            </a:extLst>
          </p:cNvPr>
          <p:cNvSpPr>
            <a:spLocks noChangeArrowheads="1" noTextEdit="1"/>
          </p:cNvSpPr>
          <p:nvPr>
            <p:ph type="sldImg"/>
          </p:nvPr>
        </p:nvSpPr>
        <p:spPr>
          <a:ln/>
        </p:spPr>
      </p:sp>
      <p:sp>
        <p:nvSpPr>
          <p:cNvPr id="489476" name="Rectangle 3">
            <a:extLst>
              <a:ext uri="{FF2B5EF4-FFF2-40B4-BE49-F238E27FC236}">
                <a16:creationId xmlns:a16="http://schemas.microsoft.com/office/drawing/2014/main" id="{0153FE86-1646-4E93-A203-BD528411B8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7">
            <a:extLst>
              <a:ext uri="{FF2B5EF4-FFF2-40B4-BE49-F238E27FC236}">
                <a16:creationId xmlns:a16="http://schemas.microsoft.com/office/drawing/2014/main" id="{7AFFCCF7-35E5-4307-9FCF-5CABFCB2EE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1C3623BC-B876-43C2-A664-B08599E6DC36}" type="slidenum">
              <a:rPr lang="en-US" altLang="en-US" sz="1300" smtClean="0"/>
              <a:pPr/>
              <a:t>59</a:t>
            </a:fld>
            <a:endParaRPr lang="en-US" altLang="en-US" sz="1300"/>
          </a:p>
        </p:txBody>
      </p:sp>
      <p:sp>
        <p:nvSpPr>
          <p:cNvPr id="491523" name="Rectangle 2">
            <a:extLst>
              <a:ext uri="{FF2B5EF4-FFF2-40B4-BE49-F238E27FC236}">
                <a16:creationId xmlns:a16="http://schemas.microsoft.com/office/drawing/2014/main" id="{B8B390F6-CFA1-4173-AF16-06B5D4E99FF8}"/>
              </a:ext>
            </a:extLst>
          </p:cNvPr>
          <p:cNvSpPr>
            <a:spLocks noChangeArrowheads="1" noTextEdit="1"/>
          </p:cNvSpPr>
          <p:nvPr>
            <p:ph type="sldImg"/>
          </p:nvPr>
        </p:nvSpPr>
        <p:spPr>
          <a:ln/>
        </p:spPr>
      </p:sp>
      <p:sp>
        <p:nvSpPr>
          <p:cNvPr id="491524" name="Rectangle 3">
            <a:extLst>
              <a:ext uri="{FF2B5EF4-FFF2-40B4-BE49-F238E27FC236}">
                <a16:creationId xmlns:a16="http://schemas.microsoft.com/office/drawing/2014/main" id="{BD9BA4F2-4CA8-4C13-B153-899A4615B32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7">
            <a:extLst>
              <a:ext uri="{FF2B5EF4-FFF2-40B4-BE49-F238E27FC236}">
                <a16:creationId xmlns:a16="http://schemas.microsoft.com/office/drawing/2014/main" id="{4DA14D17-E2C6-442D-B38E-0E793BF8B2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6CF560C7-0D53-4C9E-8583-9600BD920EFF}" type="slidenum">
              <a:rPr lang="en-US" altLang="en-US" sz="1300" smtClean="0"/>
              <a:pPr/>
              <a:t>6</a:t>
            </a:fld>
            <a:endParaRPr lang="en-US" altLang="en-US" sz="1300"/>
          </a:p>
        </p:txBody>
      </p:sp>
      <p:sp>
        <p:nvSpPr>
          <p:cNvPr id="392195" name="Rectangle 2">
            <a:extLst>
              <a:ext uri="{FF2B5EF4-FFF2-40B4-BE49-F238E27FC236}">
                <a16:creationId xmlns:a16="http://schemas.microsoft.com/office/drawing/2014/main" id="{4A3B8573-9DEA-459A-B402-28D5E920A366}"/>
              </a:ext>
            </a:extLst>
          </p:cNvPr>
          <p:cNvSpPr>
            <a:spLocks noChangeArrowheads="1" noTextEdit="1"/>
          </p:cNvSpPr>
          <p:nvPr>
            <p:ph type="sldImg"/>
          </p:nvPr>
        </p:nvSpPr>
        <p:spPr>
          <a:ln/>
        </p:spPr>
      </p:sp>
      <p:sp>
        <p:nvSpPr>
          <p:cNvPr id="392196" name="Rectangle 3">
            <a:extLst>
              <a:ext uri="{FF2B5EF4-FFF2-40B4-BE49-F238E27FC236}">
                <a16:creationId xmlns:a16="http://schemas.microsoft.com/office/drawing/2014/main" id="{C00C3809-52CB-4B92-916B-E2F3BEC2A7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1: Khởi tạo cuộc gọi</a:t>
            </a:r>
          </a:p>
          <a:p>
            <a:r>
              <a:rPr lang="en-US" altLang="en-US"/>
              <a:t>2. Tín hiệu báo kết nối đến</a:t>
            </a:r>
          </a:p>
          <a:p>
            <a:r>
              <a:rPr lang="en-US" altLang="en-US"/>
              <a:t>3. Chấp nhận kết nối</a:t>
            </a:r>
          </a:p>
          <a:p>
            <a:r>
              <a:rPr lang="en-US" altLang="en-US"/>
              <a:t>4. Cuộc gọi được thiết lập</a:t>
            </a:r>
          </a:p>
          <a:p>
            <a:r>
              <a:rPr lang="en-US" altLang="en-US"/>
              <a:t>5. Dữ liệu bắt đầu được truyền</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7">
            <a:extLst>
              <a:ext uri="{FF2B5EF4-FFF2-40B4-BE49-F238E27FC236}">
                <a16:creationId xmlns:a16="http://schemas.microsoft.com/office/drawing/2014/main" id="{90526043-28F2-4447-A3B6-232CFF38D4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94321913-7854-4B71-BC5B-D000E118225A}" type="slidenum">
              <a:rPr lang="en-US" altLang="en-US" sz="1300" smtClean="0"/>
              <a:pPr/>
              <a:t>60</a:t>
            </a:fld>
            <a:endParaRPr lang="en-US" altLang="en-US" sz="1300"/>
          </a:p>
        </p:txBody>
      </p:sp>
      <p:sp>
        <p:nvSpPr>
          <p:cNvPr id="493571" name="Rectangle 2">
            <a:extLst>
              <a:ext uri="{FF2B5EF4-FFF2-40B4-BE49-F238E27FC236}">
                <a16:creationId xmlns:a16="http://schemas.microsoft.com/office/drawing/2014/main" id="{4D51C5B5-EE45-4690-87F5-E4D0D5A2BA40}"/>
              </a:ext>
            </a:extLst>
          </p:cNvPr>
          <p:cNvSpPr>
            <a:spLocks noChangeArrowheads="1" noTextEdit="1"/>
          </p:cNvSpPr>
          <p:nvPr>
            <p:ph type="sldImg"/>
          </p:nvPr>
        </p:nvSpPr>
        <p:spPr>
          <a:ln/>
        </p:spPr>
      </p:sp>
      <p:sp>
        <p:nvSpPr>
          <p:cNvPr id="493572" name="Rectangle 3">
            <a:extLst>
              <a:ext uri="{FF2B5EF4-FFF2-40B4-BE49-F238E27FC236}">
                <a16:creationId xmlns:a16="http://schemas.microsoft.com/office/drawing/2014/main" id="{ADA019E2-334C-4B65-A39E-40CC74317D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7">
            <a:extLst>
              <a:ext uri="{FF2B5EF4-FFF2-40B4-BE49-F238E27FC236}">
                <a16:creationId xmlns:a16="http://schemas.microsoft.com/office/drawing/2014/main" id="{922685F3-1060-4D67-B870-3A843A8ECD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21BAAE3D-5946-4B60-B14E-498D52E2E8D2}" type="slidenum">
              <a:rPr lang="en-US" altLang="en-US" sz="1300" smtClean="0"/>
              <a:pPr/>
              <a:t>61</a:t>
            </a:fld>
            <a:endParaRPr lang="en-US" altLang="en-US" sz="1300"/>
          </a:p>
        </p:txBody>
      </p:sp>
      <p:sp>
        <p:nvSpPr>
          <p:cNvPr id="495619" name="Rectangle 2">
            <a:extLst>
              <a:ext uri="{FF2B5EF4-FFF2-40B4-BE49-F238E27FC236}">
                <a16:creationId xmlns:a16="http://schemas.microsoft.com/office/drawing/2014/main" id="{C97F2309-119B-4A67-8943-1AF4E5341756}"/>
              </a:ext>
            </a:extLst>
          </p:cNvPr>
          <p:cNvSpPr>
            <a:spLocks noChangeArrowheads="1" noTextEdit="1"/>
          </p:cNvSpPr>
          <p:nvPr>
            <p:ph type="sldImg"/>
          </p:nvPr>
        </p:nvSpPr>
        <p:spPr>
          <a:ln/>
        </p:spPr>
      </p:sp>
      <p:sp>
        <p:nvSpPr>
          <p:cNvPr id="495620" name="Rectangle 3">
            <a:extLst>
              <a:ext uri="{FF2B5EF4-FFF2-40B4-BE49-F238E27FC236}">
                <a16:creationId xmlns:a16="http://schemas.microsoft.com/office/drawing/2014/main" id="{00D326CB-077F-4884-9582-48A22F214E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7">
            <a:extLst>
              <a:ext uri="{FF2B5EF4-FFF2-40B4-BE49-F238E27FC236}">
                <a16:creationId xmlns:a16="http://schemas.microsoft.com/office/drawing/2014/main" id="{9CCC8AC5-1724-40F1-B3F7-6F5C810F7E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2671077A-E844-4739-A448-8DF45D920681}" type="slidenum">
              <a:rPr lang="en-US" altLang="en-US" sz="1300" smtClean="0"/>
              <a:pPr/>
              <a:t>62</a:t>
            </a:fld>
            <a:endParaRPr lang="en-US" altLang="en-US" sz="1300"/>
          </a:p>
        </p:txBody>
      </p:sp>
      <p:sp>
        <p:nvSpPr>
          <p:cNvPr id="497667" name="Rectangle 2">
            <a:extLst>
              <a:ext uri="{FF2B5EF4-FFF2-40B4-BE49-F238E27FC236}">
                <a16:creationId xmlns:a16="http://schemas.microsoft.com/office/drawing/2014/main" id="{3B8759F8-26FD-4C96-8A5E-0DD31A6CFC49}"/>
              </a:ext>
            </a:extLst>
          </p:cNvPr>
          <p:cNvSpPr>
            <a:spLocks noChangeArrowheads="1" noTextEdit="1"/>
          </p:cNvSpPr>
          <p:nvPr>
            <p:ph type="sldImg"/>
          </p:nvPr>
        </p:nvSpPr>
        <p:spPr>
          <a:ln/>
        </p:spPr>
      </p:sp>
      <p:sp>
        <p:nvSpPr>
          <p:cNvPr id="497668" name="Rectangle 3">
            <a:extLst>
              <a:ext uri="{FF2B5EF4-FFF2-40B4-BE49-F238E27FC236}">
                <a16:creationId xmlns:a16="http://schemas.microsoft.com/office/drawing/2014/main" id="{C1487D60-5D98-4003-946D-E022B0A370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7">
            <a:extLst>
              <a:ext uri="{FF2B5EF4-FFF2-40B4-BE49-F238E27FC236}">
                <a16:creationId xmlns:a16="http://schemas.microsoft.com/office/drawing/2014/main" id="{11729CE4-B646-4AB7-9396-0FE32B3E5F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6BA0A997-A365-4A1F-92FC-85CAEB606373}" type="slidenum">
              <a:rPr lang="en-US" altLang="en-US" sz="1300" smtClean="0"/>
              <a:pPr/>
              <a:t>63</a:t>
            </a:fld>
            <a:endParaRPr lang="en-US" altLang="en-US" sz="1300"/>
          </a:p>
        </p:txBody>
      </p:sp>
      <p:sp>
        <p:nvSpPr>
          <p:cNvPr id="499715" name="Rectangle 2">
            <a:extLst>
              <a:ext uri="{FF2B5EF4-FFF2-40B4-BE49-F238E27FC236}">
                <a16:creationId xmlns:a16="http://schemas.microsoft.com/office/drawing/2014/main" id="{4DC30D01-937B-4261-9690-A44141967419}"/>
              </a:ext>
            </a:extLst>
          </p:cNvPr>
          <p:cNvSpPr>
            <a:spLocks noChangeArrowheads="1" noTextEdit="1"/>
          </p:cNvSpPr>
          <p:nvPr>
            <p:ph type="sldImg"/>
          </p:nvPr>
        </p:nvSpPr>
        <p:spPr>
          <a:ln/>
        </p:spPr>
      </p:sp>
      <p:sp>
        <p:nvSpPr>
          <p:cNvPr id="499716" name="Rectangle 3">
            <a:extLst>
              <a:ext uri="{FF2B5EF4-FFF2-40B4-BE49-F238E27FC236}">
                <a16:creationId xmlns:a16="http://schemas.microsoft.com/office/drawing/2014/main" id="{75CB4DC5-AC23-467F-8572-A165C252DB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7">
            <a:extLst>
              <a:ext uri="{FF2B5EF4-FFF2-40B4-BE49-F238E27FC236}">
                <a16:creationId xmlns:a16="http://schemas.microsoft.com/office/drawing/2014/main" id="{D55C20B1-5E31-4BB5-853F-6D48217FF0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2B9B9B38-AFD6-45E3-8965-F314151DFDF0}" type="slidenum">
              <a:rPr lang="en-US" altLang="en-US" sz="1300" smtClean="0"/>
              <a:pPr/>
              <a:t>64</a:t>
            </a:fld>
            <a:endParaRPr lang="en-US" altLang="en-US" sz="1300"/>
          </a:p>
        </p:txBody>
      </p:sp>
      <p:sp>
        <p:nvSpPr>
          <p:cNvPr id="501763" name="Rectangle 2">
            <a:extLst>
              <a:ext uri="{FF2B5EF4-FFF2-40B4-BE49-F238E27FC236}">
                <a16:creationId xmlns:a16="http://schemas.microsoft.com/office/drawing/2014/main" id="{16FFEEE0-C9BA-4165-86DF-25CF43D75B22}"/>
              </a:ext>
            </a:extLst>
          </p:cNvPr>
          <p:cNvSpPr>
            <a:spLocks noChangeArrowheads="1" noTextEdit="1"/>
          </p:cNvSpPr>
          <p:nvPr>
            <p:ph type="sldImg"/>
          </p:nvPr>
        </p:nvSpPr>
        <p:spPr>
          <a:ln/>
        </p:spPr>
      </p:sp>
      <p:sp>
        <p:nvSpPr>
          <p:cNvPr id="501764" name="Rectangle 3">
            <a:extLst>
              <a:ext uri="{FF2B5EF4-FFF2-40B4-BE49-F238E27FC236}">
                <a16:creationId xmlns:a16="http://schemas.microsoft.com/office/drawing/2014/main" id="{275DD38E-454C-487C-9D91-EE74703B3C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Rectangle 7">
            <a:extLst>
              <a:ext uri="{FF2B5EF4-FFF2-40B4-BE49-F238E27FC236}">
                <a16:creationId xmlns:a16="http://schemas.microsoft.com/office/drawing/2014/main" id="{6E2A0687-A908-4E9B-9C38-AB5B7C181C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D3856756-AE44-419D-B430-74B246284E6C}" type="slidenum">
              <a:rPr lang="en-US" altLang="en-US" sz="1300" smtClean="0"/>
              <a:pPr/>
              <a:t>65</a:t>
            </a:fld>
            <a:endParaRPr lang="en-US" altLang="en-US" sz="1300"/>
          </a:p>
        </p:txBody>
      </p:sp>
      <p:sp>
        <p:nvSpPr>
          <p:cNvPr id="503811" name="Rectangle 2">
            <a:extLst>
              <a:ext uri="{FF2B5EF4-FFF2-40B4-BE49-F238E27FC236}">
                <a16:creationId xmlns:a16="http://schemas.microsoft.com/office/drawing/2014/main" id="{B7CB29FD-2453-4199-B42F-C67CC44EE77A}"/>
              </a:ext>
            </a:extLst>
          </p:cNvPr>
          <p:cNvSpPr>
            <a:spLocks noChangeArrowheads="1" noTextEdit="1"/>
          </p:cNvSpPr>
          <p:nvPr>
            <p:ph type="sldImg"/>
          </p:nvPr>
        </p:nvSpPr>
        <p:spPr>
          <a:ln/>
        </p:spPr>
      </p:sp>
      <p:sp>
        <p:nvSpPr>
          <p:cNvPr id="503812" name="Rectangle 3">
            <a:extLst>
              <a:ext uri="{FF2B5EF4-FFF2-40B4-BE49-F238E27FC236}">
                <a16:creationId xmlns:a16="http://schemas.microsoft.com/office/drawing/2014/main" id="{5E17FFEF-1328-42E6-AEB9-8CEFCE1E5F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7">
            <a:extLst>
              <a:ext uri="{FF2B5EF4-FFF2-40B4-BE49-F238E27FC236}">
                <a16:creationId xmlns:a16="http://schemas.microsoft.com/office/drawing/2014/main" id="{99809AFF-FBD8-44D3-B16A-4A8278248C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0A917245-175C-4DBA-BFD9-7B1701CC3FE2}" type="slidenum">
              <a:rPr lang="en-US" altLang="en-US" sz="1300" smtClean="0"/>
              <a:pPr/>
              <a:t>66</a:t>
            </a:fld>
            <a:endParaRPr lang="en-US" altLang="en-US" sz="1300"/>
          </a:p>
        </p:txBody>
      </p:sp>
      <p:sp>
        <p:nvSpPr>
          <p:cNvPr id="505859" name="Rectangle 2">
            <a:extLst>
              <a:ext uri="{FF2B5EF4-FFF2-40B4-BE49-F238E27FC236}">
                <a16:creationId xmlns:a16="http://schemas.microsoft.com/office/drawing/2014/main" id="{666C8DC0-C5E0-42CD-93B4-86A9117B62D5}"/>
              </a:ext>
            </a:extLst>
          </p:cNvPr>
          <p:cNvSpPr>
            <a:spLocks noChangeArrowheads="1" noTextEdit="1"/>
          </p:cNvSpPr>
          <p:nvPr>
            <p:ph type="sldImg"/>
          </p:nvPr>
        </p:nvSpPr>
        <p:spPr>
          <a:ln/>
        </p:spPr>
      </p:sp>
      <p:sp>
        <p:nvSpPr>
          <p:cNvPr id="505860" name="Rectangle 3">
            <a:extLst>
              <a:ext uri="{FF2B5EF4-FFF2-40B4-BE49-F238E27FC236}">
                <a16:creationId xmlns:a16="http://schemas.microsoft.com/office/drawing/2014/main" id="{DC67A076-3590-4290-9E3D-2E1C20CC6C5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7">
            <a:extLst>
              <a:ext uri="{FF2B5EF4-FFF2-40B4-BE49-F238E27FC236}">
                <a16:creationId xmlns:a16="http://schemas.microsoft.com/office/drawing/2014/main" id="{919FE8D0-08E0-4861-B729-A30FBFD56B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EF20E065-C332-49D9-A8F1-435F9AACC000}" type="slidenum">
              <a:rPr lang="en-US" altLang="en-US" sz="1300" smtClean="0"/>
              <a:pPr/>
              <a:t>67</a:t>
            </a:fld>
            <a:endParaRPr lang="en-US" altLang="en-US" sz="1300"/>
          </a:p>
        </p:txBody>
      </p:sp>
      <p:sp>
        <p:nvSpPr>
          <p:cNvPr id="507907" name="Rectangle 2">
            <a:extLst>
              <a:ext uri="{FF2B5EF4-FFF2-40B4-BE49-F238E27FC236}">
                <a16:creationId xmlns:a16="http://schemas.microsoft.com/office/drawing/2014/main" id="{6691E73D-E7AB-472B-A586-F64D8D473D09}"/>
              </a:ext>
            </a:extLst>
          </p:cNvPr>
          <p:cNvSpPr>
            <a:spLocks noChangeArrowheads="1" noTextEdit="1"/>
          </p:cNvSpPr>
          <p:nvPr>
            <p:ph type="sldImg"/>
          </p:nvPr>
        </p:nvSpPr>
        <p:spPr>
          <a:ln/>
        </p:spPr>
      </p:sp>
      <p:sp>
        <p:nvSpPr>
          <p:cNvPr id="507908" name="Rectangle 3">
            <a:extLst>
              <a:ext uri="{FF2B5EF4-FFF2-40B4-BE49-F238E27FC236}">
                <a16:creationId xmlns:a16="http://schemas.microsoft.com/office/drawing/2014/main" id="{06888812-0B49-4EA8-A2A3-112845FCF5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7">
            <a:extLst>
              <a:ext uri="{FF2B5EF4-FFF2-40B4-BE49-F238E27FC236}">
                <a16:creationId xmlns:a16="http://schemas.microsoft.com/office/drawing/2014/main" id="{4F0DAF82-7077-4D53-B480-819E2BDEA1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6989AAEF-755C-4C85-AFF7-83015E31ACFA}" type="slidenum">
              <a:rPr lang="en-US" altLang="en-US" sz="1300" smtClean="0"/>
              <a:pPr/>
              <a:t>68</a:t>
            </a:fld>
            <a:endParaRPr lang="en-US" altLang="en-US" sz="1300"/>
          </a:p>
        </p:txBody>
      </p:sp>
      <p:sp>
        <p:nvSpPr>
          <p:cNvPr id="509955" name="Rectangle 2">
            <a:extLst>
              <a:ext uri="{FF2B5EF4-FFF2-40B4-BE49-F238E27FC236}">
                <a16:creationId xmlns:a16="http://schemas.microsoft.com/office/drawing/2014/main" id="{AC6D0671-3519-4F36-8EDE-7316C9E391D2}"/>
              </a:ext>
            </a:extLst>
          </p:cNvPr>
          <p:cNvSpPr>
            <a:spLocks noChangeArrowheads="1" noTextEdit="1"/>
          </p:cNvSpPr>
          <p:nvPr>
            <p:ph type="sldImg"/>
          </p:nvPr>
        </p:nvSpPr>
        <p:spPr>
          <a:ln/>
        </p:spPr>
      </p:sp>
      <p:sp>
        <p:nvSpPr>
          <p:cNvPr id="509956" name="Rectangle 3">
            <a:extLst>
              <a:ext uri="{FF2B5EF4-FFF2-40B4-BE49-F238E27FC236}">
                <a16:creationId xmlns:a16="http://schemas.microsoft.com/office/drawing/2014/main" id="{D6EEB2BB-9D57-441B-94B2-2BAEC5CBA1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7">
            <a:extLst>
              <a:ext uri="{FF2B5EF4-FFF2-40B4-BE49-F238E27FC236}">
                <a16:creationId xmlns:a16="http://schemas.microsoft.com/office/drawing/2014/main" id="{FBED9027-80E1-420B-81BF-A654DDDF431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F0AC6396-1FD0-4B54-993C-B4D205EA3C54}" type="slidenum">
              <a:rPr lang="en-US" altLang="en-US" sz="1300" smtClean="0"/>
              <a:pPr/>
              <a:t>69</a:t>
            </a:fld>
            <a:endParaRPr lang="en-US" altLang="en-US" sz="1300"/>
          </a:p>
        </p:txBody>
      </p:sp>
      <p:sp>
        <p:nvSpPr>
          <p:cNvPr id="512003" name="Rectangle 2">
            <a:extLst>
              <a:ext uri="{FF2B5EF4-FFF2-40B4-BE49-F238E27FC236}">
                <a16:creationId xmlns:a16="http://schemas.microsoft.com/office/drawing/2014/main" id="{3C1B9BAA-E04A-47FC-B2FA-0A959062C3EE}"/>
              </a:ext>
            </a:extLst>
          </p:cNvPr>
          <p:cNvSpPr>
            <a:spLocks noChangeArrowheads="1" noTextEdit="1"/>
          </p:cNvSpPr>
          <p:nvPr>
            <p:ph type="sldImg"/>
          </p:nvPr>
        </p:nvSpPr>
        <p:spPr>
          <a:ln/>
        </p:spPr>
      </p:sp>
      <p:sp>
        <p:nvSpPr>
          <p:cNvPr id="512004" name="Rectangle 3">
            <a:extLst>
              <a:ext uri="{FF2B5EF4-FFF2-40B4-BE49-F238E27FC236}">
                <a16:creationId xmlns:a16="http://schemas.microsoft.com/office/drawing/2014/main" id="{71099EEA-4313-47EB-9C36-BB5627B0EC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7">
            <a:extLst>
              <a:ext uri="{FF2B5EF4-FFF2-40B4-BE49-F238E27FC236}">
                <a16:creationId xmlns:a16="http://schemas.microsoft.com/office/drawing/2014/main" id="{62E5A3B1-CF58-48EA-B418-1701ABA794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1477A5B0-5F6E-49DD-93E2-580E7F642D1E}" type="slidenum">
              <a:rPr lang="en-US" altLang="en-US" sz="1300" smtClean="0"/>
              <a:pPr/>
              <a:t>8</a:t>
            </a:fld>
            <a:endParaRPr lang="en-US" altLang="en-US" sz="1300"/>
          </a:p>
        </p:txBody>
      </p:sp>
      <p:sp>
        <p:nvSpPr>
          <p:cNvPr id="395267" name="Rectangle 2">
            <a:extLst>
              <a:ext uri="{FF2B5EF4-FFF2-40B4-BE49-F238E27FC236}">
                <a16:creationId xmlns:a16="http://schemas.microsoft.com/office/drawing/2014/main" id="{584C3342-1A0C-4789-B105-8A8B596C42F8}"/>
              </a:ext>
            </a:extLst>
          </p:cNvPr>
          <p:cNvSpPr>
            <a:spLocks noChangeArrowheads="1" noTextEdit="1"/>
          </p:cNvSpPr>
          <p:nvPr>
            <p:ph type="sldImg"/>
          </p:nvPr>
        </p:nvSpPr>
        <p:spPr>
          <a:ln/>
        </p:spPr>
      </p:sp>
      <p:sp>
        <p:nvSpPr>
          <p:cNvPr id="395268" name="Rectangle 3">
            <a:extLst>
              <a:ext uri="{FF2B5EF4-FFF2-40B4-BE49-F238E27FC236}">
                <a16:creationId xmlns:a16="http://schemas.microsoft.com/office/drawing/2014/main" id="{CCCDB550-1FCF-4EDA-95DC-4419C6F6EE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Link state routing: định tuyến theo trạng thái kết nối</a:t>
            </a:r>
          </a:p>
          <a:p>
            <a:r>
              <a:rPr lang="en-US" altLang="en-US"/>
              <a:t>Distance vector routing: định tuyến theo vector khoảng cách</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7">
            <a:extLst>
              <a:ext uri="{FF2B5EF4-FFF2-40B4-BE49-F238E27FC236}">
                <a16:creationId xmlns:a16="http://schemas.microsoft.com/office/drawing/2014/main" id="{14A48151-48C7-45EE-9155-35807E0E42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36327A7E-32E6-4270-9D7F-E83BACF1CA69}" type="slidenum">
              <a:rPr lang="en-US" altLang="en-US" sz="1300" smtClean="0"/>
              <a:pPr/>
              <a:t>70</a:t>
            </a:fld>
            <a:endParaRPr lang="en-US" altLang="en-US" sz="1300"/>
          </a:p>
        </p:txBody>
      </p:sp>
      <p:sp>
        <p:nvSpPr>
          <p:cNvPr id="514051" name="Rectangle 2">
            <a:extLst>
              <a:ext uri="{FF2B5EF4-FFF2-40B4-BE49-F238E27FC236}">
                <a16:creationId xmlns:a16="http://schemas.microsoft.com/office/drawing/2014/main" id="{994EBE8D-CB2E-4B00-A948-548760611186}"/>
              </a:ext>
            </a:extLst>
          </p:cNvPr>
          <p:cNvSpPr>
            <a:spLocks noChangeArrowheads="1" noTextEdit="1"/>
          </p:cNvSpPr>
          <p:nvPr>
            <p:ph type="sldImg"/>
          </p:nvPr>
        </p:nvSpPr>
        <p:spPr>
          <a:ln/>
        </p:spPr>
      </p:sp>
      <p:sp>
        <p:nvSpPr>
          <p:cNvPr id="514052" name="Rectangle 3">
            <a:extLst>
              <a:ext uri="{FF2B5EF4-FFF2-40B4-BE49-F238E27FC236}">
                <a16:creationId xmlns:a16="http://schemas.microsoft.com/office/drawing/2014/main" id="{4B505923-1D68-4EC1-A875-0E044E2780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7">
            <a:extLst>
              <a:ext uri="{FF2B5EF4-FFF2-40B4-BE49-F238E27FC236}">
                <a16:creationId xmlns:a16="http://schemas.microsoft.com/office/drawing/2014/main" id="{37E35891-6CE7-44A7-B7FA-19445D2AC2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C99198CD-81E3-4B13-BC73-CBCE11B476CC}" type="slidenum">
              <a:rPr lang="en-US" altLang="en-US" sz="1300" smtClean="0"/>
              <a:pPr/>
              <a:t>71</a:t>
            </a:fld>
            <a:endParaRPr lang="en-US" altLang="en-US" sz="1300"/>
          </a:p>
        </p:txBody>
      </p:sp>
      <p:sp>
        <p:nvSpPr>
          <p:cNvPr id="516099" name="Rectangle 2">
            <a:extLst>
              <a:ext uri="{FF2B5EF4-FFF2-40B4-BE49-F238E27FC236}">
                <a16:creationId xmlns:a16="http://schemas.microsoft.com/office/drawing/2014/main" id="{730F39CF-232C-4479-B3CD-6515CF0A875D}"/>
              </a:ext>
            </a:extLst>
          </p:cNvPr>
          <p:cNvSpPr>
            <a:spLocks noChangeArrowheads="1" noTextEdit="1"/>
          </p:cNvSpPr>
          <p:nvPr>
            <p:ph type="sldImg"/>
          </p:nvPr>
        </p:nvSpPr>
        <p:spPr>
          <a:ln/>
        </p:spPr>
      </p:sp>
      <p:sp>
        <p:nvSpPr>
          <p:cNvPr id="516100" name="Rectangle 3">
            <a:extLst>
              <a:ext uri="{FF2B5EF4-FFF2-40B4-BE49-F238E27FC236}">
                <a16:creationId xmlns:a16="http://schemas.microsoft.com/office/drawing/2014/main" id="{D91A21C7-129D-48E3-95C1-5A173EA310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7">
            <a:extLst>
              <a:ext uri="{FF2B5EF4-FFF2-40B4-BE49-F238E27FC236}">
                <a16:creationId xmlns:a16="http://schemas.microsoft.com/office/drawing/2014/main" id="{235B8C7F-0006-442B-A89B-F536C066C9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087BB85D-6677-448A-BE3F-F2E9A4DA56D4}" type="slidenum">
              <a:rPr lang="en-US" altLang="en-US" sz="1300" smtClean="0"/>
              <a:pPr/>
              <a:t>72</a:t>
            </a:fld>
            <a:endParaRPr lang="en-US" altLang="en-US" sz="1300"/>
          </a:p>
        </p:txBody>
      </p:sp>
      <p:sp>
        <p:nvSpPr>
          <p:cNvPr id="518147" name="Rectangle 2">
            <a:extLst>
              <a:ext uri="{FF2B5EF4-FFF2-40B4-BE49-F238E27FC236}">
                <a16:creationId xmlns:a16="http://schemas.microsoft.com/office/drawing/2014/main" id="{1C0A0F2E-0CDA-4B4E-96B3-1A193F5BE96A}"/>
              </a:ext>
            </a:extLst>
          </p:cNvPr>
          <p:cNvSpPr>
            <a:spLocks noChangeArrowheads="1" noTextEdit="1"/>
          </p:cNvSpPr>
          <p:nvPr>
            <p:ph type="sldImg"/>
          </p:nvPr>
        </p:nvSpPr>
        <p:spPr>
          <a:ln/>
        </p:spPr>
      </p:sp>
      <p:sp>
        <p:nvSpPr>
          <p:cNvPr id="518148" name="Rectangle 3">
            <a:extLst>
              <a:ext uri="{FF2B5EF4-FFF2-40B4-BE49-F238E27FC236}">
                <a16:creationId xmlns:a16="http://schemas.microsoft.com/office/drawing/2014/main" id="{CD0C5B1E-CB00-43AE-9E28-06B5DC4196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7">
            <a:extLst>
              <a:ext uri="{FF2B5EF4-FFF2-40B4-BE49-F238E27FC236}">
                <a16:creationId xmlns:a16="http://schemas.microsoft.com/office/drawing/2014/main" id="{EB08F796-157A-4F21-A432-CC64ABF285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B41E92FE-DE21-46D2-A62C-ACFCA799DEB8}" type="slidenum">
              <a:rPr lang="en-US" altLang="en-US" sz="1300" smtClean="0"/>
              <a:pPr/>
              <a:t>73</a:t>
            </a:fld>
            <a:endParaRPr lang="en-US" altLang="en-US" sz="1300"/>
          </a:p>
        </p:txBody>
      </p:sp>
      <p:sp>
        <p:nvSpPr>
          <p:cNvPr id="520195" name="Rectangle 2">
            <a:extLst>
              <a:ext uri="{FF2B5EF4-FFF2-40B4-BE49-F238E27FC236}">
                <a16:creationId xmlns:a16="http://schemas.microsoft.com/office/drawing/2014/main" id="{39BE6B73-4114-4A7C-B261-1E9EF489E521}"/>
              </a:ext>
            </a:extLst>
          </p:cNvPr>
          <p:cNvSpPr>
            <a:spLocks noChangeArrowheads="1" noTextEdit="1"/>
          </p:cNvSpPr>
          <p:nvPr>
            <p:ph type="sldImg"/>
          </p:nvPr>
        </p:nvSpPr>
        <p:spPr>
          <a:ln/>
        </p:spPr>
      </p:sp>
      <p:sp>
        <p:nvSpPr>
          <p:cNvPr id="520196" name="Rectangle 3">
            <a:extLst>
              <a:ext uri="{FF2B5EF4-FFF2-40B4-BE49-F238E27FC236}">
                <a16:creationId xmlns:a16="http://schemas.microsoft.com/office/drawing/2014/main" id="{05BC8247-BC26-483E-BE37-75630CCCDD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7">
            <a:extLst>
              <a:ext uri="{FF2B5EF4-FFF2-40B4-BE49-F238E27FC236}">
                <a16:creationId xmlns:a16="http://schemas.microsoft.com/office/drawing/2014/main" id="{4ADAE3FC-158C-40F5-8EBA-BEA1E352A6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9AE97F05-D658-4835-9924-2A2BD3BEEB66}" type="slidenum">
              <a:rPr lang="en-US" altLang="en-US" sz="1300" smtClean="0"/>
              <a:pPr/>
              <a:t>74</a:t>
            </a:fld>
            <a:endParaRPr lang="en-US" altLang="en-US" sz="1300"/>
          </a:p>
        </p:txBody>
      </p:sp>
      <p:sp>
        <p:nvSpPr>
          <p:cNvPr id="522243" name="Rectangle 2">
            <a:extLst>
              <a:ext uri="{FF2B5EF4-FFF2-40B4-BE49-F238E27FC236}">
                <a16:creationId xmlns:a16="http://schemas.microsoft.com/office/drawing/2014/main" id="{C99A6F44-02EF-4B44-93C7-BA2F4C7A3F19}"/>
              </a:ext>
            </a:extLst>
          </p:cNvPr>
          <p:cNvSpPr>
            <a:spLocks noChangeArrowheads="1" noTextEdit="1"/>
          </p:cNvSpPr>
          <p:nvPr>
            <p:ph type="sldImg"/>
          </p:nvPr>
        </p:nvSpPr>
        <p:spPr>
          <a:ln/>
        </p:spPr>
      </p:sp>
      <p:sp>
        <p:nvSpPr>
          <p:cNvPr id="522244" name="Rectangle 3">
            <a:extLst>
              <a:ext uri="{FF2B5EF4-FFF2-40B4-BE49-F238E27FC236}">
                <a16:creationId xmlns:a16="http://schemas.microsoft.com/office/drawing/2014/main" id="{6D7FDB67-A21B-4413-B4F9-3B868F4417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7">
            <a:extLst>
              <a:ext uri="{FF2B5EF4-FFF2-40B4-BE49-F238E27FC236}">
                <a16:creationId xmlns:a16="http://schemas.microsoft.com/office/drawing/2014/main" id="{F29D10E8-98C1-494F-A487-0BBDB02D1F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A192E852-0F1F-46D2-8DCC-83A11C00BB2A}" type="slidenum">
              <a:rPr lang="en-US" altLang="en-US" sz="1300" smtClean="0"/>
              <a:pPr/>
              <a:t>80</a:t>
            </a:fld>
            <a:endParaRPr lang="en-US" altLang="en-US" sz="1300"/>
          </a:p>
        </p:txBody>
      </p:sp>
      <p:sp>
        <p:nvSpPr>
          <p:cNvPr id="529411" name="Rectangle 2">
            <a:extLst>
              <a:ext uri="{FF2B5EF4-FFF2-40B4-BE49-F238E27FC236}">
                <a16:creationId xmlns:a16="http://schemas.microsoft.com/office/drawing/2014/main" id="{81C23112-4FF9-4811-959B-79B004D7D2B8}"/>
              </a:ext>
            </a:extLst>
          </p:cNvPr>
          <p:cNvSpPr>
            <a:spLocks noChangeArrowheads="1" noTextEdit="1"/>
          </p:cNvSpPr>
          <p:nvPr>
            <p:ph type="sldImg"/>
          </p:nvPr>
        </p:nvSpPr>
        <p:spPr>
          <a:ln/>
        </p:spPr>
      </p:sp>
      <p:sp>
        <p:nvSpPr>
          <p:cNvPr id="529412" name="Rectangle 3">
            <a:extLst>
              <a:ext uri="{FF2B5EF4-FFF2-40B4-BE49-F238E27FC236}">
                <a16:creationId xmlns:a16="http://schemas.microsoft.com/office/drawing/2014/main" id="{3275DD39-00E1-4AC0-86D3-04181C55DF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Một trạm có thể là thành viên của nhiều mạng cùng một lúc!</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7">
            <a:extLst>
              <a:ext uri="{FF2B5EF4-FFF2-40B4-BE49-F238E27FC236}">
                <a16:creationId xmlns:a16="http://schemas.microsoft.com/office/drawing/2014/main" id="{E9020AC0-B8A0-41F5-8645-0973D7D7A5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6B37C4F9-1AFE-48A1-8AB0-F8F22F60898B}" type="slidenum">
              <a:rPr lang="en-US" altLang="en-US" sz="1300" smtClean="0"/>
              <a:pPr/>
              <a:t>81</a:t>
            </a:fld>
            <a:endParaRPr lang="en-US" altLang="en-US" sz="1300"/>
          </a:p>
        </p:txBody>
      </p:sp>
      <p:sp>
        <p:nvSpPr>
          <p:cNvPr id="531459" name="Rectangle 2">
            <a:extLst>
              <a:ext uri="{FF2B5EF4-FFF2-40B4-BE49-F238E27FC236}">
                <a16:creationId xmlns:a16="http://schemas.microsoft.com/office/drawing/2014/main" id="{B9DF680B-51AA-436F-918F-677DB3708DAD}"/>
              </a:ext>
            </a:extLst>
          </p:cNvPr>
          <p:cNvSpPr>
            <a:spLocks noChangeArrowheads="1" noTextEdit="1"/>
          </p:cNvSpPr>
          <p:nvPr>
            <p:ph type="sldImg"/>
          </p:nvPr>
        </p:nvSpPr>
        <p:spPr>
          <a:xfrm>
            <a:off x="2974975" y="549275"/>
            <a:ext cx="3654425" cy="2741613"/>
          </a:xfrm>
          <a:ln/>
        </p:spPr>
      </p:sp>
      <p:sp>
        <p:nvSpPr>
          <p:cNvPr id="531460" name="Rectangle 3">
            <a:extLst>
              <a:ext uri="{FF2B5EF4-FFF2-40B4-BE49-F238E27FC236}">
                <a16:creationId xmlns:a16="http://schemas.microsoft.com/office/drawing/2014/main" id="{0D129461-59E2-46A0-8F47-F58B1D95F72C}"/>
              </a:ext>
            </a:extLst>
          </p:cNvPr>
          <p:cNvSpPr>
            <a:spLocks noGrp="1" noChangeArrowheads="1"/>
          </p:cNvSpPr>
          <p:nvPr>
            <p:ph type="body" idx="1"/>
          </p:nvPr>
        </p:nvSpPr>
        <p:spPr>
          <a:xfrm>
            <a:off x="1277938" y="3473450"/>
            <a:ext cx="704532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When a packet is sent to a network’s directed broadcast address, a single copy of the packet travels across the internet until it reaches the specified network. The packet is then delivered to all hosts on the network. Local broadcast is limited to a local physical network and is used during system startup by a computer that does not yet know the network number. Address of all 0’s is used to refer to this computer  when using startup protocols to figure out its own address. Loopback address is used for testing network applications without sending packets into the network.</a:t>
            </a:r>
          </a:p>
          <a:p>
            <a:endParaRPr lang="en-US"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7">
            <a:extLst>
              <a:ext uri="{FF2B5EF4-FFF2-40B4-BE49-F238E27FC236}">
                <a16:creationId xmlns:a16="http://schemas.microsoft.com/office/drawing/2014/main" id="{054B67C2-8413-4089-99DE-2E5262B603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DD1D3196-0BE0-4C7C-8140-5DA56E1ABFCF}" type="slidenum">
              <a:rPr lang="en-US" altLang="en-US" sz="1300" smtClean="0"/>
              <a:pPr/>
              <a:t>82</a:t>
            </a:fld>
            <a:endParaRPr lang="en-US" altLang="en-US" sz="1300"/>
          </a:p>
        </p:txBody>
      </p:sp>
      <p:sp>
        <p:nvSpPr>
          <p:cNvPr id="533507" name="Rectangle 2">
            <a:extLst>
              <a:ext uri="{FF2B5EF4-FFF2-40B4-BE49-F238E27FC236}">
                <a16:creationId xmlns:a16="http://schemas.microsoft.com/office/drawing/2014/main" id="{2D653210-69A2-4E7D-97B3-CAA00B5FDC87}"/>
              </a:ext>
            </a:extLst>
          </p:cNvPr>
          <p:cNvSpPr>
            <a:spLocks noChangeArrowheads="1" noTextEdit="1"/>
          </p:cNvSpPr>
          <p:nvPr>
            <p:ph type="sldImg"/>
          </p:nvPr>
        </p:nvSpPr>
        <p:spPr>
          <a:ln/>
        </p:spPr>
      </p:sp>
      <p:sp>
        <p:nvSpPr>
          <p:cNvPr id="533508" name="Rectangle 3">
            <a:extLst>
              <a:ext uri="{FF2B5EF4-FFF2-40B4-BE49-F238E27FC236}">
                <a16:creationId xmlns:a16="http://schemas.microsoft.com/office/drawing/2014/main" id="{5115647F-214E-4982-B4A9-693BF1286D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Địa chỉ quảng bá trực tiếp được sử dụng bởi router để gởi một thông điệp đến tất cả các trạm trên mạng cục bộ. Mọi trạm/router đều nhận và xử lý gói tin với địa chỉ quảng bá trực tiếp.</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7">
            <a:extLst>
              <a:ext uri="{FF2B5EF4-FFF2-40B4-BE49-F238E27FC236}">
                <a16:creationId xmlns:a16="http://schemas.microsoft.com/office/drawing/2014/main" id="{A5213F38-667B-4E38-9DB1-EFCE364F2A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E19F46A0-7637-4F3C-86E9-585183BA4895}" type="slidenum">
              <a:rPr lang="en-US" altLang="en-US" sz="1300" smtClean="0"/>
              <a:pPr/>
              <a:t>83</a:t>
            </a:fld>
            <a:endParaRPr lang="en-US" altLang="en-US" sz="1300"/>
          </a:p>
        </p:txBody>
      </p:sp>
      <p:sp>
        <p:nvSpPr>
          <p:cNvPr id="535555" name="Rectangle 2">
            <a:extLst>
              <a:ext uri="{FF2B5EF4-FFF2-40B4-BE49-F238E27FC236}">
                <a16:creationId xmlns:a16="http://schemas.microsoft.com/office/drawing/2014/main" id="{E4528D4D-C3C5-43AB-BCD6-CDB28FE132C7}"/>
              </a:ext>
            </a:extLst>
          </p:cNvPr>
          <p:cNvSpPr>
            <a:spLocks noChangeArrowheads="1" noTextEdit="1"/>
          </p:cNvSpPr>
          <p:nvPr>
            <p:ph type="sldImg"/>
          </p:nvPr>
        </p:nvSpPr>
        <p:spPr>
          <a:ln/>
        </p:spPr>
      </p:sp>
      <p:sp>
        <p:nvSpPr>
          <p:cNvPr id="535556" name="Rectangle 3">
            <a:extLst>
              <a:ext uri="{FF2B5EF4-FFF2-40B4-BE49-F238E27FC236}">
                <a16:creationId xmlns:a16="http://schemas.microsoft.com/office/drawing/2014/main" id="{CCDD6991-74A4-4AA7-B5E3-EF03FD61E2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Địa chỉ quảng bá cục bộ/giới hạng được sử dụng bởi một trạm để gởi một gói tin đến tất cả các trạm trong cùng mạng. Tuy nhiên, mặc định thì gói tin sẽ bị chặn bởi router để giới hạng gói tin trong mạng cục bộ đó.</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7">
            <a:extLst>
              <a:ext uri="{FF2B5EF4-FFF2-40B4-BE49-F238E27FC236}">
                <a16:creationId xmlns:a16="http://schemas.microsoft.com/office/drawing/2014/main" id="{EEC8CA06-5F7A-4FB9-8218-AA8A358209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EC0ECDFB-6E70-46B9-B1AB-AFE9453CDC63}" type="slidenum">
              <a:rPr lang="en-US" altLang="en-US" sz="1300" smtClean="0"/>
              <a:pPr/>
              <a:t>84</a:t>
            </a:fld>
            <a:endParaRPr lang="en-US" altLang="en-US" sz="1300"/>
          </a:p>
        </p:txBody>
      </p:sp>
      <p:sp>
        <p:nvSpPr>
          <p:cNvPr id="537603" name="Rectangle 2">
            <a:extLst>
              <a:ext uri="{FF2B5EF4-FFF2-40B4-BE49-F238E27FC236}">
                <a16:creationId xmlns:a16="http://schemas.microsoft.com/office/drawing/2014/main" id="{86EB23FA-A29A-47E0-9CA3-BDE53CC671CB}"/>
              </a:ext>
            </a:extLst>
          </p:cNvPr>
          <p:cNvSpPr>
            <a:spLocks noChangeArrowheads="1" noTextEdit="1"/>
          </p:cNvSpPr>
          <p:nvPr>
            <p:ph type="sldImg"/>
          </p:nvPr>
        </p:nvSpPr>
        <p:spPr>
          <a:ln/>
        </p:spPr>
      </p:sp>
      <p:sp>
        <p:nvSpPr>
          <p:cNvPr id="537604" name="Rectangle 3">
            <a:extLst>
              <a:ext uri="{FF2B5EF4-FFF2-40B4-BE49-F238E27FC236}">
                <a16:creationId xmlns:a16="http://schemas.microsoft.com/office/drawing/2014/main" id="{6CD42A37-F392-4430-97C1-30C1BE3BC9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Một trạm khi nó chưa biết địa chỉ IP của nó sử dụng địa chỉ IP 0.0.0.0 như là địa chỉ nguồn và 255.255.255.255 như là địa chỉ đích để gởi một thông điệp lên bootstrap server (để yêu cầu cấp phát địa chỉ IP).</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7">
            <a:extLst>
              <a:ext uri="{FF2B5EF4-FFF2-40B4-BE49-F238E27FC236}">
                <a16:creationId xmlns:a16="http://schemas.microsoft.com/office/drawing/2014/main" id="{5535669B-F3ED-4A49-8128-C8D748CDF3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478BD48D-073C-4D56-A9A7-5ADA2CBCE416}" type="slidenum">
              <a:rPr lang="en-US" altLang="en-US" sz="1300" smtClean="0"/>
              <a:pPr/>
              <a:t>10</a:t>
            </a:fld>
            <a:endParaRPr lang="en-US" altLang="en-US" sz="1300"/>
          </a:p>
        </p:txBody>
      </p:sp>
      <p:sp>
        <p:nvSpPr>
          <p:cNvPr id="398339" name="Rectangle 2">
            <a:extLst>
              <a:ext uri="{FF2B5EF4-FFF2-40B4-BE49-F238E27FC236}">
                <a16:creationId xmlns:a16="http://schemas.microsoft.com/office/drawing/2014/main" id="{FB22240A-C73A-4BB8-8ED5-7A619863E9B0}"/>
              </a:ext>
            </a:extLst>
          </p:cNvPr>
          <p:cNvSpPr>
            <a:spLocks noChangeArrowheads="1" noTextEdit="1"/>
          </p:cNvSpPr>
          <p:nvPr>
            <p:ph type="sldImg"/>
          </p:nvPr>
        </p:nvSpPr>
        <p:spPr>
          <a:ln/>
        </p:spPr>
      </p:sp>
      <p:sp>
        <p:nvSpPr>
          <p:cNvPr id="398340" name="Rectangle 3">
            <a:extLst>
              <a:ext uri="{FF2B5EF4-FFF2-40B4-BE49-F238E27FC236}">
                <a16:creationId xmlns:a16="http://schemas.microsoft.com/office/drawing/2014/main" id="{B98036C2-DA02-4E14-B548-6FACF6D26B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7">
            <a:extLst>
              <a:ext uri="{FF2B5EF4-FFF2-40B4-BE49-F238E27FC236}">
                <a16:creationId xmlns:a16="http://schemas.microsoft.com/office/drawing/2014/main" id="{11A9DF07-B254-4EAC-9927-2AF2DF927B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57097008-0793-4D5A-BBE2-AA000A5E143C}" type="slidenum">
              <a:rPr lang="en-US" altLang="en-US" sz="1300" smtClean="0"/>
              <a:pPr/>
              <a:t>85</a:t>
            </a:fld>
            <a:endParaRPr lang="en-US" altLang="en-US" sz="1300"/>
          </a:p>
        </p:txBody>
      </p:sp>
      <p:sp>
        <p:nvSpPr>
          <p:cNvPr id="539651" name="Rectangle 2">
            <a:extLst>
              <a:ext uri="{FF2B5EF4-FFF2-40B4-BE49-F238E27FC236}">
                <a16:creationId xmlns:a16="http://schemas.microsoft.com/office/drawing/2014/main" id="{DB1933B2-4E06-478C-B2D8-2FD4A206685E}"/>
              </a:ext>
            </a:extLst>
          </p:cNvPr>
          <p:cNvSpPr>
            <a:spLocks noChangeArrowheads="1" noTextEdit="1"/>
          </p:cNvSpPr>
          <p:nvPr>
            <p:ph type="sldImg"/>
          </p:nvPr>
        </p:nvSpPr>
        <p:spPr>
          <a:ln/>
        </p:spPr>
      </p:sp>
      <p:sp>
        <p:nvSpPr>
          <p:cNvPr id="539652" name="Rectangle 3">
            <a:extLst>
              <a:ext uri="{FF2B5EF4-FFF2-40B4-BE49-F238E27FC236}">
                <a16:creationId xmlns:a16="http://schemas.microsoft.com/office/drawing/2014/main" id="{54124640-8B06-4F3B-BFDF-6D83943F70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Địa chỉ này được sử dụng bởi một router hoặc một trạm để gởi một thông điệp đến một trạm cụ thể trong cùng một mạng.</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7">
            <a:extLst>
              <a:ext uri="{FF2B5EF4-FFF2-40B4-BE49-F238E27FC236}">
                <a16:creationId xmlns:a16="http://schemas.microsoft.com/office/drawing/2014/main" id="{BFE5D061-F300-48CA-9A7B-D7BB751CF9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5B8EBF63-499E-4646-8D00-AD7B9C7D0A51}" type="slidenum">
              <a:rPr lang="en-US" altLang="en-US" sz="1300" smtClean="0"/>
              <a:pPr/>
              <a:t>87</a:t>
            </a:fld>
            <a:endParaRPr lang="en-US" altLang="en-US" sz="1300"/>
          </a:p>
        </p:txBody>
      </p:sp>
      <p:sp>
        <p:nvSpPr>
          <p:cNvPr id="542723" name="Rectangle 2">
            <a:extLst>
              <a:ext uri="{FF2B5EF4-FFF2-40B4-BE49-F238E27FC236}">
                <a16:creationId xmlns:a16="http://schemas.microsoft.com/office/drawing/2014/main" id="{983857DA-9ED7-4796-AFD9-268F53D651B8}"/>
              </a:ext>
            </a:extLst>
          </p:cNvPr>
          <p:cNvSpPr>
            <a:spLocks noChangeArrowheads="1" noTextEdit="1"/>
          </p:cNvSpPr>
          <p:nvPr>
            <p:ph type="sldImg"/>
          </p:nvPr>
        </p:nvSpPr>
        <p:spPr>
          <a:xfrm>
            <a:off x="2746375" y="193675"/>
            <a:ext cx="4187825" cy="3140075"/>
          </a:xfrm>
          <a:ln/>
        </p:spPr>
      </p:sp>
      <p:sp>
        <p:nvSpPr>
          <p:cNvPr id="542724" name="Rectangle 3">
            <a:extLst>
              <a:ext uri="{FF2B5EF4-FFF2-40B4-BE49-F238E27FC236}">
                <a16:creationId xmlns:a16="http://schemas.microsoft.com/office/drawing/2014/main" id="{18A64735-EA25-4109-A963-1CB356312498}"/>
              </a:ext>
            </a:extLst>
          </p:cNvPr>
          <p:cNvSpPr>
            <a:spLocks noGrp="1" noChangeArrowheads="1"/>
          </p:cNvSpPr>
          <p:nvPr>
            <p:ph type="body" idx="1"/>
          </p:nvPr>
        </p:nvSpPr>
        <p:spPr>
          <a:xfrm>
            <a:off x="554038" y="3444875"/>
            <a:ext cx="8385175" cy="3346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131" tIns="47565" rIns="95131" bIns="47565"/>
          <a:lstStyle/>
          <a:p>
            <a:endParaRPr lang="en-US"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7">
            <a:extLst>
              <a:ext uri="{FF2B5EF4-FFF2-40B4-BE49-F238E27FC236}">
                <a16:creationId xmlns:a16="http://schemas.microsoft.com/office/drawing/2014/main" id="{2592E772-5ED8-4DBA-A25F-184B889373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2389E78C-EA75-45FD-AD30-86BD349888A0}" type="slidenum">
              <a:rPr lang="en-US" altLang="en-US" sz="1300" smtClean="0"/>
              <a:pPr/>
              <a:t>88</a:t>
            </a:fld>
            <a:endParaRPr lang="en-US" altLang="en-US" sz="1300"/>
          </a:p>
        </p:txBody>
      </p:sp>
      <p:sp>
        <p:nvSpPr>
          <p:cNvPr id="544771" name="Rectangle 2">
            <a:extLst>
              <a:ext uri="{FF2B5EF4-FFF2-40B4-BE49-F238E27FC236}">
                <a16:creationId xmlns:a16="http://schemas.microsoft.com/office/drawing/2014/main" id="{824B36BE-3536-4E1C-9FF1-6FE63F85701E}"/>
              </a:ext>
            </a:extLst>
          </p:cNvPr>
          <p:cNvSpPr>
            <a:spLocks noChangeArrowheads="1" noTextEdit="1"/>
          </p:cNvSpPr>
          <p:nvPr>
            <p:ph type="sldImg"/>
          </p:nvPr>
        </p:nvSpPr>
        <p:spPr>
          <a:ln/>
        </p:spPr>
      </p:sp>
      <p:sp>
        <p:nvSpPr>
          <p:cNvPr id="544772" name="Rectangle 3">
            <a:extLst>
              <a:ext uri="{FF2B5EF4-FFF2-40B4-BE49-F238E27FC236}">
                <a16:creationId xmlns:a16="http://schemas.microsoft.com/office/drawing/2014/main" id="{08C06047-6E77-43AC-B6CA-F1D1917DD8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Good thing about classful address is that we can separate the address into network part and host part by inspecting the address alone. But it wastes address space. Suppose we want to assign a network id to a network of size 2000 hosts. We can not assign class C network id, because in class C host part is only 8 bits and so we can not have more than 256 hosts in a class C network. So we will be forced to assign a class B address with 16 bits for host part that can have around 65536 (2</a:t>
            </a:r>
            <a:r>
              <a:rPr lang="en-US" altLang="en-US" baseline="30000"/>
              <a:t>16</a:t>
            </a:r>
            <a:r>
              <a:rPr lang="en-US" altLang="en-US"/>
              <a:t>). So we end up wasting 63536 addresses.</a:t>
            </a:r>
          </a:p>
          <a:p>
            <a:endParaRPr lang="en-US" altLang="en-US"/>
          </a:p>
          <a:p>
            <a:r>
              <a:rPr lang="en-US" altLang="en-US"/>
              <a:t>This might have been ok if we had lots of address space. Due to rapid growth of internet, the IP address space was getting exhausted quickly. So classless inter domain routing (CIDR) is proposed to address this problem. As the name suggests, under CIDR there is no class distinction.</a:t>
            </a:r>
          </a:p>
          <a:p>
            <a:endParaRPr lang="en-US" altLang="en-US"/>
          </a:p>
          <a:p>
            <a:r>
              <a:rPr lang="en-US" altLang="en-US"/>
              <a:t>Unlike in classfull addressing, under classless addressing, the length of the network portion of an address can be arbitrary. Consequently, it is not possible to figure out the network part from the address alone. We need to supply an additional information (network address mask) for that purpose. Now going back to the previous example, by allotting 11 bits for the host portion and 21 bits for the network portion, we can accommodate 2000 hosts without wasting much address space.</a:t>
            </a:r>
          </a:p>
          <a:p>
            <a:endParaRPr lang="en-US"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7">
            <a:extLst>
              <a:ext uri="{FF2B5EF4-FFF2-40B4-BE49-F238E27FC236}">
                <a16:creationId xmlns:a16="http://schemas.microsoft.com/office/drawing/2014/main" id="{2A352C3B-7149-4EC3-A857-1B61BADC68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8553B631-8987-4DCD-8222-68DC3CBB30D5}" type="slidenum">
              <a:rPr lang="en-US" altLang="en-US" sz="1300" smtClean="0"/>
              <a:pPr/>
              <a:t>92</a:t>
            </a:fld>
            <a:endParaRPr lang="en-US" altLang="en-US" sz="1300"/>
          </a:p>
        </p:txBody>
      </p:sp>
      <p:sp>
        <p:nvSpPr>
          <p:cNvPr id="549891" name="Rectangle 2">
            <a:extLst>
              <a:ext uri="{FF2B5EF4-FFF2-40B4-BE49-F238E27FC236}">
                <a16:creationId xmlns:a16="http://schemas.microsoft.com/office/drawing/2014/main" id="{52D40D4D-821D-4852-AF84-0CC0625501D1}"/>
              </a:ext>
            </a:extLst>
          </p:cNvPr>
          <p:cNvSpPr>
            <a:spLocks noChangeArrowheads="1" noTextEdit="1"/>
          </p:cNvSpPr>
          <p:nvPr>
            <p:ph type="sldImg"/>
          </p:nvPr>
        </p:nvSpPr>
        <p:spPr>
          <a:xfrm>
            <a:off x="2746375" y="193675"/>
            <a:ext cx="4187825" cy="3140075"/>
          </a:xfrm>
          <a:ln/>
        </p:spPr>
      </p:sp>
      <p:sp>
        <p:nvSpPr>
          <p:cNvPr id="549892" name="Rectangle 3">
            <a:extLst>
              <a:ext uri="{FF2B5EF4-FFF2-40B4-BE49-F238E27FC236}">
                <a16:creationId xmlns:a16="http://schemas.microsoft.com/office/drawing/2014/main" id="{5900CC18-AD83-4806-B021-27E9FCA74551}"/>
              </a:ext>
            </a:extLst>
          </p:cNvPr>
          <p:cNvSpPr>
            <a:spLocks noGrp="1" noChangeArrowheads="1"/>
          </p:cNvSpPr>
          <p:nvPr>
            <p:ph type="body" idx="1"/>
          </p:nvPr>
        </p:nvSpPr>
        <p:spPr>
          <a:xfrm>
            <a:off x="554038" y="3444875"/>
            <a:ext cx="8385175" cy="3346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131" tIns="47565" rIns="95131" bIns="47565"/>
          <a:lstStyle/>
          <a:p>
            <a:endParaRPr lang="en-US"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7">
            <a:extLst>
              <a:ext uri="{FF2B5EF4-FFF2-40B4-BE49-F238E27FC236}">
                <a16:creationId xmlns:a16="http://schemas.microsoft.com/office/drawing/2014/main" id="{D5758BB3-CCE5-41F7-9BD2-E875B40B11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0AE62275-405E-4B51-ACE7-773DA2F0F12C}" type="slidenum">
              <a:rPr lang="en-US" altLang="en-US" sz="1300" smtClean="0"/>
              <a:pPr/>
              <a:t>99</a:t>
            </a:fld>
            <a:endParaRPr lang="en-US" altLang="en-US" sz="1300"/>
          </a:p>
        </p:txBody>
      </p:sp>
      <p:sp>
        <p:nvSpPr>
          <p:cNvPr id="557059" name="Rectangle 2">
            <a:extLst>
              <a:ext uri="{FF2B5EF4-FFF2-40B4-BE49-F238E27FC236}">
                <a16:creationId xmlns:a16="http://schemas.microsoft.com/office/drawing/2014/main" id="{3B985E67-EFAA-4FBE-B63E-CA80405E18A9}"/>
              </a:ext>
            </a:extLst>
          </p:cNvPr>
          <p:cNvSpPr>
            <a:spLocks noChangeArrowheads="1" noTextEdit="1"/>
          </p:cNvSpPr>
          <p:nvPr>
            <p:ph type="sldImg"/>
          </p:nvPr>
        </p:nvSpPr>
        <p:spPr>
          <a:xfrm>
            <a:off x="2746375" y="193675"/>
            <a:ext cx="4187825" cy="3140075"/>
          </a:xfrm>
          <a:ln/>
        </p:spPr>
      </p:sp>
      <p:sp>
        <p:nvSpPr>
          <p:cNvPr id="557060" name="Rectangle 3">
            <a:extLst>
              <a:ext uri="{FF2B5EF4-FFF2-40B4-BE49-F238E27FC236}">
                <a16:creationId xmlns:a16="http://schemas.microsoft.com/office/drawing/2014/main" id="{141EE790-48C2-47E3-99D9-0CF15E16CDEB}"/>
              </a:ext>
            </a:extLst>
          </p:cNvPr>
          <p:cNvSpPr>
            <a:spLocks noGrp="1" noChangeArrowheads="1"/>
          </p:cNvSpPr>
          <p:nvPr>
            <p:ph type="body" idx="1"/>
          </p:nvPr>
        </p:nvSpPr>
        <p:spPr>
          <a:xfrm>
            <a:off x="554038" y="3444875"/>
            <a:ext cx="8385175" cy="3346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131" tIns="47565" rIns="95131" bIns="47565"/>
          <a:lstStyle/>
          <a:p>
            <a:endParaRPr lang="en-US"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7">
            <a:extLst>
              <a:ext uri="{FF2B5EF4-FFF2-40B4-BE49-F238E27FC236}">
                <a16:creationId xmlns:a16="http://schemas.microsoft.com/office/drawing/2014/main" id="{5D0FFB0E-DAFB-4BE4-8E01-5BD3FED74F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C4691E63-8D0B-4437-A60A-5846D79F1884}" type="slidenum">
              <a:rPr lang="en-US" altLang="en-US" sz="1300" smtClean="0"/>
              <a:pPr/>
              <a:t>101</a:t>
            </a:fld>
            <a:endParaRPr lang="en-US" altLang="en-US" sz="1300"/>
          </a:p>
        </p:txBody>
      </p:sp>
      <p:sp>
        <p:nvSpPr>
          <p:cNvPr id="560131" name="Rectangle 2">
            <a:extLst>
              <a:ext uri="{FF2B5EF4-FFF2-40B4-BE49-F238E27FC236}">
                <a16:creationId xmlns:a16="http://schemas.microsoft.com/office/drawing/2014/main" id="{28560B37-92D5-4014-88E7-F2570070FC91}"/>
              </a:ext>
            </a:extLst>
          </p:cNvPr>
          <p:cNvSpPr>
            <a:spLocks noChangeArrowheads="1" noTextEdit="1"/>
          </p:cNvSpPr>
          <p:nvPr>
            <p:ph type="sldImg"/>
          </p:nvPr>
        </p:nvSpPr>
        <p:spPr>
          <a:xfrm>
            <a:off x="2746375" y="193675"/>
            <a:ext cx="4187825" cy="3140075"/>
          </a:xfrm>
          <a:ln/>
        </p:spPr>
      </p:sp>
      <p:sp>
        <p:nvSpPr>
          <p:cNvPr id="560132" name="Rectangle 3">
            <a:extLst>
              <a:ext uri="{FF2B5EF4-FFF2-40B4-BE49-F238E27FC236}">
                <a16:creationId xmlns:a16="http://schemas.microsoft.com/office/drawing/2014/main" id="{AB339B1A-DC66-487B-9B4F-6B671586AC61}"/>
              </a:ext>
            </a:extLst>
          </p:cNvPr>
          <p:cNvSpPr>
            <a:spLocks noGrp="1" noChangeArrowheads="1"/>
          </p:cNvSpPr>
          <p:nvPr>
            <p:ph type="body" idx="1"/>
          </p:nvPr>
        </p:nvSpPr>
        <p:spPr>
          <a:xfrm>
            <a:off x="554038" y="3444875"/>
            <a:ext cx="8385175" cy="3346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131" tIns="47565" rIns="95131" bIns="47565"/>
          <a:lstStyle/>
          <a:p>
            <a:endParaRPr lang="en-US"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7">
            <a:extLst>
              <a:ext uri="{FF2B5EF4-FFF2-40B4-BE49-F238E27FC236}">
                <a16:creationId xmlns:a16="http://schemas.microsoft.com/office/drawing/2014/main" id="{8E23DE33-203D-456D-B14E-40FBDECB6E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517E790B-2A8E-469F-9DB4-6AC13D56AA26}" type="slidenum">
              <a:rPr lang="en-US" altLang="en-US" sz="1300" smtClean="0"/>
              <a:pPr/>
              <a:t>102</a:t>
            </a:fld>
            <a:endParaRPr lang="en-US" altLang="en-US" sz="1300"/>
          </a:p>
        </p:txBody>
      </p:sp>
      <p:sp>
        <p:nvSpPr>
          <p:cNvPr id="562179" name="Rectangle 2">
            <a:extLst>
              <a:ext uri="{FF2B5EF4-FFF2-40B4-BE49-F238E27FC236}">
                <a16:creationId xmlns:a16="http://schemas.microsoft.com/office/drawing/2014/main" id="{95B6A7DF-03A8-4C8D-A1AB-F4729DB7ED18}"/>
              </a:ext>
            </a:extLst>
          </p:cNvPr>
          <p:cNvSpPr>
            <a:spLocks noChangeArrowheads="1" noTextEdit="1"/>
          </p:cNvSpPr>
          <p:nvPr>
            <p:ph type="sldImg"/>
          </p:nvPr>
        </p:nvSpPr>
        <p:spPr>
          <a:xfrm>
            <a:off x="2746375" y="193675"/>
            <a:ext cx="4187825" cy="3140075"/>
          </a:xfrm>
          <a:ln/>
        </p:spPr>
      </p:sp>
      <p:sp>
        <p:nvSpPr>
          <p:cNvPr id="562180" name="Rectangle 3">
            <a:extLst>
              <a:ext uri="{FF2B5EF4-FFF2-40B4-BE49-F238E27FC236}">
                <a16:creationId xmlns:a16="http://schemas.microsoft.com/office/drawing/2014/main" id="{A5CEE06C-3FFB-4577-A82D-89B4792038A0}"/>
              </a:ext>
            </a:extLst>
          </p:cNvPr>
          <p:cNvSpPr>
            <a:spLocks noGrp="1" noChangeArrowheads="1"/>
          </p:cNvSpPr>
          <p:nvPr>
            <p:ph type="body" idx="1"/>
          </p:nvPr>
        </p:nvSpPr>
        <p:spPr>
          <a:xfrm>
            <a:off x="554038" y="3444875"/>
            <a:ext cx="8385175" cy="3346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131" tIns="47565" rIns="95131" bIns="47565"/>
          <a:lstStyle/>
          <a:p>
            <a:endParaRPr lang="en-US"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7">
            <a:extLst>
              <a:ext uri="{FF2B5EF4-FFF2-40B4-BE49-F238E27FC236}">
                <a16:creationId xmlns:a16="http://schemas.microsoft.com/office/drawing/2014/main" id="{07E6B6F6-29DB-48F3-9562-4E817AF5FD1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59D81B74-9870-4389-9CC9-DB03A1B81016}" type="slidenum">
              <a:rPr lang="en-US" altLang="en-US" sz="1300" smtClean="0"/>
              <a:pPr/>
              <a:t>103</a:t>
            </a:fld>
            <a:endParaRPr lang="en-US" altLang="en-US" sz="1300"/>
          </a:p>
        </p:txBody>
      </p:sp>
      <p:sp>
        <p:nvSpPr>
          <p:cNvPr id="564227" name="Rectangle 2">
            <a:extLst>
              <a:ext uri="{FF2B5EF4-FFF2-40B4-BE49-F238E27FC236}">
                <a16:creationId xmlns:a16="http://schemas.microsoft.com/office/drawing/2014/main" id="{DB665A00-4737-420B-ADE7-7896E977199B}"/>
              </a:ext>
            </a:extLst>
          </p:cNvPr>
          <p:cNvSpPr>
            <a:spLocks noChangeArrowheads="1" noTextEdit="1"/>
          </p:cNvSpPr>
          <p:nvPr>
            <p:ph type="sldImg"/>
          </p:nvPr>
        </p:nvSpPr>
        <p:spPr>
          <a:xfrm>
            <a:off x="2746375" y="193675"/>
            <a:ext cx="4187825" cy="3140075"/>
          </a:xfrm>
          <a:ln/>
        </p:spPr>
      </p:sp>
      <p:sp>
        <p:nvSpPr>
          <p:cNvPr id="564228" name="Rectangle 3">
            <a:extLst>
              <a:ext uri="{FF2B5EF4-FFF2-40B4-BE49-F238E27FC236}">
                <a16:creationId xmlns:a16="http://schemas.microsoft.com/office/drawing/2014/main" id="{35C57B38-FAE6-4145-BA78-3169B2E231C3}"/>
              </a:ext>
            </a:extLst>
          </p:cNvPr>
          <p:cNvSpPr>
            <a:spLocks noGrp="1" noChangeArrowheads="1"/>
          </p:cNvSpPr>
          <p:nvPr>
            <p:ph type="body" idx="1"/>
          </p:nvPr>
        </p:nvSpPr>
        <p:spPr>
          <a:xfrm>
            <a:off x="554038" y="3444875"/>
            <a:ext cx="8385175" cy="3346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131" tIns="47565" rIns="95131" bIns="47565"/>
          <a:lstStyle/>
          <a:p>
            <a:endParaRPr lang="en-US"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7">
            <a:extLst>
              <a:ext uri="{FF2B5EF4-FFF2-40B4-BE49-F238E27FC236}">
                <a16:creationId xmlns:a16="http://schemas.microsoft.com/office/drawing/2014/main" id="{EC6D8F10-E677-4B0B-813E-98585C80F7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F4BC610E-95D3-4BE5-A156-9DFA3685003C}" type="slidenum">
              <a:rPr lang="en-US" altLang="en-US" sz="1300" smtClean="0"/>
              <a:pPr/>
              <a:t>104</a:t>
            </a:fld>
            <a:endParaRPr lang="en-US" altLang="en-US" sz="1300"/>
          </a:p>
        </p:txBody>
      </p:sp>
      <p:sp>
        <p:nvSpPr>
          <p:cNvPr id="566275" name="Rectangle 2">
            <a:extLst>
              <a:ext uri="{FF2B5EF4-FFF2-40B4-BE49-F238E27FC236}">
                <a16:creationId xmlns:a16="http://schemas.microsoft.com/office/drawing/2014/main" id="{9339B260-A949-4C0A-BC20-5E7E2E14F734}"/>
              </a:ext>
            </a:extLst>
          </p:cNvPr>
          <p:cNvSpPr>
            <a:spLocks noChangeArrowheads="1" noTextEdit="1"/>
          </p:cNvSpPr>
          <p:nvPr>
            <p:ph type="sldImg"/>
          </p:nvPr>
        </p:nvSpPr>
        <p:spPr>
          <a:xfrm>
            <a:off x="2746375" y="193675"/>
            <a:ext cx="4187825" cy="3140075"/>
          </a:xfrm>
          <a:ln/>
        </p:spPr>
      </p:sp>
      <p:sp>
        <p:nvSpPr>
          <p:cNvPr id="566276" name="Rectangle 3">
            <a:extLst>
              <a:ext uri="{FF2B5EF4-FFF2-40B4-BE49-F238E27FC236}">
                <a16:creationId xmlns:a16="http://schemas.microsoft.com/office/drawing/2014/main" id="{261A80B3-5125-4C6D-84A0-CFD9D68AB2B9}"/>
              </a:ext>
            </a:extLst>
          </p:cNvPr>
          <p:cNvSpPr>
            <a:spLocks noGrp="1" noChangeArrowheads="1"/>
          </p:cNvSpPr>
          <p:nvPr>
            <p:ph type="body" idx="1"/>
          </p:nvPr>
        </p:nvSpPr>
        <p:spPr>
          <a:xfrm>
            <a:off x="554038" y="3444875"/>
            <a:ext cx="8385175" cy="3346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131" tIns="47565" rIns="95131" bIns="47565"/>
          <a:lstStyle/>
          <a:p>
            <a:endParaRPr lang="en-US"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7">
            <a:extLst>
              <a:ext uri="{FF2B5EF4-FFF2-40B4-BE49-F238E27FC236}">
                <a16:creationId xmlns:a16="http://schemas.microsoft.com/office/drawing/2014/main" id="{A059B695-6EAC-44DD-8E8B-F5FABF2FA5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D67E03CD-0B87-4CE5-8C0B-C3755B5F4D47}" type="slidenum">
              <a:rPr lang="en-US" altLang="en-US" sz="1300" smtClean="0"/>
              <a:pPr/>
              <a:t>105</a:t>
            </a:fld>
            <a:endParaRPr lang="en-US" altLang="en-US" sz="1300"/>
          </a:p>
        </p:txBody>
      </p:sp>
      <p:sp>
        <p:nvSpPr>
          <p:cNvPr id="568323" name="Rectangle 2">
            <a:extLst>
              <a:ext uri="{FF2B5EF4-FFF2-40B4-BE49-F238E27FC236}">
                <a16:creationId xmlns:a16="http://schemas.microsoft.com/office/drawing/2014/main" id="{42FD8373-145B-4016-8B30-4005EB19C220}"/>
              </a:ext>
            </a:extLst>
          </p:cNvPr>
          <p:cNvSpPr>
            <a:spLocks noChangeArrowheads="1" noTextEdit="1"/>
          </p:cNvSpPr>
          <p:nvPr>
            <p:ph type="sldImg"/>
          </p:nvPr>
        </p:nvSpPr>
        <p:spPr>
          <a:xfrm>
            <a:off x="2746375" y="193675"/>
            <a:ext cx="4187825" cy="3140075"/>
          </a:xfrm>
          <a:ln/>
        </p:spPr>
      </p:sp>
      <p:sp>
        <p:nvSpPr>
          <p:cNvPr id="568324" name="Rectangle 3">
            <a:extLst>
              <a:ext uri="{FF2B5EF4-FFF2-40B4-BE49-F238E27FC236}">
                <a16:creationId xmlns:a16="http://schemas.microsoft.com/office/drawing/2014/main" id="{F1FDC2D4-C20D-41E8-BC1B-426DAEBDB0E5}"/>
              </a:ext>
            </a:extLst>
          </p:cNvPr>
          <p:cNvSpPr>
            <a:spLocks noGrp="1" noChangeArrowheads="1"/>
          </p:cNvSpPr>
          <p:nvPr>
            <p:ph type="body" idx="1"/>
          </p:nvPr>
        </p:nvSpPr>
        <p:spPr>
          <a:xfrm>
            <a:off x="554038" y="3444875"/>
            <a:ext cx="8385175" cy="3346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131" tIns="47565" rIns="95131" bIns="47565"/>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7">
            <a:extLst>
              <a:ext uri="{FF2B5EF4-FFF2-40B4-BE49-F238E27FC236}">
                <a16:creationId xmlns:a16="http://schemas.microsoft.com/office/drawing/2014/main" id="{28EDC177-755B-46A8-885E-BCA3BFDECA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549A4D4C-BB16-4F30-93BC-EDF955A3703B}" type="slidenum">
              <a:rPr lang="en-US" altLang="en-US" sz="1300" smtClean="0"/>
              <a:pPr/>
              <a:t>11</a:t>
            </a:fld>
            <a:endParaRPr lang="en-US" altLang="en-US" sz="1300"/>
          </a:p>
        </p:txBody>
      </p:sp>
      <p:sp>
        <p:nvSpPr>
          <p:cNvPr id="400387" name="Rectangle 2">
            <a:extLst>
              <a:ext uri="{FF2B5EF4-FFF2-40B4-BE49-F238E27FC236}">
                <a16:creationId xmlns:a16="http://schemas.microsoft.com/office/drawing/2014/main" id="{3FDAFAF1-7A33-4792-B707-7F7D01FF8E44}"/>
              </a:ext>
            </a:extLst>
          </p:cNvPr>
          <p:cNvSpPr>
            <a:spLocks noChangeArrowheads="1" noTextEdit="1"/>
          </p:cNvSpPr>
          <p:nvPr>
            <p:ph type="sldImg"/>
          </p:nvPr>
        </p:nvSpPr>
        <p:spPr>
          <a:ln/>
        </p:spPr>
      </p:sp>
      <p:sp>
        <p:nvSpPr>
          <p:cNvPr id="400388" name="Rectangle 3">
            <a:extLst>
              <a:ext uri="{FF2B5EF4-FFF2-40B4-BE49-F238E27FC236}">
                <a16:creationId xmlns:a16="http://schemas.microsoft.com/office/drawing/2014/main" id="{CC16DF3C-5857-494F-8665-E180419B43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7">
            <a:extLst>
              <a:ext uri="{FF2B5EF4-FFF2-40B4-BE49-F238E27FC236}">
                <a16:creationId xmlns:a16="http://schemas.microsoft.com/office/drawing/2014/main" id="{1397EFC0-F714-464E-A91A-B0ED28AB18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20AACCBF-5554-4A3A-9745-F266387E98E6}" type="slidenum">
              <a:rPr lang="en-US" altLang="en-US" sz="1300" smtClean="0"/>
              <a:pPr/>
              <a:t>109</a:t>
            </a:fld>
            <a:endParaRPr lang="en-US" altLang="en-US" sz="1300"/>
          </a:p>
        </p:txBody>
      </p:sp>
      <p:sp>
        <p:nvSpPr>
          <p:cNvPr id="573443" name="Rectangle 2">
            <a:extLst>
              <a:ext uri="{FF2B5EF4-FFF2-40B4-BE49-F238E27FC236}">
                <a16:creationId xmlns:a16="http://schemas.microsoft.com/office/drawing/2014/main" id="{6A0F2CDB-F29F-4783-BF93-9BAA2D06C723}"/>
              </a:ext>
            </a:extLst>
          </p:cNvPr>
          <p:cNvSpPr>
            <a:spLocks noChangeArrowheads="1" noTextEdit="1"/>
          </p:cNvSpPr>
          <p:nvPr>
            <p:ph type="sldImg"/>
          </p:nvPr>
        </p:nvSpPr>
        <p:spPr>
          <a:xfrm>
            <a:off x="2746375" y="193675"/>
            <a:ext cx="4187825" cy="3140075"/>
          </a:xfrm>
          <a:ln/>
        </p:spPr>
      </p:sp>
      <p:sp>
        <p:nvSpPr>
          <p:cNvPr id="573444" name="Rectangle 3">
            <a:extLst>
              <a:ext uri="{FF2B5EF4-FFF2-40B4-BE49-F238E27FC236}">
                <a16:creationId xmlns:a16="http://schemas.microsoft.com/office/drawing/2014/main" id="{E93D8D84-32BD-42B3-BAE3-B09C0362871E}"/>
              </a:ext>
            </a:extLst>
          </p:cNvPr>
          <p:cNvSpPr>
            <a:spLocks noGrp="1" noChangeArrowheads="1"/>
          </p:cNvSpPr>
          <p:nvPr>
            <p:ph type="body" idx="1"/>
          </p:nvPr>
        </p:nvSpPr>
        <p:spPr>
          <a:xfrm>
            <a:off x="554038" y="3444875"/>
            <a:ext cx="8385175" cy="3346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131" tIns="47565" rIns="95131" bIns="47565"/>
          <a:lstStyle/>
          <a:p>
            <a:endParaRPr lang="en-US"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7">
            <a:extLst>
              <a:ext uri="{FF2B5EF4-FFF2-40B4-BE49-F238E27FC236}">
                <a16:creationId xmlns:a16="http://schemas.microsoft.com/office/drawing/2014/main" id="{2AE68E41-C32A-481A-9FA8-9DD44D28BD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35679FF2-302F-497E-8ACD-CA5AC111F96F}" type="slidenum">
              <a:rPr lang="en-US" altLang="en-US" sz="1300" smtClean="0"/>
              <a:pPr/>
              <a:t>110</a:t>
            </a:fld>
            <a:endParaRPr lang="en-US" altLang="en-US" sz="1300"/>
          </a:p>
        </p:txBody>
      </p:sp>
      <p:sp>
        <p:nvSpPr>
          <p:cNvPr id="576515" name="Rectangle 2">
            <a:extLst>
              <a:ext uri="{FF2B5EF4-FFF2-40B4-BE49-F238E27FC236}">
                <a16:creationId xmlns:a16="http://schemas.microsoft.com/office/drawing/2014/main" id="{AB2C9852-0FA3-48F1-97E1-721294DCFEB5}"/>
              </a:ext>
            </a:extLst>
          </p:cNvPr>
          <p:cNvSpPr>
            <a:spLocks noChangeArrowheads="1" noTextEdit="1"/>
          </p:cNvSpPr>
          <p:nvPr>
            <p:ph type="sldImg"/>
          </p:nvPr>
        </p:nvSpPr>
        <p:spPr>
          <a:xfrm>
            <a:off x="2746375" y="193675"/>
            <a:ext cx="4187825" cy="3140075"/>
          </a:xfrm>
          <a:ln/>
        </p:spPr>
      </p:sp>
      <p:sp>
        <p:nvSpPr>
          <p:cNvPr id="576516" name="Rectangle 3">
            <a:extLst>
              <a:ext uri="{FF2B5EF4-FFF2-40B4-BE49-F238E27FC236}">
                <a16:creationId xmlns:a16="http://schemas.microsoft.com/office/drawing/2014/main" id="{048E76F6-C2C8-465F-8D70-C12573BEB9C1}"/>
              </a:ext>
            </a:extLst>
          </p:cNvPr>
          <p:cNvSpPr>
            <a:spLocks noGrp="1" noChangeArrowheads="1"/>
          </p:cNvSpPr>
          <p:nvPr>
            <p:ph type="body" idx="1"/>
          </p:nvPr>
        </p:nvSpPr>
        <p:spPr>
          <a:xfrm>
            <a:off x="554038" y="3444875"/>
            <a:ext cx="8385175" cy="3346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131" tIns="47565" rIns="95131" bIns="47565"/>
          <a:lstStyle/>
          <a:p>
            <a:endParaRPr lang="en-US"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Rectangle 7">
            <a:extLst>
              <a:ext uri="{FF2B5EF4-FFF2-40B4-BE49-F238E27FC236}">
                <a16:creationId xmlns:a16="http://schemas.microsoft.com/office/drawing/2014/main" id="{219E60C2-F35D-48B2-83C7-54D73B6821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E4B28353-6D73-41E5-A883-8E3DC3C01701}" type="slidenum">
              <a:rPr lang="en-US" altLang="en-US" sz="1300" smtClean="0"/>
              <a:pPr/>
              <a:t>111</a:t>
            </a:fld>
            <a:endParaRPr lang="en-US" altLang="en-US" sz="1300"/>
          </a:p>
        </p:txBody>
      </p:sp>
      <p:sp>
        <p:nvSpPr>
          <p:cNvPr id="578563" name="Rectangle 2">
            <a:extLst>
              <a:ext uri="{FF2B5EF4-FFF2-40B4-BE49-F238E27FC236}">
                <a16:creationId xmlns:a16="http://schemas.microsoft.com/office/drawing/2014/main" id="{615888AF-CC26-46BC-84FA-BCBF036287E2}"/>
              </a:ext>
            </a:extLst>
          </p:cNvPr>
          <p:cNvSpPr>
            <a:spLocks noChangeArrowheads="1" noTextEdit="1"/>
          </p:cNvSpPr>
          <p:nvPr>
            <p:ph type="sldImg"/>
          </p:nvPr>
        </p:nvSpPr>
        <p:spPr>
          <a:ln/>
        </p:spPr>
      </p:sp>
      <p:sp>
        <p:nvSpPr>
          <p:cNvPr id="578564" name="Rectangle 3">
            <a:extLst>
              <a:ext uri="{FF2B5EF4-FFF2-40B4-BE49-F238E27FC236}">
                <a16:creationId xmlns:a16="http://schemas.microsoft.com/office/drawing/2014/main" id="{FF016A86-D728-47E9-A183-36CCCF1607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Địa chỉ riêng tư còn có thể được sử dụng để đánh địa chỉ cho các serial links nhằm tránh làng phí địa chỉ IP “thật”</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7">
            <a:extLst>
              <a:ext uri="{FF2B5EF4-FFF2-40B4-BE49-F238E27FC236}">
                <a16:creationId xmlns:a16="http://schemas.microsoft.com/office/drawing/2014/main" id="{4309C8D4-5067-4E77-BF70-8C7ECA939F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F69BBE9B-8DF4-4B77-ACD2-A02D2C51DC29}" type="slidenum">
              <a:rPr lang="en-US" altLang="en-US" sz="1300" smtClean="0"/>
              <a:pPr/>
              <a:t>112</a:t>
            </a:fld>
            <a:endParaRPr lang="en-US" altLang="en-US" sz="1300"/>
          </a:p>
        </p:txBody>
      </p:sp>
      <p:sp>
        <p:nvSpPr>
          <p:cNvPr id="580611" name="Rectangle 2">
            <a:extLst>
              <a:ext uri="{FF2B5EF4-FFF2-40B4-BE49-F238E27FC236}">
                <a16:creationId xmlns:a16="http://schemas.microsoft.com/office/drawing/2014/main" id="{9D6E8E2B-1D02-4D00-B8E5-4D93E8CF4170}"/>
              </a:ext>
            </a:extLst>
          </p:cNvPr>
          <p:cNvSpPr>
            <a:spLocks noChangeArrowheads="1" noTextEdit="1"/>
          </p:cNvSpPr>
          <p:nvPr>
            <p:ph type="sldImg"/>
          </p:nvPr>
        </p:nvSpPr>
        <p:spPr>
          <a:xfrm>
            <a:off x="2746375" y="193675"/>
            <a:ext cx="4187825" cy="3140075"/>
          </a:xfrm>
          <a:ln/>
        </p:spPr>
      </p:sp>
      <p:sp>
        <p:nvSpPr>
          <p:cNvPr id="580612" name="Rectangle 3">
            <a:extLst>
              <a:ext uri="{FF2B5EF4-FFF2-40B4-BE49-F238E27FC236}">
                <a16:creationId xmlns:a16="http://schemas.microsoft.com/office/drawing/2014/main" id="{EB32D2FD-1383-4853-9008-6DB269B74409}"/>
              </a:ext>
            </a:extLst>
          </p:cNvPr>
          <p:cNvSpPr>
            <a:spLocks noGrp="1" noChangeArrowheads="1"/>
          </p:cNvSpPr>
          <p:nvPr>
            <p:ph type="body" idx="1"/>
          </p:nvPr>
        </p:nvSpPr>
        <p:spPr>
          <a:xfrm>
            <a:off x="554038" y="3444875"/>
            <a:ext cx="8385175" cy="3346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131" tIns="47565" rIns="95131" bIns="47565"/>
          <a:lstStyle/>
          <a:p>
            <a:endParaRPr lang="en-US"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7">
            <a:extLst>
              <a:ext uri="{FF2B5EF4-FFF2-40B4-BE49-F238E27FC236}">
                <a16:creationId xmlns:a16="http://schemas.microsoft.com/office/drawing/2014/main" id="{52B08D23-6C7A-42B3-AB5A-995AE35544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432BC80B-8967-4397-8608-33AACF199F16}" type="slidenum">
              <a:rPr lang="en-US" altLang="en-US" sz="1300" smtClean="0"/>
              <a:pPr/>
              <a:t>119</a:t>
            </a:fld>
            <a:endParaRPr lang="en-US" altLang="en-US" sz="1300"/>
          </a:p>
        </p:txBody>
      </p:sp>
      <p:sp>
        <p:nvSpPr>
          <p:cNvPr id="588803" name="Rectangle 2">
            <a:extLst>
              <a:ext uri="{FF2B5EF4-FFF2-40B4-BE49-F238E27FC236}">
                <a16:creationId xmlns:a16="http://schemas.microsoft.com/office/drawing/2014/main" id="{3383CAE8-EE95-4057-AB37-CBA41EA6DA0A}"/>
              </a:ext>
            </a:extLst>
          </p:cNvPr>
          <p:cNvSpPr>
            <a:spLocks noChangeArrowheads="1" noTextEdit="1"/>
          </p:cNvSpPr>
          <p:nvPr>
            <p:ph type="sldImg"/>
          </p:nvPr>
        </p:nvSpPr>
        <p:spPr>
          <a:ln/>
        </p:spPr>
      </p:sp>
      <p:sp>
        <p:nvSpPr>
          <p:cNvPr id="588804" name="Rectangle 3">
            <a:extLst>
              <a:ext uri="{FF2B5EF4-FFF2-40B4-BE49-F238E27FC236}">
                <a16:creationId xmlns:a16="http://schemas.microsoft.com/office/drawing/2014/main" id="{738ECF1D-EF01-48A7-9FE1-6E2ADAE39A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Thực tế thì số lượng port có thể gán cho một địa chỉ IP là khoảng 4000 port.</a:t>
            </a:r>
          </a:p>
          <a:p>
            <a:r>
              <a:rPr lang="en-US" altLang="en-US"/>
              <a:t>See more at http://www.portforward.com/</a:t>
            </a:r>
          </a:p>
          <a:p>
            <a:endParaRPr lang="en-US"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7">
            <a:extLst>
              <a:ext uri="{FF2B5EF4-FFF2-40B4-BE49-F238E27FC236}">
                <a16:creationId xmlns:a16="http://schemas.microsoft.com/office/drawing/2014/main" id="{C7260B96-621D-46C4-B08A-3C94BA4D65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144A4897-E0FA-4AD1-946F-335E9B371994}" type="slidenum">
              <a:rPr lang="en-US" altLang="en-US" sz="1300" smtClean="0"/>
              <a:pPr/>
              <a:t>121</a:t>
            </a:fld>
            <a:endParaRPr lang="en-US" altLang="en-US" sz="1300"/>
          </a:p>
        </p:txBody>
      </p:sp>
      <p:sp>
        <p:nvSpPr>
          <p:cNvPr id="591875" name="Rectangle 2">
            <a:extLst>
              <a:ext uri="{FF2B5EF4-FFF2-40B4-BE49-F238E27FC236}">
                <a16:creationId xmlns:a16="http://schemas.microsoft.com/office/drawing/2014/main" id="{AC0B1E4F-1BC0-4E55-B5C9-38B4EF9CE0DD}"/>
              </a:ext>
            </a:extLst>
          </p:cNvPr>
          <p:cNvSpPr>
            <a:spLocks noChangeArrowheads="1" noTextEdit="1"/>
          </p:cNvSpPr>
          <p:nvPr>
            <p:ph type="sldImg"/>
          </p:nvPr>
        </p:nvSpPr>
        <p:spPr>
          <a:ln/>
        </p:spPr>
      </p:sp>
      <p:sp>
        <p:nvSpPr>
          <p:cNvPr id="591876" name="Rectangle 3">
            <a:extLst>
              <a:ext uri="{FF2B5EF4-FFF2-40B4-BE49-F238E27FC236}">
                <a16:creationId xmlns:a16="http://schemas.microsoft.com/office/drawing/2014/main" id="{55DA601D-A8B1-4966-83DA-0B5E4C6DCE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Meticulous: tỉ mỉ, kỹ càng</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7">
            <a:extLst>
              <a:ext uri="{FF2B5EF4-FFF2-40B4-BE49-F238E27FC236}">
                <a16:creationId xmlns:a16="http://schemas.microsoft.com/office/drawing/2014/main" id="{DD92338E-719B-4C15-8535-9267BC3F39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CD24FB22-5945-4A3D-8A5A-E7E8C27A7966}" type="slidenum">
              <a:rPr lang="en-US" altLang="en-US" sz="1300" smtClean="0"/>
              <a:pPr/>
              <a:t>122</a:t>
            </a:fld>
            <a:endParaRPr lang="en-US" altLang="en-US" sz="1300"/>
          </a:p>
        </p:txBody>
      </p:sp>
      <p:sp>
        <p:nvSpPr>
          <p:cNvPr id="593923" name="Rectangle 2">
            <a:extLst>
              <a:ext uri="{FF2B5EF4-FFF2-40B4-BE49-F238E27FC236}">
                <a16:creationId xmlns:a16="http://schemas.microsoft.com/office/drawing/2014/main" id="{C95C27B5-A9C9-4514-8C96-DCBE1A57EA05}"/>
              </a:ext>
            </a:extLst>
          </p:cNvPr>
          <p:cNvSpPr>
            <a:spLocks noChangeArrowheads="1" noTextEdit="1"/>
          </p:cNvSpPr>
          <p:nvPr>
            <p:ph type="sldImg"/>
          </p:nvPr>
        </p:nvSpPr>
        <p:spPr>
          <a:ln/>
        </p:spPr>
      </p:sp>
      <p:sp>
        <p:nvSpPr>
          <p:cNvPr id="593924" name="Rectangle 3">
            <a:extLst>
              <a:ext uri="{FF2B5EF4-FFF2-40B4-BE49-F238E27FC236}">
                <a16:creationId xmlns:a16="http://schemas.microsoft.com/office/drawing/2014/main" id="{883D7AA3-071A-4C86-8F47-B7146EC9F6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7">
            <a:extLst>
              <a:ext uri="{FF2B5EF4-FFF2-40B4-BE49-F238E27FC236}">
                <a16:creationId xmlns:a16="http://schemas.microsoft.com/office/drawing/2014/main" id="{1AD7C9AD-2871-46F4-899A-B584015A66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85EE363C-1589-4E3A-B929-623B08BB287D}" type="slidenum">
              <a:rPr lang="en-US" altLang="en-US" sz="1300" smtClean="0"/>
              <a:pPr/>
              <a:t>124</a:t>
            </a:fld>
            <a:endParaRPr lang="en-US" altLang="en-US" sz="1300"/>
          </a:p>
        </p:txBody>
      </p:sp>
      <p:sp>
        <p:nvSpPr>
          <p:cNvPr id="596995" name="Rectangle 2">
            <a:extLst>
              <a:ext uri="{FF2B5EF4-FFF2-40B4-BE49-F238E27FC236}">
                <a16:creationId xmlns:a16="http://schemas.microsoft.com/office/drawing/2014/main" id="{D4E3747A-38B1-4386-9106-C9E3B66C0612}"/>
              </a:ext>
            </a:extLst>
          </p:cNvPr>
          <p:cNvSpPr>
            <a:spLocks noChangeArrowheads="1" noTextEdit="1"/>
          </p:cNvSpPr>
          <p:nvPr>
            <p:ph type="sldImg"/>
          </p:nvPr>
        </p:nvSpPr>
        <p:spPr>
          <a:ln/>
        </p:spPr>
      </p:sp>
      <p:sp>
        <p:nvSpPr>
          <p:cNvPr id="596996" name="Rectangle 3">
            <a:extLst>
              <a:ext uri="{FF2B5EF4-FFF2-40B4-BE49-F238E27FC236}">
                <a16:creationId xmlns:a16="http://schemas.microsoft.com/office/drawing/2014/main" id="{0FFC134C-8702-4C89-BC9F-5AD5E7980C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Dispute: bàn cãi, tranh luận</a:t>
            </a:r>
          </a:p>
          <a:p>
            <a:r>
              <a:rPr lang="en-US" altLang="en-US"/>
              <a:t>Corporation: tập đoàn, hội đồng</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7">
            <a:extLst>
              <a:ext uri="{FF2B5EF4-FFF2-40B4-BE49-F238E27FC236}">
                <a16:creationId xmlns:a16="http://schemas.microsoft.com/office/drawing/2014/main" id="{5F8349A0-131A-4148-8362-B960983698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E76004F1-B8DD-4142-BDA7-5EE40E42E17B}" type="slidenum">
              <a:rPr lang="en-US" altLang="en-US" sz="1300" smtClean="0"/>
              <a:pPr/>
              <a:t>126</a:t>
            </a:fld>
            <a:endParaRPr lang="en-US" altLang="en-US" sz="1300"/>
          </a:p>
        </p:txBody>
      </p:sp>
      <p:sp>
        <p:nvSpPr>
          <p:cNvPr id="600067" name="Rectangle 2">
            <a:extLst>
              <a:ext uri="{FF2B5EF4-FFF2-40B4-BE49-F238E27FC236}">
                <a16:creationId xmlns:a16="http://schemas.microsoft.com/office/drawing/2014/main" id="{1052691C-16C7-4517-B2CB-7988DA39DCE2}"/>
              </a:ext>
            </a:extLst>
          </p:cNvPr>
          <p:cNvSpPr>
            <a:spLocks noChangeArrowheads="1" noTextEdit="1"/>
          </p:cNvSpPr>
          <p:nvPr>
            <p:ph type="sldImg"/>
          </p:nvPr>
        </p:nvSpPr>
        <p:spPr>
          <a:ln/>
        </p:spPr>
      </p:sp>
      <p:sp>
        <p:nvSpPr>
          <p:cNvPr id="600068" name="Rectangle 3">
            <a:extLst>
              <a:ext uri="{FF2B5EF4-FFF2-40B4-BE49-F238E27FC236}">
                <a16:creationId xmlns:a16="http://schemas.microsoft.com/office/drawing/2014/main" id="{705E7B68-BC5B-42B6-AAE1-73E86C76BB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misc fields: các trường khác</a:t>
            </a:r>
          </a:p>
          <a:p>
            <a:r>
              <a:rPr lang="en-US" altLang="en-US"/>
              <a:t>source IP addr: địa chỉ IP nguồn,</a:t>
            </a:r>
          </a:p>
          <a:p>
            <a:r>
              <a:rPr lang="en-US" altLang="en-US"/>
              <a:t>dest IP addr: địa chỉ IP đích</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7">
            <a:extLst>
              <a:ext uri="{FF2B5EF4-FFF2-40B4-BE49-F238E27FC236}">
                <a16:creationId xmlns:a16="http://schemas.microsoft.com/office/drawing/2014/main" id="{AB6EBA6C-4D05-45FB-B7C4-50CC04BB80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07CDAC0B-943D-4C77-A5D9-8B1BA1FC8CDE}" type="slidenum">
              <a:rPr lang="en-US" altLang="en-US" sz="1300" smtClean="0"/>
              <a:pPr/>
              <a:t>129</a:t>
            </a:fld>
            <a:endParaRPr lang="en-US" altLang="en-US" sz="1300"/>
          </a:p>
        </p:txBody>
      </p:sp>
      <p:sp>
        <p:nvSpPr>
          <p:cNvPr id="604163" name="Rectangle 2">
            <a:extLst>
              <a:ext uri="{FF2B5EF4-FFF2-40B4-BE49-F238E27FC236}">
                <a16:creationId xmlns:a16="http://schemas.microsoft.com/office/drawing/2014/main" id="{DDA3A05C-DCAF-4F99-9604-AA024F7F7146}"/>
              </a:ext>
            </a:extLst>
          </p:cNvPr>
          <p:cNvSpPr>
            <a:spLocks noChangeArrowheads="1" noTextEdit="1"/>
          </p:cNvSpPr>
          <p:nvPr>
            <p:ph type="sldImg"/>
          </p:nvPr>
        </p:nvSpPr>
        <p:spPr>
          <a:ln/>
        </p:spPr>
      </p:sp>
      <p:sp>
        <p:nvSpPr>
          <p:cNvPr id="604164" name="Rectangle 3">
            <a:extLst>
              <a:ext uri="{FF2B5EF4-FFF2-40B4-BE49-F238E27FC236}">
                <a16:creationId xmlns:a16="http://schemas.microsoft.com/office/drawing/2014/main" id="{C5EA336D-7BB1-47DC-BF3B-1FB4D6EFC5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Dest. Net: mạng đích</a:t>
            </a:r>
          </a:p>
          <a:p>
            <a:r>
              <a:rPr lang="en-US" altLang="en-US"/>
              <a:t>Nhops: number of hops: số bước nhảy (router)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7">
            <a:extLst>
              <a:ext uri="{FF2B5EF4-FFF2-40B4-BE49-F238E27FC236}">
                <a16:creationId xmlns:a16="http://schemas.microsoft.com/office/drawing/2014/main" id="{DFC50593-401A-4F3C-9405-349BF7B1AE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29C44150-EEAB-4514-81F8-051E158AD89D}" type="slidenum">
              <a:rPr lang="en-US" altLang="en-US" sz="1300" smtClean="0"/>
              <a:pPr/>
              <a:t>12</a:t>
            </a:fld>
            <a:endParaRPr lang="en-US" altLang="en-US" sz="1300"/>
          </a:p>
        </p:txBody>
      </p:sp>
      <p:sp>
        <p:nvSpPr>
          <p:cNvPr id="402435" name="Rectangle 2">
            <a:extLst>
              <a:ext uri="{FF2B5EF4-FFF2-40B4-BE49-F238E27FC236}">
                <a16:creationId xmlns:a16="http://schemas.microsoft.com/office/drawing/2014/main" id="{B9E3E434-8982-433C-8C7E-643FCD7DE61C}"/>
              </a:ext>
            </a:extLst>
          </p:cNvPr>
          <p:cNvSpPr>
            <a:spLocks noChangeArrowheads="1" noTextEdit="1"/>
          </p:cNvSpPr>
          <p:nvPr>
            <p:ph type="sldImg"/>
          </p:nvPr>
        </p:nvSpPr>
        <p:spPr>
          <a:ln/>
        </p:spPr>
      </p:sp>
      <p:sp>
        <p:nvSpPr>
          <p:cNvPr id="402436" name="Rectangle 3">
            <a:extLst>
              <a:ext uri="{FF2B5EF4-FFF2-40B4-BE49-F238E27FC236}">
                <a16:creationId xmlns:a16="http://schemas.microsoft.com/office/drawing/2014/main" id="{84ED75B3-2E7D-4E9A-BFF2-52ACB99A33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swamp: làm ngập</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7">
            <a:extLst>
              <a:ext uri="{FF2B5EF4-FFF2-40B4-BE49-F238E27FC236}">
                <a16:creationId xmlns:a16="http://schemas.microsoft.com/office/drawing/2014/main" id="{4D99ED5D-E3BC-43A0-9405-02E45C4235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310A242B-7461-46D3-B553-F3AD58B64686}" type="slidenum">
              <a:rPr lang="en-US" altLang="en-US" sz="1300" smtClean="0"/>
              <a:pPr/>
              <a:t>132</a:t>
            </a:fld>
            <a:endParaRPr lang="en-US" altLang="en-US" sz="1300"/>
          </a:p>
        </p:txBody>
      </p:sp>
      <p:sp>
        <p:nvSpPr>
          <p:cNvPr id="608259" name="Rectangle 2">
            <a:extLst>
              <a:ext uri="{FF2B5EF4-FFF2-40B4-BE49-F238E27FC236}">
                <a16:creationId xmlns:a16="http://schemas.microsoft.com/office/drawing/2014/main" id="{9C6E66FB-C6E0-4FBD-BDC0-6A5A0ADDB43A}"/>
              </a:ext>
            </a:extLst>
          </p:cNvPr>
          <p:cNvSpPr>
            <a:spLocks noChangeArrowheads="1" noTextEdit="1"/>
          </p:cNvSpPr>
          <p:nvPr>
            <p:ph type="sldImg"/>
          </p:nvPr>
        </p:nvSpPr>
        <p:spPr>
          <a:ln/>
        </p:spPr>
      </p:sp>
      <p:sp>
        <p:nvSpPr>
          <p:cNvPr id="608260" name="Rectangle 3">
            <a:extLst>
              <a:ext uri="{FF2B5EF4-FFF2-40B4-BE49-F238E27FC236}">
                <a16:creationId xmlns:a16="http://schemas.microsoft.com/office/drawing/2014/main" id="{63130B28-FACE-43DA-9153-0C33C9C73D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Identification + source addr. + destination addr. -&gt; định danh duy nhất cho một datagram trong khoảng thời gian nó vẫn còn trên liên mạng!</a:t>
            </a:r>
          </a:p>
          <a:p>
            <a:r>
              <a:rPr lang="en-US" altLang="en-US"/>
              <a:t>IP protocol version</a:t>
            </a:r>
          </a:p>
          <a:p>
            <a:pPr lvl="1"/>
            <a:r>
              <a:rPr lang="en-US" altLang="en-US"/>
              <a:t>Current version is 4</a:t>
            </a:r>
          </a:p>
          <a:p>
            <a:r>
              <a:rPr lang="en-US" altLang="en-US"/>
              <a:t>Header length</a:t>
            </a:r>
          </a:p>
          <a:p>
            <a:pPr lvl="1"/>
            <a:r>
              <a:rPr lang="en-US" altLang="en-US"/>
              <a:t>Number of 32-bit quantities in the header</a:t>
            </a:r>
          </a:p>
          <a:p>
            <a:r>
              <a:rPr lang="en-US" altLang="en-US"/>
              <a:t>Type of Service</a:t>
            </a:r>
          </a:p>
          <a:p>
            <a:pPr lvl="1"/>
            <a:r>
              <a:rPr lang="en-US" altLang="en-US"/>
              <a:t>3-bit Priority</a:t>
            </a:r>
          </a:p>
          <a:p>
            <a:pPr lvl="1"/>
            <a:r>
              <a:rPr lang="en-US" altLang="en-US"/>
              <a:t>Delay, Throughput, Reliability bits</a:t>
            </a:r>
          </a:p>
          <a:p>
            <a:r>
              <a:rPr lang="en-US" altLang="en-US"/>
              <a:t>Total length</a:t>
            </a:r>
          </a:p>
          <a:p>
            <a:pPr lvl="1"/>
            <a:r>
              <a:rPr lang="en-US" altLang="en-US"/>
              <a:t>Including header (maximum 65535 bytes)</a:t>
            </a:r>
          </a:p>
          <a:p>
            <a:r>
              <a:rPr lang="en-US" altLang="en-US"/>
              <a:t>Identification</a:t>
            </a:r>
          </a:p>
          <a:p>
            <a:pPr lvl="1"/>
            <a:r>
              <a:rPr lang="en-US" altLang="en-US"/>
              <a:t>All fragments of a packet have same identification</a:t>
            </a:r>
          </a:p>
          <a:p>
            <a:r>
              <a:rPr lang="en-US" altLang="en-US"/>
              <a:t>Flags</a:t>
            </a:r>
          </a:p>
          <a:p>
            <a:pPr lvl="1"/>
            <a:r>
              <a:rPr lang="en-US" altLang="en-US"/>
              <a:t>Don’t Fragment, More Fragments</a:t>
            </a:r>
          </a:p>
          <a:p>
            <a:r>
              <a:rPr lang="en-US" altLang="en-US"/>
              <a:t>Fragment offset</a:t>
            </a:r>
          </a:p>
          <a:p>
            <a:pPr lvl="1"/>
            <a:r>
              <a:rPr lang="en-US" altLang="en-US"/>
              <a:t>Where in the original packet (count in 8 byte units)</a:t>
            </a:r>
          </a:p>
          <a:p>
            <a:endParaRPr lang="en-US"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7">
            <a:extLst>
              <a:ext uri="{FF2B5EF4-FFF2-40B4-BE49-F238E27FC236}">
                <a16:creationId xmlns:a16="http://schemas.microsoft.com/office/drawing/2014/main" id="{3BF0243F-7941-482B-937D-E8999C1260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8B09D357-3BB5-434F-B589-F432728567A9}" type="slidenum">
              <a:rPr lang="en-US" altLang="en-US" sz="1300" smtClean="0"/>
              <a:pPr/>
              <a:t>133</a:t>
            </a:fld>
            <a:endParaRPr lang="en-US" altLang="en-US" sz="1300"/>
          </a:p>
        </p:txBody>
      </p:sp>
      <p:sp>
        <p:nvSpPr>
          <p:cNvPr id="610307" name="Rectangle 2">
            <a:extLst>
              <a:ext uri="{FF2B5EF4-FFF2-40B4-BE49-F238E27FC236}">
                <a16:creationId xmlns:a16="http://schemas.microsoft.com/office/drawing/2014/main" id="{8E706CAD-EF1B-4FE8-99D3-65C20F4875A0}"/>
              </a:ext>
            </a:extLst>
          </p:cNvPr>
          <p:cNvSpPr>
            <a:spLocks noChangeArrowheads="1" noTextEdit="1"/>
          </p:cNvSpPr>
          <p:nvPr>
            <p:ph type="sldImg"/>
          </p:nvPr>
        </p:nvSpPr>
        <p:spPr>
          <a:ln/>
        </p:spPr>
      </p:sp>
      <p:sp>
        <p:nvSpPr>
          <p:cNvPr id="610308" name="Rectangle 3">
            <a:extLst>
              <a:ext uri="{FF2B5EF4-FFF2-40B4-BE49-F238E27FC236}">
                <a16:creationId xmlns:a16="http://schemas.microsoft.com/office/drawing/2014/main" id="{87545CB1-2F72-4D08-AB97-0AF94D4C77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Time to live</a:t>
            </a:r>
          </a:p>
          <a:p>
            <a:pPr lvl="1"/>
            <a:r>
              <a:rPr lang="en-US" altLang="en-US"/>
              <a:t>Life time of packet</a:t>
            </a:r>
          </a:p>
          <a:p>
            <a:r>
              <a:rPr lang="en-US" altLang="en-US"/>
              <a:t>Protocol Type</a:t>
            </a:r>
          </a:p>
          <a:p>
            <a:pPr lvl="1"/>
            <a:r>
              <a:rPr lang="en-US" altLang="en-US"/>
              <a:t> TCP, UDP etc</a:t>
            </a:r>
          </a:p>
          <a:p>
            <a:endParaRPr lang="en-US"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Rectangle 7">
            <a:extLst>
              <a:ext uri="{FF2B5EF4-FFF2-40B4-BE49-F238E27FC236}">
                <a16:creationId xmlns:a16="http://schemas.microsoft.com/office/drawing/2014/main" id="{F8362096-F060-4E1A-BE8E-C0163EC697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9105630F-157E-4130-BC77-1CFF275DBC87}" type="slidenum">
              <a:rPr lang="en-US" altLang="en-US" sz="1300" smtClean="0"/>
              <a:pPr/>
              <a:t>134</a:t>
            </a:fld>
            <a:endParaRPr lang="en-US" altLang="en-US" sz="1300"/>
          </a:p>
        </p:txBody>
      </p:sp>
      <p:sp>
        <p:nvSpPr>
          <p:cNvPr id="612355" name="Rectangle 2">
            <a:extLst>
              <a:ext uri="{FF2B5EF4-FFF2-40B4-BE49-F238E27FC236}">
                <a16:creationId xmlns:a16="http://schemas.microsoft.com/office/drawing/2014/main" id="{A6FE9C1F-4585-467C-A38C-82D270B50B88}"/>
              </a:ext>
            </a:extLst>
          </p:cNvPr>
          <p:cNvSpPr>
            <a:spLocks noChangeArrowheads="1" noTextEdit="1"/>
          </p:cNvSpPr>
          <p:nvPr>
            <p:ph type="sldImg"/>
          </p:nvPr>
        </p:nvSpPr>
        <p:spPr>
          <a:ln/>
        </p:spPr>
      </p:sp>
      <p:sp>
        <p:nvSpPr>
          <p:cNvPr id="612356" name="Rectangle 3">
            <a:extLst>
              <a:ext uri="{FF2B5EF4-FFF2-40B4-BE49-F238E27FC236}">
                <a16:creationId xmlns:a16="http://schemas.microsoft.com/office/drawing/2014/main" id="{F3DF1E21-50B5-497D-9DD3-EDDBED47D8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7">
            <a:extLst>
              <a:ext uri="{FF2B5EF4-FFF2-40B4-BE49-F238E27FC236}">
                <a16:creationId xmlns:a16="http://schemas.microsoft.com/office/drawing/2014/main" id="{2AF8C2E0-D4B0-4241-9021-A6DCCE3622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9F919D3A-8D23-47EA-9EB1-E982C30751E9}" type="slidenum">
              <a:rPr lang="en-US" altLang="en-US" sz="1300" smtClean="0"/>
              <a:pPr/>
              <a:t>136</a:t>
            </a:fld>
            <a:endParaRPr lang="en-US" altLang="en-US" sz="1300"/>
          </a:p>
        </p:txBody>
      </p:sp>
      <p:sp>
        <p:nvSpPr>
          <p:cNvPr id="615427" name="Rectangle 2">
            <a:extLst>
              <a:ext uri="{FF2B5EF4-FFF2-40B4-BE49-F238E27FC236}">
                <a16:creationId xmlns:a16="http://schemas.microsoft.com/office/drawing/2014/main" id="{42C5B320-82A9-4185-B639-4E3EEC9638E9}"/>
              </a:ext>
            </a:extLst>
          </p:cNvPr>
          <p:cNvSpPr>
            <a:spLocks noChangeArrowheads="1" noTextEdit="1"/>
          </p:cNvSpPr>
          <p:nvPr>
            <p:ph type="sldImg"/>
          </p:nvPr>
        </p:nvSpPr>
        <p:spPr>
          <a:xfrm>
            <a:off x="2974975" y="549275"/>
            <a:ext cx="3654425" cy="2741613"/>
          </a:xfrm>
          <a:ln/>
        </p:spPr>
      </p:sp>
      <p:sp>
        <p:nvSpPr>
          <p:cNvPr id="615428" name="Rectangle 3">
            <a:extLst>
              <a:ext uri="{FF2B5EF4-FFF2-40B4-BE49-F238E27FC236}">
                <a16:creationId xmlns:a16="http://schemas.microsoft.com/office/drawing/2014/main" id="{BBD11DD2-6B93-452C-8DA4-4E2AE3F0ECBE}"/>
              </a:ext>
            </a:extLst>
          </p:cNvPr>
          <p:cNvSpPr>
            <a:spLocks noGrp="1" noChangeArrowheads="1"/>
          </p:cNvSpPr>
          <p:nvPr>
            <p:ph type="body" idx="1"/>
          </p:nvPr>
        </p:nvSpPr>
        <p:spPr>
          <a:xfrm>
            <a:off x="1277938" y="3473450"/>
            <a:ext cx="7045325" cy="329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There are several reasons for performing reassembly at the ultimate destination. First, it reduces the amount of state information in routers. When forwarding a datagram, a router does not need to know whether the datagram is a fragment. Second, different fragments may get routed thru different paths. If an intermediate router reassembles fragments, all fragments need to reach that router. By postponing reassembly until the ultimate destination, IP is free to pass some fragments of a datagram along a different route than other fragments.</a:t>
            </a:r>
          </a:p>
          <a:p>
            <a:endParaRPr lang="en-US" altLang="en-US"/>
          </a:p>
          <a:p>
            <a:r>
              <a:rPr lang="en-US" altLang="en-US"/>
              <a:t>The result of IP’s reassembly timer is all-or-nothing: either all fragments arrive and IP reassembles the datagram or IP discards the complete datagram. In particular, there is no mechanism for a receiver to tell the sender which fragments arrived since the sender is not aware of the fragmentation.</a:t>
            </a:r>
          </a:p>
          <a:p>
            <a:endParaRPr lang="en-US"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7">
            <a:extLst>
              <a:ext uri="{FF2B5EF4-FFF2-40B4-BE49-F238E27FC236}">
                <a16:creationId xmlns:a16="http://schemas.microsoft.com/office/drawing/2014/main" id="{16B2E3EC-B585-4FA9-B448-87D24FB2F3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62EA1787-C35F-4CAD-A8C0-C1636DC5D769}" type="slidenum">
              <a:rPr lang="en-US" altLang="en-US" sz="1300" smtClean="0"/>
              <a:pPr/>
              <a:t>138</a:t>
            </a:fld>
            <a:endParaRPr lang="en-US" altLang="en-US" sz="1300"/>
          </a:p>
        </p:txBody>
      </p:sp>
      <p:sp>
        <p:nvSpPr>
          <p:cNvPr id="618499" name="Rectangle 2">
            <a:extLst>
              <a:ext uri="{FF2B5EF4-FFF2-40B4-BE49-F238E27FC236}">
                <a16:creationId xmlns:a16="http://schemas.microsoft.com/office/drawing/2014/main" id="{55F679C5-F0D2-45D8-B6CB-0B2CB47F759B}"/>
              </a:ext>
            </a:extLst>
          </p:cNvPr>
          <p:cNvSpPr>
            <a:spLocks noChangeArrowheads="1" noTextEdit="1"/>
          </p:cNvSpPr>
          <p:nvPr>
            <p:ph type="sldImg"/>
          </p:nvPr>
        </p:nvSpPr>
        <p:spPr>
          <a:ln/>
        </p:spPr>
      </p:sp>
      <p:sp>
        <p:nvSpPr>
          <p:cNvPr id="618500" name="Rectangle 3">
            <a:extLst>
              <a:ext uri="{FF2B5EF4-FFF2-40B4-BE49-F238E27FC236}">
                <a16:creationId xmlns:a16="http://schemas.microsoft.com/office/drawing/2014/main" id="{30824519-08EA-4CBB-9A44-E5B8251E39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There are 3 things to note here. First, all the fragments have the same ID. Second, all fragments except the last have MORE fragments flag set to 1. Third, the offset refers to the offset of the data in the original datagram. That is why offset is 1480 for the second fragment. Note that the length field in an IP packet includes both header and data. Out of 1500 bytes of the first fragment 20 bytes are header and 1480 are data bytes. </a:t>
            </a:r>
          </a:p>
          <a:p>
            <a:endParaRPr lang="en-US"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7">
            <a:extLst>
              <a:ext uri="{FF2B5EF4-FFF2-40B4-BE49-F238E27FC236}">
                <a16:creationId xmlns:a16="http://schemas.microsoft.com/office/drawing/2014/main" id="{3B59748B-8FD3-4C7D-BC18-9B9FDD24CB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28AF5B48-BEFF-4F68-AE3C-A620E07425CB}" type="slidenum">
              <a:rPr lang="en-US" altLang="en-US" sz="1300" smtClean="0"/>
              <a:pPr/>
              <a:t>139</a:t>
            </a:fld>
            <a:endParaRPr lang="en-US" altLang="en-US" sz="1300"/>
          </a:p>
        </p:txBody>
      </p:sp>
      <p:sp>
        <p:nvSpPr>
          <p:cNvPr id="620547" name="Rectangle 2">
            <a:extLst>
              <a:ext uri="{FF2B5EF4-FFF2-40B4-BE49-F238E27FC236}">
                <a16:creationId xmlns:a16="http://schemas.microsoft.com/office/drawing/2014/main" id="{24E635B7-7D8E-454B-B321-CD31DD2CBEB8}"/>
              </a:ext>
            </a:extLst>
          </p:cNvPr>
          <p:cNvSpPr>
            <a:spLocks noChangeArrowheads="1" noTextEdit="1"/>
          </p:cNvSpPr>
          <p:nvPr>
            <p:ph type="sldImg"/>
          </p:nvPr>
        </p:nvSpPr>
        <p:spPr>
          <a:ln/>
        </p:spPr>
      </p:sp>
      <p:sp>
        <p:nvSpPr>
          <p:cNvPr id="620548" name="Rectangle 3">
            <a:extLst>
              <a:ext uri="{FF2B5EF4-FFF2-40B4-BE49-F238E27FC236}">
                <a16:creationId xmlns:a16="http://schemas.microsoft.com/office/drawing/2014/main" id="{EABCE373-0529-473A-910F-F269F600C4F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7">
            <a:extLst>
              <a:ext uri="{FF2B5EF4-FFF2-40B4-BE49-F238E27FC236}">
                <a16:creationId xmlns:a16="http://schemas.microsoft.com/office/drawing/2014/main" id="{8B8921CE-E060-4B72-84EA-998E8B3F49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13BAE020-E784-4ACA-956A-09B12D42A60C}" type="slidenum">
              <a:rPr lang="en-US" altLang="en-US" sz="1300" smtClean="0"/>
              <a:pPr/>
              <a:t>140</a:t>
            </a:fld>
            <a:endParaRPr lang="en-US" altLang="en-US" sz="1300"/>
          </a:p>
        </p:txBody>
      </p:sp>
      <p:sp>
        <p:nvSpPr>
          <p:cNvPr id="622595" name="Rectangle 2">
            <a:extLst>
              <a:ext uri="{FF2B5EF4-FFF2-40B4-BE49-F238E27FC236}">
                <a16:creationId xmlns:a16="http://schemas.microsoft.com/office/drawing/2014/main" id="{09F152A9-777F-442F-8366-F141992B982D}"/>
              </a:ext>
            </a:extLst>
          </p:cNvPr>
          <p:cNvSpPr>
            <a:spLocks noChangeArrowheads="1" noTextEdit="1"/>
          </p:cNvSpPr>
          <p:nvPr>
            <p:ph type="sldImg"/>
          </p:nvPr>
        </p:nvSpPr>
        <p:spPr>
          <a:ln/>
        </p:spPr>
      </p:sp>
      <p:sp>
        <p:nvSpPr>
          <p:cNvPr id="622596" name="Rectangle 3">
            <a:extLst>
              <a:ext uri="{FF2B5EF4-FFF2-40B4-BE49-F238E27FC236}">
                <a16:creationId xmlns:a16="http://schemas.microsoft.com/office/drawing/2014/main" id="{C4F0E413-2483-4B49-8344-DB75497F75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7">
            <a:extLst>
              <a:ext uri="{FF2B5EF4-FFF2-40B4-BE49-F238E27FC236}">
                <a16:creationId xmlns:a16="http://schemas.microsoft.com/office/drawing/2014/main" id="{9CC3FC96-6587-45B5-8908-783D6EBADF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F707E919-31FF-4182-BF2B-DDCBB21DB5D9}" type="slidenum">
              <a:rPr lang="en-US" altLang="en-US" sz="1300" smtClean="0"/>
              <a:pPr/>
              <a:t>141</a:t>
            </a:fld>
            <a:endParaRPr lang="en-US" altLang="en-US" sz="1300"/>
          </a:p>
        </p:txBody>
      </p:sp>
      <p:sp>
        <p:nvSpPr>
          <p:cNvPr id="624643" name="Rectangle 2">
            <a:extLst>
              <a:ext uri="{FF2B5EF4-FFF2-40B4-BE49-F238E27FC236}">
                <a16:creationId xmlns:a16="http://schemas.microsoft.com/office/drawing/2014/main" id="{B3E5EDAC-33B3-4557-8EF3-5232D75925F2}"/>
              </a:ext>
            </a:extLst>
          </p:cNvPr>
          <p:cNvSpPr>
            <a:spLocks noChangeArrowheads="1" noTextEdit="1"/>
          </p:cNvSpPr>
          <p:nvPr>
            <p:ph type="sldImg"/>
          </p:nvPr>
        </p:nvSpPr>
        <p:spPr>
          <a:ln/>
        </p:spPr>
      </p:sp>
      <p:sp>
        <p:nvSpPr>
          <p:cNvPr id="624644" name="Rectangle 3">
            <a:extLst>
              <a:ext uri="{FF2B5EF4-FFF2-40B4-BE49-F238E27FC236}">
                <a16:creationId xmlns:a16="http://schemas.microsoft.com/office/drawing/2014/main" id="{0AA98AEF-9721-4C6E-97B3-1425511DF7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Rectangle 7">
            <a:extLst>
              <a:ext uri="{FF2B5EF4-FFF2-40B4-BE49-F238E27FC236}">
                <a16:creationId xmlns:a16="http://schemas.microsoft.com/office/drawing/2014/main" id="{98808430-CE19-4ADC-B159-88BF203B53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27A7CF15-2A7C-4D54-9342-303D988CC8A4}" type="slidenum">
              <a:rPr lang="en-US" altLang="en-US" sz="1300" smtClean="0"/>
              <a:pPr/>
              <a:t>142</a:t>
            </a:fld>
            <a:endParaRPr lang="en-US" altLang="en-US" sz="1300"/>
          </a:p>
        </p:txBody>
      </p:sp>
      <p:sp>
        <p:nvSpPr>
          <p:cNvPr id="626691" name="Rectangle 2">
            <a:extLst>
              <a:ext uri="{FF2B5EF4-FFF2-40B4-BE49-F238E27FC236}">
                <a16:creationId xmlns:a16="http://schemas.microsoft.com/office/drawing/2014/main" id="{9F805B1F-46C3-43EC-99DC-48CB459D03ED}"/>
              </a:ext>
            </a:extLst>
          </p:cNvPr>
          <p:cNvSpPr>
            <a:spLocks noChangeArrowheads="1" noTextEdit="1"/>
          </p:cNvSpPr>
          <p:nvPr>
            <p:ph type="sldImg"/>
          </p:nvPr>
        </p:nvSpPr>
        <p:spPr>
          <a:ln/>
        </p:spPr>
      </p:sp>
      <p:sp>
        <p:nvSpPr>
          <p:cNvPr id="626692" name="Rectangle 3">
            <a:extLst>
              <a:ext uri="{FF2B5EF4-FFF2-40B4-BE49-F238E27FC236}">
                <a16:creationId xmlns:a16="http://schemas.microsoft.com/office/drawing/2014/main" id="{2FC4C60F-63D2-44F4-945E-17E1CF6DBE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7">
            <a:extLst>
              <a:ext uri="{FF2B5EF4-FFF2-40B4-BE49-F238E27FC236}">
                <a16:creationId xmlns:a16="http://schemas.microsoft.com/office/drawing/2014/main" id="{807EB7E5-5402-48B2-ABB9-C1F00D636E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84225" indent="-301625">
              <a:defRPr sz="2400">
                <a:solidFill>
                  <a:schemeClr val="tx1"/>
                </a:solidFill>
                <a:latin typeface="Times New Roman" panose="02020603050405020304" pitchFamily="18" charset="0"/>
              </a:defRPr>
            </a:lvl2pPr>
            <a:lvl3pPr marL="1208088" indent="-241300">
              <a:defRPr sz="2400">
                <a:solidFill>
                  <a:schemeClr val="tx1"/>
                </a:solidFill>
                <a:latin typeface="Times New Roman" panose="02020603050405020304" pitchFamily="18" charset="0"/>
              </a:defRPr>
            </a:lvl3pPr>
            <a:lvl4pPr marL="1690688" indent="-241300">
              <a:defRPr sz="2400">
                <a:solidFill>
                  <a:schemeClr val="tx1"/>
                </a:solidFill>
                <a:latin typeface="Times New Roman" panose="02020603050405020304" pitchFamily="18" charset="0"/>
              </a:defRPr>
            </a:lvl4pPr>
            <a:lvl5pPr marL="2174875" indent="-241300">
              <a:defRPr sz="2400">
                <a:solidFill>
                  <a:schemeClr val="tx1"/>
                </a:solidFill>
                <a:latin typeface="Times New Roman" panose="02020603050405020304" pitchFamily="18" charset="0"/>
              </a:defRPr>
            </a:lvl5pPr>
            <a:lvl6pPr marL="2632075" indent="-241300" eaLnBrk="0" fontAlgn="base" hangingPunct="0">
              <a:spcBef>
                <a:spcPct val="0"/>
              </a:spcBef>
              <a:spcAft>
                <a:spcPct val="0"/>
              </a:spcAft>
              <a:defRPr sz="2400">
                <a:solidFill>
                  <a:schemeClr val="tx1"/>
                </a:solidFill>
                <a:latin typeface="Times New Roman" panose="02020603050405020304" pitchFamily="18" charset="0"/>
              </a:defRPr>
            </a:lvl6pPr>
            <a:lvl7pPr marL="3089275" indent="-241300" eaLnBrk="0" fontAlgn="base" hangingPunct="0">
              <a:spcBef>
                <a:spcPct val="0"/>
              </a:spcBef>
              <a:spcAft>
                <a:spcPct val="0"/>
              </a:spcAft>
              <a:defRPr sz="2400">
                <a:solidFill>
                  <a:schemeClr val="tx1"/>
                </a:solidFill>
                <a:latin typeface="Times New Roman" panose="02020603050405020304" pitchFamily="18" charset="0"/>
              </a:defRPr>
            </a:lvl7pPr>
            <a:lvl8pPr marL="3546475" indent="-241300" eaLnBrk="0" fontAlgn="base" hangingPunct="0">
              <a:spcBef>
                <a:spcPct val="0"/>
              </a:spcBef>
              <a:spcAft>
                <a:spcPct val="0"/>
              </a:spcAft>
              <a:defRPr sz="2400">
                <a:solidFill>
                  <a:schemeClr val="tx1"/>
                </a:solidFill>
                <a:latin typeface="Times New Roman" panose="02020603050405020304" pitchFamily="18" charset="0"/>
              </a:defRPr>
            </a:lvl8pPr>
            <a:lvl9pPr marL="4003675" indent="-241300" eaLnBrk="0" fontAlgn="base" hangingPunct="0">
              <a:spcBef>
                <a:spcPct val="0"/>
              </a:spcBef>
              <a:spcAft>
                <a:spcPct val="0"/>
              </a:spcAft>
              <a:defRPr sz="2400">
                <a:solidFill>
                  <a:schemeClr val="tx1"/>
                </a:solidFill>
                <a:latin typeface="Times New Roman" panose="02020603050405020304" pitchFamily="18" charset="0"/>
              </a:defRPr>
            </a:lvl9pPr>
          </a:lstStyle>
          <a:p>
            <a:fld id="{B046ECD6-3B51-4DD6-BBE2-F6DBC287045C}" type="slidenum">
              <a:rPr lang="en-US" altLang="en-US" sz="1300" smtClean="0"/>
              <a:pPr/>
              <a:t>143</a:t>
            </a:fld>
            <a:endParaRPr lang="en-US" altLang="en-US" sz="1300"/>
          </a:p>
        </p:txBody>
      </p:sp>
      <p:sp>
        <p:nvSpPr>
          <p:cNvPr id="628739" name="Rectangle 2">
            <a:extLst>
              <a:ext uri="{FF2B5EF4-FFF2-40B4-BE49-F238E27FC236}">
                <a16:creationId xmlns:a16="http://schemas.microsoft.com/office/drawing/2014/main" id="{99DA4B27-0501-47DC-99B7-96F155D1614C}"/>
              </a:ext>
            </a:extLst>
          </p:cNvPr>
          <p:cNvSpPr>
            <a:spLocks noChangeArrowheads="1" noTextEdit="1"/>
          </p:cNvSpPr>
          <p:nvPr>
            <p:ph type="sldImg"/>
          </p:nvPr>
        </p:nvSpPr>
        <p:spPr>
          <a:ln/>
        </p:spPr>
      </p:sp>
      <p:sp>
        <p:nvSpPr>
          <p:cNvPr id="628740" name="Rectangle 3">
            <a:extLst>
              <a:ext uri="{FF2B5EF4-FFF2-40B4-BE49-F238E27FC236}">
                <a16:creationId xmlns:a16="http://schemas.microsoft.com/office/drawing/2014/main" id="{0D2ACE58-DF42-4E34-AE1C-C09409897F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9DEFDF22-6800-4093-949A-10758118F319}"/>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A6BF02CF-6AB2-4251-946E-1821A36AAA38}"/>
              </a:ext>
            </a:extLst>
          </p:cNvPr>
          <p:cNvSpPr>
            <a:spLocks noGrp="1"/>
          </p:cNvSpPr>
          <p:nvPr>
            <p:ph type="ftr" sz="quarter" idx="11"/>
          </p:nvPr>
        </p:nvSpPr>
        <p:spPr/>
        <p:txBody>
          <a:bodyPr/>
          <a:lstStyle>
            <a:lvl1pPr>
              <a:defRPr/>
            </a:lvl1pPr>
          </a:lstStyle>
          <a:p>
            <a:pPr>
              <a:defRPr/>
            </a:pPr>
            <a:r>
              <a:rPr lang="en-US"/>
              <a:t> Introduction</a:t>
            </a:r>
            <a:endParaRPr lang="en-US">
              <a:latin typeface="Times New Roman" pitchFamily="18" charset="0"/>
            </a:endParaRPr>
          </a:p>
        </p:txBody>
      </p:sp>
      <p:sp>
        <p:nvSpPr>
          <p:cNvPr id="6" name="Slide Number Placeholder 5">
            <a:extLst>
              <a:ext uri="{FF2B5EF4-FFF2-40B4-BE49-F238E27FC236}">
                <a16:creationId xmlns:a16="http://schemas.microsoft.com/office/drawing/2014/main" id="{02159288-2F38-4DA5-8F73-85D7AB380352}"/>
              </a:ext>
            </a:extLst>
          </p:cNvPr>
          <p:cNvSpPr>
            <a:spLocks noGrp="1"/>
          </p:cNvSpPr>
          <p:nvPr>
            <p:ph type="sldNum" sz="quarter" idx="12"/>
          </p:nvPr>
        </p:nvSpPr>
        <p:spPr/>
        <p:txBody>
          <a:bodyPr/>
          <a:lstStyle>
            <a:lvl1pPr>
              <a:defRPr/>
            </a:lvl1pPr>
          </a:lstStyle>
          <a:p>
            <a:pPr>
              <a:defRPr/>
            </a:pPr>
            <a:r>
              <a:rPr lang="en-US" altLang="en-US"/>
              <a:t>1-</a:t>
            </a:r>
            <a:fld id="{6D6B9E25-75DB-4439-A885-9A65CA466144}" type="slidenum">
              <a:rPr lang="en-US" altLang="en-US" smtClean="0"/>
              <a:pPr>
                <a:defRPr/>
              </a:pPr>
              <a:t>‹#›</a:t>
            </a:fld>
            <a:endParaRPr lang="en-US" altLang="en-US"/>
          </a:p>
        </p:txBody>
      </p:sp>
    </p:spTree>
    <p:extLst>
      <p:ext uri="{BB962C8B-B14F-4D97-AF65-F5344CB8AC3E}">
        <p14:creationId xmlns:p14="http://schemas.microsoft.com/office/powerpoint/2010/main" val="3214323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6E231B-6BB5-44A4-AF13-21383661E3F4}"/>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486AE85A-9648-43D0-93B9-259F83EE361D}"/>
              </a:ext>
            </a:extLst>
          </p:cNvPr>
          <p:cNvSpPr>
            <a:spLocks noGrp="1"/>
          </p:cNvSpPr>
          <p:nvPr>
            <p:ph type="ftr" sz="quarter" idx="11"/>
          </p:nvPr>
        </p:nvSpPr>
        <p:spPr/>
        <p:txBody>
          <a:bodyPr/>
          <a:lstStyle>
            <a:lvl1pPr>
              <a:defRPr/>
            </a:lvl1pPr>
          </a:lstStyle>
          <a:p>
            <a:pPr>
              <a:defRPr/>
            </a:pPr>
            <a:r>
              <a:rPr lang="en-US"/>
              <a:t> Introduction</a:t>
            </a:r>
            <a:endParaRPr lang="en-US">
              <a:latin typeface="Times New Roman" pitchFamily="18" charset="0"/>
            </a:endParaRPr>
          </a:p>
        </p:txBody>
      </p:sp>
      <p:sp>
        <p:nvSpPr>
          <p:cNvPr id="6" name="Slide Number Placeholder 5">
            <a:extLst>
              <a:ext uri="{FF2B5EF4-FFF2-40B4-BE49-F238E27FC236}">
                <a16:creationId xmlns:a16="http://schemas.microsoft.com/office/drawing/2014/main" id="{0363F93E-662D-4373-BB3E-F4982345A0F7}"/>
              </a:ext>
            </a:extLst>
          </p:cNvPr>
          <p:cNvSpPr>
            <a:spLocks noGrp="1"/>
          </p:cNvSpPr>
          <p:nvPr>
            <p:ph type="sldNum" sz="quarter" idx="12"/>
          </p:nvPr>
        </p:nvSpPr>
        <p:spPr/>
        <p:txBody>
          <a:bodyPr/>
          <a:lstStyle>
            <a:lvl1pPr>
              <a:defRPr/>
            </a:lvl1pPr>
          </a:lstStyle>
          <a:p>
            <a:pPr>
              <a:defRPr/>
            </a:pPr>
            <a:r>
              <a:rPr lang="en-US" altLang="en-US"/>
              <a:t>1-</a:t>
            </a:r>
            <a:fld id="{8A271C69-9CEC-417B-A93D-4D598A0E836E}" type="slidenum">
              <a:rPr lang="en-US" altLang="en-US" smtClean="0"/>
              <a:pPr>
                <a:defRPr/>
              </a:pPr>
              <a:t>‹#›</a:t>
            </a:fld>
            <a:endParaRPr lang="en-US" altLang="en-US"/>
          </a:p>
        </p:txBody>
      </p:sp>
    </p:spTree>
    <p:extLst>
      <p:ext uri="{BB962C8B-B14F-4D97-AF65-F5344CB8AC3E}">
        <p14:creationId xmlns:p14="http://schemas.microsoft.com/office/powerpoint/2010/main" val="2358310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201398-D8D5-4475-9352-E16618B9990A}"/>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2B887CD0-2344-4862-B213-A7CA97FFF539}"/>
              </a:ext>
            </a:extLst>
          </p:cNvPr>
          <p:cNvSpPr>
            <a:spLocks noGrp="1"/>
          </p:cNvSpPr>
          <p:nvPr>
            <p:ph type="ftr" sz="quarter" idx="11"/>
          </p:nvPr>
        </p:nvSpPr>
        <p:spPr/>
        <p:txBody>
          <a:bodyPr/>
          <a:lstStyle>
            <a:lvl1pPr>
              <a:defRPr/>
            </a:lvl1pPr>
          </a:lstStyle>
          <a:p>
            <a:pPr>
              <a:defRPr/>
            </a:pPr>
            <a:r>
              <a:rPr lang="en-US"/>
              <a:t> Introduction</a:t>
            </a:r>
            <a:endParaRPr lang="en-US">
              <a:latin typeface="Times New Roman" pitchFamily="18" charset="0"/>
            </a:endParaRPr>
          </a:p>
        </p:txBody>
      </p:sp>
      <p:sp>
        <p:nvSpPr>
          <p:cNvPr id="6" name="Slide Number Placeholder 5">
            <a:extLst>
              <a:ext uri="{FF2B5EF4-FFF2-40B4-BE49-F238E27FC236}">
                <a16:creationId xmlns:a16="http://schemas.microsoft.com/office/drawing/2014/main" id="{7D990301-ECD6-4803-93AD-57E78F5F9155}"/>
              </a:ext>
            </a:extLst>
          </p:cNvPr>
          <p:cNvSpPr>
            <a:spLocks noGrp="1"/>
          </p:cNvSpPr>
          <p:nvPr>
            <p:ph type="sldNum" sz="quarter" idx="12"/>
          </p:nvPr>
        </p:nvSpPr>
        <p:spPr/>
        <p:txBody>
          <a:bodyPr/>
          <a:lstStyle>
            <a:lvl1pPr>
              <a:defRPr/>
            </a:lvl1pPr>
          </a:lstStyle>
          <a:p>
            <a:pPr>
              <a:defRPr/>
            </a:pPr>
            <a:r>
              <a:rPr lang="en-US" altLang="en-US"/>
              <a:t>1-</a:t>
            </a:r>
            <a:fld id="{F8309675-CF23-4FB4-A715-44E6CC995E1A}" type="slidenum">
              <a:rPr lang="en-US" altLang="en-US" smtClean="0"/>
              <a:pPr>
                <a:defRPr/>
              </a:pPr>
              <a:t>‹#›</a:t>
            </a:fld>
            <a:endParaRPr lang="en-US" altLang="en-US"/>
          </a:p>
        </p:txBody>
      </p:sp>
    </p:spTree>
    <p:extLst>
      <p:ext uri="{BB962C8B-B14F-4D97-AF65-F5344CB8AC3E}">
        <p14:creationId xmlns:p14="http://schemas.microsoft.com/office/powerpoint/2010/main" val="3980050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533400" y="1600200"/>
            <a:ext cx="77724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33400" y="4000500"/>
            <a:ext cx="77724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09D26F-7F7D-4D9B-8AD3-AAA65D295C58}"/>
              </a:ext>
            </a:extLst>
          </p:cNvPr>
          <p:cNvSpPr>
            <a:spLocks noGrp="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D05F2686-738D-4370-ACBF-9446DA4152F8}"/>
              </a:ext>
            </a:extLst>
          </p:cNvPr>
          <p:cNvSpPr>
            <a:spLocks noGrp="1"/>
          </p:cNvSpPr>
          <p:nvPr>
            <p:ph type="ftr" sz="quarter" idx="11"/>
          </p:nvPr>
        </p:nvSpPr>
        <p:spPr/>
        <p:txBody>
          <a:bodyPr/>
          <a:lstStyle>
            <a:lvl1pPr>
              <a:defRPr/>
            </a:lvl1pPr>
          </a:lstStyle>
          <a:p>
            <a:pPr>
              <a:defRPr/>
            </a:pPr>
            <a:r>
              <a:rPr lang="en-US"/>
              <a:t> Introduction</a:t>
            </a:r>
            <a:endParaRPr lang="en-US">
              <a:latin typeface="Times New Roman" pitchFamily="18" charset="0"/>
            </a:endParaRPr>
          </a:p>
        </p:txBody>
      </p:sp>
      <p:sp>
        <p:nvSpPr>
          <p:cNvPr id="7" name="Slide Number Placeholder 6">
            <a:extLst>
              <a:ext uri="{FF2B5EF4-FFF2-40B4-BE49-F238E27FC236}">
                <a16:creationId xmlns:a16="http://schemas.microsoft.com/office/drawing/2014/main" id="{E34E91EB-C2FA-4244-A996-E3F9FA7C3F48}"/>
              </a:ext>
            </a:extLst>
          </p:cNvPr>
          <p:cNvSpPr>
            <a:spLocks noGrp="1"/>
          </p:cNvSpPr>
          <p:nvPr>
            <p:ph type="sldNum" sz="quarter" idx="12"/>
          </p:nvPr>
        </p:nvSpPr>
        <p:spPr/>
        <p:txBody>
          <a:bodyPr/>
          <a:lstStyle>
            <a:lvl1pPr>
              <a:defRPr/>
            </a:lvl1pPr>
          </a:lstStyle>
          <a:p>
            <a:pPr>
              <a:defRPr/>
            </a:pPr>
            <a:r>
              <a:rPr lang="en-US" altLang="en-US"/>
              <a:t>1-</a:t>
            </a:r>
            <a:fld id="{C8AB2259-B764-4FD9-9A07-0270B24A2475}" type="slidenum">
              <a:rPr lang="en-US" altLang="en-US" smtClean="0"/>
              <a:pPr>
                <a:defRPr/>
              </a:pPr>
              <a:t>‹#›</a:t>
            </a:fld>
            <a:endParaRPr lang="en-US" altLang="en-US"/>
          </a:p>
        </p:txBody>
      </p:sp>
    </p:spTree>
    <p:extLst>
      <p:ext uri="{BB962C8B-B14F-4D97-AF65-F5344CB8AC3E}">
        <p14:creationId xmlns:p14="http://schemas.microsoft.com/office/powerpoint/2010/main" val="2969747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Content Placeholder 2"/>
          <p:cNvSpPr>
            <a:spLocks noGrp="1"/>
          </p:cNvSpPr>
          <p:nvPr>
            <p:ph sz="half" idx="1"/>
          </p:nvPr>
        </p:nvSpPr>
        <p:spPr>
          <a:xfrm>
            <a:off x="533400" y="1600200"/>
            <a:ext cx="77724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33400" y="4000500"/>
            <a:ext cx="77724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347B59-4CEB-4F07-8EE0-0F40DD83BFDE}"/>
              </a:ext>
            </a:extLst>
          </p:cNvPr>
          <p:cNvSpPr>
            <a:spLocks noGrp="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35E4ACE1-1814-40CB-AA4C-D5F1D975E574}"/>
              </a:ext>
            </a:extLst>
          </p:cNvPr>
          <p:cNvSpPr>
            <a:spLocks noGrp="1"/>
          </p:cNvSpPr>
          <p:nvPr>
            <p:ph type="ftr" sz="quarter" idx="11"/>
          </p:nvPr>
        </p:nvSpPr>
        <p:spPr/>
        <p:txBody>
          <a:bodyPr/>
          <a:lstStyle>
            <a:lvl1pPr>
              <a:defRPr/>
            </a:lvl1pPr>
          </a:lstStyle>
          <a:p>
            <a:pPr>
              <a:defRPr/>
            </a:pPr>
            <a:r>
              <a:rPr lang="en-US"/>
              <a:t> Introduction</a:t>
            </a:r>
            <a:endParaRPr lang="en-US">
              <a:latin typeface="Times New Roman" pitchFamily="18" charset="0"/>
            </a:endParaRPr>
          </a:p>
        </p:txBody>
      </p:sp>
      <p:sp>
        <p:nvSpPr>
          <p:cNvPr id="7" name="Slide Number Placeholder 6">
            <a:extLst>
              <a:ext uri="{FF2B5EF4-FFF2-40B4-BE49-F238E27FC236}">
                <a16:creationId xmlns:a16="http://schemas.microsoft.com/office/drawing/2014/main" id="{AC6519A7-B685-49E5-984A-F53C4C97BDF4}"/>
              </a:ext>
            </a:extLst>
          </p:cNvPr>
          <p:cNvSpPr>
            <a:spLocks noGrp="1"/>
          </p:cNvSpPr>
          <p:nvPr>
            <p:ph type="sldNum" sz="quarter" idx="12"/>
          </p:nvPr>
        </p:nvSpPr>
        <p:spPr/>
        <p:txBody>
          <a:bodyPr/>
          <a:lstStyle>
            <a:lvl1pPr>
              <a:defRPr/>
            </a:lvl1pPr>
          </a:lstStyle>
          <a:p>
            <a:pPr>
              <a:defRPr/>
            </a:pPr>
            <a:r>
              <a:rPr lang="en-US" altLang="en-US"/>
              <a:t>1-</a:t>
            </a:r>
            <a:fld id="{5D157D04-27B8-4F7E-B4B2-B58370BB0C31}" type="slidenum">
              <a:rPr lang="en-US" altLang="en-US" smtClean="0"/>
              <a:pPr>
                <a:defRPr/>
              </a:pPr>
              <a:t>‹#›</a:t>
            </a:fld>
            <a:endParaRPr lang="en-US" altLang="en-US"/>
          </a:p>
        </p:txBody>
      </p:sp>
    </p:spTree>
    <p:extLst>
      <p:ext uri="{BB962C8B-B14F-4D97-AF65-F5344CB8AC3E}">
        <p14:creationId xmlns:p14="http://schemas.microsoft.com/office/powerpoint/2010/main" val="37624786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Table Placeholder 2"/>
          <p:cNvSpPr>
            <a:spLocks noGrp="1"/>
          </p:cNvSpPr>
          <p:nvPr>
            <p:ph type="tbl" idx="1"/>
          </p:nvPr>
        </p:nvSpPr>
        <p:spPr>
          <a:xfrm>
            <a:off x="533400" y="1600200"/>
            <a:ext cx="7772400" cy="4648200"/>
          </a:xfrm>
        </p:spPr>
        <p:txBody>
          <a:bodyPr/>
          <a:lstStyle/>
          <a:p>
            <a:pPr lvl="0"/>
            <a:endParaRPr lang="en-US" noProof="0"/>
          </a:p>
        </p:txBody>
      </p:sp>
      <p:sp>
        <p:nvSpPr>
          <p:cNvPr id="4" name="Date Placeholder 3">
            <a:extLst>
              <a:ext uri="{FF2B5EF4-FFF2-40B4-BE49-F238E27FC236}">
                <a16:creationId xmlns:a16="http://schemas.microsoft.com/office/drawing/2014/main" id="{B0F16145-AF5D-414A-BCC6-76235F8CCA17}"/>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244C8C61-5F53-4DD8-9887-D06B28FE9948}"/>
              </a:ext>
            </a:extLst>
          </p:cNvPr>
          <p:cNvSpPr>
            <a:spLocks noGrp="1"/>
          </p:cNvSpPr>
          <p:nvPr>
            <p:ph type="ftr" sz="quarter" idx="11"/>
          </p:nvPr>
        </p:nvSpPr>
        <p:spPr/>
        <p:txBody>
          <a:bodyPr/>
          <a:lstStyle>
            <a:lvl1pPr>
              <a:defRPr/>
            </a:lvl1pPr>
          </a:lstStyle>
          <a:p>
            <a:pPr>
              <a:defRPr/>
            </a:pPr>
            <a:r>
              <a:rPr lang="en-US"/>
              <a:t> Introduction</a:t>
            </a:r>
            <a:endParaRPr lang="en-US">
              <a:latin typeface="Times New Roman" pitchFamily="18" charset="0"/>
            </a:endParaRPr>
          </a:p>
        </p:txBody>
      </p:sp>
      <p:sp>
        <p:nvSpPr>
          <p:cNvPr id="6" name="Slide Number Placeholder 5">
            <a:extLst>
              <a:ext uri="{FF2B5EF4-FFF2-40B4-BE49-F238E27FC236}">
                <a16:creationId xmlns:a16="http://schemas.microsoft.com/office/drawing/2014/main" id="{D19D32D8-697C-41B9-841D-5E89C8C14C9A}"/>
              </a:ext>
            </a:extLst>
          </p:cNvPr>
          <p:cNvSpPr>
            <a:spLocks noGrp="1"/>
          </p:cNvSpPr>
          <p:nvPr>
            <p:ph type="sldNum" sz="quarter" idx="12"/>
          </p:nvPr>
        </p:nvSpPr>
        <p:spPr/>
        <p:txBody>
          <a:bodyPr/>
          <a:lstStyle>
            <a:lvl1pPr>
              <a:defRPr/>
            </a:lvl1pPr>
          </a:lstStyle>
          <a:p>
            <a:pPr>
              <a:defRPr/>
            </a:pPr>
            <a:r>
              <a:rPr lang="en-US" altLang="en-US"/>
              <a:t>1-</a:t>
            </a:r>
            <a:fld id="{432844EF-FBE3-408D-8255-BA7A6A79473A}" type="slidenum">
              <a:rPr lang="en-US" altLang="en-US" smtClean="0"/>
              <a:pPr>
                <a:defRPr/>
              </a:pPr>
              <a:t>‹#›</a:t>
            </a:fld>
            <a:endParaRPr lang="en-US" altLang="en-US"/>
          </a:p>
        </p:txBody>
      </p:sp>
    </p:spTree>
    <p:extLst>
      <p:ext uri="{BB962C8B-B14F-4D97-AF65-F5344CB8AC3E}">
        <p14:creationId xmlns:p14="http://schemas.microsoft.com/office/powerpoint/2010/main" val="8592414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5334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B45FB8-E213-4C3E-9C36-D6E01C019D38}"/>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90C76C63-CF2B-4D63-8839-29516C177328}"/>
              </a:ext>
            </a:extLst>
          </p:cNvPr>
          <p:cNvSpPr>
            <a:spLocks noGrp="1" noChangeArrowheads="1"/>
          </p:cNvSpPr>
          <p:nvPr>
            <p:ph type="ftr" sz="quarter" idx="11"/>
          </p:nvPr>
        </p:nvSpPr>
        <p:spPr/>
        <p:txBody>
          <a:bodyPr/>
          <a:lstStyle>
            <a:lvl1pPr>
              <a:defRPr/>
            </a:lvl1pPr>
          </a:lstStyle>
          <a:p>
            <a:pPr>
              <a:defRPr/>
            </a:pPr>
            <a:r>
              <a:rPr lang="en-US"/>
              <a:t>3: The Data Link Layer</a:t>
            </a:r>
            <a:endParaRPr lang="en-US">
              <a:latin typeface="Times New Roman" pitchFamily="18" charset="0"/>
            </a:endParaRPr>
          </a:p>
        </p:txBody>
      </p:sp>
      <p:sp>
        <p:nvSpPr>
          <p:cNvPr id="7" name="Slide Number Placeholder 6">
            <a:extLst>
              <a:ext uri="{FF2B5EF4-FFF2-40B4-BE49-F238E27FC236}">
                <a16:creationId xmlns:a16="http://schemas.microsoft.com/office/drawing/2014/main" id="{D66BDC7D-82E3-4F25-8A54-704B27240841}"/>
              </a:ext>
            </a:extLst>
          </p:cNvPr>
          <p:cNvSpPr>
            <a:spLocks noGrp="1" noChangeArrowheads="1"/>
          </p:cNvSpPr>
          <p:nvPr>
            <p:ph type="sldNum" sz="quarter" idx="12"/>
          </p:nvPr>
        </p:nvSpPr>
        <p:spPr/>
        <p:txBody>
          <a:bodyPr/>
          <a:lstStyle>
            <a:lvl1pPr>
              <a:defRPr/>
            </a:lvl1pPr>
          </a:lstStyle>
          <a:p>
            <a:pPr>
              <a:defRPr/>
            </a:pPr>
            <a:fld id="{96E53610-883D-49D7-A2D9-FE73D4FB0CBF}" type="slidenum">
              <a:rPr lang="en-US" altLang="en-US"/>
              <a:pPr>
                <a:defRPr/>
              </a:pPr>
              <a:t>‹#›</a:t>
            </a:fld>
            <a:endParaRPr lang="en-US" altLang="en-US"/>
          </a:p>
        </p:txBody>
      </p:sp>
    </p:spTree>
    <p:extLst>
      <p:ext uri="{BB962C8B-B14F-4D97-AF65-F5344CB8AC3E}">
        <p14:creationId xmlns:p14="http://schemas.microsoft.com/office/powerpoint/2010/main" val="683174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533400" y="1600200"/>
            <a:ext cx="3810000" cy="4648200"/>
          </a:xfrm>
        </p:spPr>
        <p:txBody>
          <a:bodyPr/>
          <a:lstStyle/>
          <a:p>
            <a:pPr lvl="0"/>
            <a:endParaRPr lang="en-US" noProof="0"/>
          </a:p>
        </p:txBody>
      </p:sp>
      <p:sp>
        <p:nvSpPr>
          <p:cNvPr id="4" name="Text Placeholder 3"/>
          <p:cNvSpPr>
            <a:spLocks noGrp="1"/>
          </p:cNvSpPr>
          <p:nvPr>
            <p:ph type="body" sz="half" idx="2"/>
          </p:nvPr>
        </p:nvSpPr>
        <p:spPr>
          <a:xfrm>
            <a:off x="44958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E95450-036C-48A5-883D-E82F22BB1914}"/>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CAC08C8F-9BE3-4658-97D7-FFE2DD7C572B}"/>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8F0253F3-A39E-4186-8516-579F75435453}"/>
              </a:ext>
            </a:extLst>
          </p:cNvPr>
          <p:cNvSpPr>
            <a:spLocks noGrp="1" noChangeArrowheads="1"/>
          </p:cNvSpPr>
          <p:nvPr>
            <p:ph type="sldNum" sz="quarter" idx="12"/>
          </p:nvPr>
        </p:nvSpPr>
        <p:spPr/>
        <p:txBody>
          <a:bodyPr/>
          <a:lstStyle>
            <a:lvl1pPr>
              <a:defRPr/>
            </a:lvl1pPr>
          </a:lstStyle>
          <a:p>
            <a:pPr>
              <a:defRPr/>
            </a:pPr>
            <a:r>
              <a:rPr lang="en-US" altLang="en-US"/>
              <a:t>6-</a:t>
            </a:r>
            <a:fld id="{E223EF63-279D-494D-A399-3C18F8A4EAFF}" type="slidenum">
              <a:rPr lang="en-US" altLang="en-US" smtClean="0"/>
              <a:pPr>
                <a:defRPr/>
              </a:pPr>
              <a:t>‹#›</a:t>
            </a:fld>
            <a:endParaRPr lang="en-US" altLang="en-US"/>
          </a:p>
        </p:txBody>
      </p:sp>
    </p:spTree>
    <p:extLst>
      <p:ext uri="{BB962C8B-B14F-4D97-AF65-F5344CB8AC3E}">
        <p14:creationId xmlns:p14="http://schemas.microsoft.com/office/powerpoint/2010/main" val="1744341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7B0037-DA95-4D01-B5F4-B689EA2B44A7}"/>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064CFBF9-7848-4345-A88B-BEF16C19EB71}"/>
              </a:ext>
            </a:extLst>
          </p:cNvPr>
          <p:cNvSpPr>
            <a:spLocks noGrp="1"/>
          </p:cNvSpPr>
          <p:nvPr>
            <p:ph type="ftr" sz="quarter" idx="11"/>
          </p:nvPr>
        </p:nvSpPr>
        <p:spPr/>
        <p:txBody>
          <a:bodyPr/>
          <a:lstStyle>
            <a:lvl1pPr>
              <a:defRPr/>
            </a:lvl1pPr>
          </a:lstStyle>
          <a:p>
            <a:pPr>
              <a:defRPr/>
            </a:pPr>
            <a:r>
              <a:rPr lang="en-US"/>
              <a:t> Introduction</a:t>
            </a:r>
            <a:endParaRPr lang="en-US">
              <a:latin typeface="Times New Roman" pitchFamily="18" charset="0"/>
            </a:endParaRPr>
          </a:p>
        </p:txBody>
      </p:sp>
      <p:sp>
        <p:nvSpPr>
          <p:cNvPr id="6" name="Slide Number Placeholder 5">
            <a:extLst>
              <a:ext uri="{FF2B5EF4-FFF2-40B4-BE49-F238E27FC236}">
                <a16:creationId xmlns:a16="http://schemas.microsoft.com/office/drawing/2014/main" id="{6F86A283-8443-4CAF-8D64-F328C2EBB347}"/>
              </a:ext>
            </a:extLst>
          </p:cNvPr>
          <p:cNvSpPr>
            <a:spLocks noGrp="1"/>
          </p:cNvSpPr>
          <p:nvPr>
            <p:ph type="sldNum" sz="quarter" idx="12"/>
          </p:nvPr>
        </p:nvSpPr>
        <p:spPr/>
        <p:txBody>
          <a:bodyPr/>
          <a:lstStyle>
            <a:lvl1pPr>
              <a:defRPr/>
            </a:lvl1pPr>
          </a:lstStyle>
          <a:p>
            <a:pPr>
              <a:defRPr/>
            </a:pPr>
            <a:r>
              <a:rPr lang="en-US" altLang="en-US"/>
              <a:t>1-</a:t>
            </a:r>
            <a:fld id="{481B6716-668F-4765-9A8B-238BB352B3FA}" type="slidenum">
              <a:rPr lang="en-US" altLang="en-US" smtClean="0"/>
              <a:pPr>
                <a:defRPr/>
              </a:pPr>
              <a:t>‹#›</a:t>
            </a:fld>
            <a:endParaRPr lang="en-US" altLang="en-US"/>
          </a:p>
        </p:txBody>
      </p:sp>
    </p:spTree>
    <p:extLst>
      <p:ext uri="{BB962C8B-B14F-4D97-AF65-F5344CB8AC3E}">
        <p14:creationId xmlns:p14="http://schemas.microsoft.com/office/powerpoint/2010/main" val="2323845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7FCB804E-4257-4FDC-836B-4906A4D26BAC}"/>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563C4F2D-C865-4613-88FC-286FEBCAF773}"/>
              </a:ext>
            </a:extLst>
          </p:cNvPr>
          <p:cNvSpPr>
            <a:spLocks noGrp="1"/>
          </p:cNvSpPr>
          <p:nvPr>
            <p:ph type="ftr" sz="quarter" idx="11"/>
          </p:nvPr>
        </p:nvSpPr>
        <p:spPr/>
        <p:txBody>
          <a:bodyPr/>
          <a:lstStyle>
            <a:lvl1pPr>
              <a:defRPr/>
            </a:lvl1pPr>
          </a:lstStyle>
          <a:p>
            <a:pPr>
              <a:defRPr/>
            </a:pPr>
            <a:r>
              <a:rPr lang="en-US"/>
              <a:t> Introduction</a:t>
            </a:r>
            <a:endParaRPr lang="en-US">
              <a:latin typeface="Times New Roman" pitchFamily="18" charset="0"/>
            </a:endParaRPr>
          </a:p>
        </p:txBody>
      </p:sp>
      <p:sp>
        <p:nvSpPr>
          <p:cNvPr id="6" name="Slide Number Placeholder 5">
            <a:extLst>
              <a:ext uri="{FF2B5EF4-FFF2-40B4-BE49-F238E27FC236}">
                <a16:creationId xmlns:a16="http://schemas.microsoft.com/office/drawing/2014/main" id="{209D9412-58BC-4850-A82D-F8564152C2A4}"/>
              </a:ext>
            </a:extLst>
          </p:cNvPr>
          <p:cNvSpPr>
            <a:spLocks noGrp="1"/>
          </p:cNvSpPr>
          <p:nvPr>
            <p:ph type="sldNum" sz="quarter" idx="12"/>
          </p:nvPr>
        </p:nvSpPr>
        <p:spPr/>
        <p:txBody>
          <a:bodyPr/>
          <a:lstStyle>
            <a:lvl1pPr>
              <a:defRPr/>
            </a:lvl1pPr>
          </a:lstStyle>
          <a:p>
            <a:pPr>
              <a:defRPr/>
            </a:pPr>
            <a:r>
              <a:rPr lang="en-US" altLang="en-US"/>
              <a:t>1-</a:t>
            </a:r>
            <a:fld id="{A7742206-1C1D-4154-AE68-D520AE43A84F}" type="slidenum">
              <a:rPr lang="en-US" altLang="en-US" smtClean="0"/>
              <a:pPr>
                <a:defRPr/>
              </a:pPr>
              <a:t>‹#›</a:t>
            </a:fld>
            <a:endParaRPr lang="en-US" altLang="en-US"/>
          </a:p>
        </p:txBody>
      </p:sp>
    </p:spTree>
    <p:extLst>
      <p:ext uri="{BB962C8B-B14F-4D97-AF65-F5344CB8AC3E}">
        <p14:creationId xmlns:p14="http://schemas.microsoft.com/office/powerpoint/2010/main" val="253615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A94FBC-6885-4EED-B0B8-3FC7101804BC}"/>
              </a:ext>
            </a:extLst>
          </p:cNvPr>
          <p:cNvSpPr>
            <a:spLocks noGrp="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CBC3D7D3-509A-4470-AA9D-A1CC9EF7917A}"/>
              </a:ext>
            </a:extLst>
          </p:cNvPr>
          <p:cNvSpPr>
            <a:spLocks noGrp="1"/>
          </p:cNvSpPr>
          <p:nvPr>
            <p:ph type="ftr" sz="quarter" idx="11"/>
          </p:nvPr>
        </p:nvSpPr>
        <p:spPr/>
        <p:txBody>
          <a:bodyPr/>
          <a:lstStyle>
            <a:lvl1pPr>
              <a:defRPr/>
            </a:lvl1pPr>
          </a:lstStyle>
          <a:p>
            <a:pPr>
              <a:defRPr/>
            </a:pPr>
            <a:r>
              <a:rPr lang="en-US"/>
              <a:t> Introduction</a:t>
            </a:r>
            <a:endParaRPr lang="en-US">
              <a:latin typeface="Times New Roman" pitchFamily="18" charset="0"/>
            </a:endParaRPr>
          </a:p>
        </p:txBody>
      </p:sp>
      <p:sp>
        <p:nvSpPr>
          <p:cNvPr id="7" name="Slide Number Placeholder 6">
            <a:extLst>
              <a:ext uri="{FF2B5EF4-FFF2-40B4-BE49-F238E27FC236}">
                <a16:creationId xmlns:a16="http://schemas.microsoft.com/office/drawing/2014/main" id="{B35B2B1B-C48D-461E-8E92-078ED863C06F}"/>
              </a:ext>
            </a:extLst>
          </p:cNvPr>
          <p:cNvSpPr>
            <a:spLocks noGrp="1"/>
          </p:cNvSpPr>
          <p:nvPr>
            <p:ph type="sldNum" sz="quarter" idx="12"/>
          </p:nvPr>
        </p:nvSpPr>
        <p:spPr/>
        <p:txBody>
          <a:bodyPr/>
          <a:lstStyle>
            <a:lvl1pPr>
              <a:defRPr/>
            </a:lvl1pPr>
          </a:lstStyle>
          <a:p>
            <a:pPr>
              <a:defRPr/>
            </a:pPr>
            <a:r>
              <a:rPr lang="en-US" altLang="en-US"/>
              <a:t>1-</a:t>
            </a:r>
            <a:fld id="{D0B52C87-1039-4851-A2DE-C5196847FA96}" type="slidenum">
              <a:rPr lang="en-US" altLang="en-US" smtClean="0"/>
              <a:pPr>
                <a:defRPr/>
              </a:pPr>
              <a:t>‹#›</a:t>
            </a:fld>
            <a:endParaRPr lang="en-US" altLang="en-US"/>
          </a:p>
        </p:txBody>
      </p:sp>
    </p:spTree>
    <p:extLst>
      <p:ext uri="{BB962C8B-B14F-4D97-AF65-F5344CB8AC3E}">
        <p14:creationId xmlns:p14="http://schemas.microsoft.com/office/powerpoint/2010/main" val="4010372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C3DBA8-35B5-4D5A-B952-8DFD96DDBFB5}"/>
              </a:ext>
            </a:extLst>
          </p:cNvPr>
          <p:cNvSpPr>
            <a:spLocks noGrp="1"/>
          </p:cNvSpPr>
          <p:nvPr>
            <p:ph type="dt" sz="half" idx="10"/>
          </p:nvPr>
        </p:nvSpPr>
        <p:spPr/>
        <p:txBody>
          <a:bodyPr/>
          <a:lstStyle>
            <a:lvl1pPr>
              <a:defRPr/>
            </a:lvl1pPr>
          </a:lstStyle>
          <a:p>
            <a:pPr>
              <a:defRPr/>
            </a:pPr>
            <a:endParaRPr lang="en-US"/>
          </a:p>
        </p:txBody>
      </p:sp>
      <p:sp>
        <p:nvSpPr>
          <p:cNvPr id="8" name="Footer Placeholder 7">
            <a:extLst>
              <a:ext uri="{FF2B5EF4-FFF2-40B4-BE49-F238E27FC236}">
                <a16:creationId xmlns:a16="http://schemas.microsoft.com/office/drawing/2014/main" id="{2CEB1216-4200-4D33-B7A7-ACF1BE886E0F}"/>
              </a:ext>
            </a:extLst>
          </p:cNvPr>
          <p:cNvSpPr>
            <a:spLocks noGrp="1"/>
          </p:cNvSpPr>
          <p:nvPr>
            <p:ph type="ftr" sz="quarter" idx="11"/>
          </p:nvPr>
        </p:nvSpPr>
        <p:spPr/>
        <p:txBody>
          <a:bodyPr/>
          <a:lstStyle>
            <a:lvl1pPr>
              <a:defRPr/>
            </a:lvl1pPr>
          </a:lstStyle>
          <a:p>
            <a:pPr>
              <a:defRPr/>
            </a:pPr>
            <a:r>
              <a:rPr lang="en-US"/>
              <a:t> Introduction</a:t>
            </a:r>
            <a:endParaRPr lang="en-US">
              <a:latin typeface="Times New Roman" pitchFamily="18" charset="0"/>
            </a:endParaRPr>
          </a:p>
        </p:txBody>
      </p:sp>
      <p:sp>
        <p:nvSpPr>
          <p:cNvPr id="9" name="Slide Number Placeholder 8">
            <a:extLst>
              <a:ext uri="{FF2B5EF4-FFF2-40B4-BE49-F238E27FC236}">
                <a16:creationId xmlns:a16="http://schemas.microsoft.com/office/drawing/2014/main" id="{1AE237F0-EE15-4C4B-8AE9-EFAA4D9C8015}"/>
              </a:ext>
            </a:extLst>
          </p:cNvPr>
          <p:cNvSpPr>
            <a:spLocks noGrp="1"/>
          </p:cNvSpPr>
          <p:nvPr>
            <p:ph type="sldNum" sz="quarter" idx="12"/>
          </p:nvPr>
        </p:nvSpPr>
        <p:spPr/>
        <p:txBody>
          <a:bodyPr/>
          <a:lstStyle>
            <a:lvl1pPr>
              <a:defRPr/>
            </a:lvl1pPr>
          </a:lstStyle>
          <a:p>
            <a:pPr>
              <a:defRPr/>
            </a:pPr>
            <a:r>
              <a:rPr lang="en-US" altLang="en-US"/>
              <a:t>1-</a:t>
            </a:r>
            <a:fld id="{EDF126CB-B2B1-4653-94E2-9FC143D7F803}" type="slidenum">
              <a:rPr lang="en-US" altLang="en-US" smtClean="0"/>
              <a:pPr>
                <a:defRPr/>
              </a:pPr>
              <a:t>‹#›</a:t>
            </a:fld>
            <a:endParaRPr lang="en-US" altLang="en-US"/>
          </a:p>
        </p:txBody>
      </p:sp>
    </p:spTree>
    <p:extLst>
      <p:ext uri="{BB962C8B-B14F-4D97-AF65-F5344CB8AC3E}">
        <p14:creationId xmlns:p14="http://schemas.microsoft.com/office/powerpoint/2010/main" val="2346976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097CC7-FFDA-443F-BF59-116B21B5D57A}"/>
              </a:ext>
            </a:extLst>
          </p:cNvPr>
          <p:cNvSpPr>
            <a:spLocks noGrp="1"/>
          </p:cNvSpPr>
          <p:nvPr>
            <p:ph type="dt" sz="half" idx="10"/>
          </p:nvPr>
        </p:nvSpPr>
        <p:spPr/>
        <p:txBody>
          <a:bodyPr/>
          <a:lstStyle>
            <a:lvl1pPr>
              <a:defRPr/>
            </a:lvl1pPr>
          </a:lstStyle>
          <a:p>
            <a:pPr>
              <a:defRPr/>
            </a:pPr>
            <a:endParaRPr lang="en-US"/>
          </a:p>
        </p:txBody>
      </p:sp>
      <p:sp>
        <p:nvSpPr>
          <p:cNvPr id="4" name="Footer Placeholder 3">
            <a:extLst>
              <a:ext uri="{FF2B5EF4-FFF2-40B4-BE49-F238E27FC236}">
                <a16:creationId xmlns:a16="http://schemas.microsoft.com/office/drawing/2014/main" id="{5F89930D-D412-4A24-94DF-BC158C2C5E81}"/>
              </a:ext>
            </a:extLst>
          </p:cNvPr>
          <p:cNvSpPr>
            <a:spLocks noGrp="1"/>
          </p:cNvSpPr>
          <p:nvPr>
            <p:ph type="ftr" sz="quarter" idx="11"/>
          </p:nvPr>
        </p:nvSpPr>
        <p:spPr/>
        <p:txBody>
          <a:bodyPr/>
          <a:lstStyle>
            <a:lvl1pPr>
              <a:defRPr/>
            </a:lvl1pPr>
          </a:lstStyle>
          <a:p>
            <a:pPr>
              <a:defRPr/>
            </a:pPr>
            <a:r>
              <a:rPr lang="en-US"/>
              <a:t> Introduction</a:t>
            </a:r>
            <a:endParaRPr lang="en-US">
              <a:latin typeface="Times New Roman" pitchFamily="18" charset="0"/>
            </a:endParaRPr>
          </a:p>
        </p:txBody>
      </p:sp>
      <p:sp>
        <p:nvSpPr>
          <p:cNvPr id="5" name="Slide Number Placeholder 4">
            <a:extLst>
              <a:ext uri="{FF2B5EF4-FFF2-40B4-BE49-F238E27FC236}">
                <a16:creationId xmlns:a16="http://schemas.microsoft.com/office/drawing/2014/main" id="{03B38B6E-3AF9-4791-B49E-696A1EC251C5}"/>
              </a:ext>
            </a:extLst>
          </p:cNvPr>
          <p:cNvSpPr>
            <a:spLocks noGrp="1"/>
          </p:cNvSpPr>
          <p:nvPr>
            <p:ph type="sldNum" sz="quarter" idx="12"/>
          </p:nvPr>
        </p:nvSpPr>
        <p:spPr/>
        <p:txBody>
          <a:bodyPr/>
          <a:lstStyle>
            <a:lvl1pPr>
              <a:defRPr/>
            </a:lvl1pPr>
          </a:lstStyle>
          <a:p>
            <a:pPr>
              <a:defRPr/>
            </a:pPr>
            <a:r>
              <a:rPr lang="en-US" altLang="en-US"/>
              <a:t>1-</a:t>
            </a:r>
            <a:fld id="{D6987E55-5399-41EE-A6F2-B2C3242BAC51}" type="slidenum">
              <a:rPr lang="en-US" altLang="en-US" smtClean="0"/>
              <a:pPr>
                <a:defRPr/>
              </a:pPr>
              <a:t>‹#›</a:t>
            </a:fld>
            <a:endParaRPr lang="en-US" altLang="en-US"/>
          </a:p>
        </p:txBody>
      </p:sp>
    </p:spTree>
    <p:extLst>
      <p:ext uri="{BB962C8B-B14F-4D97-AF65-F5344CB8AC3E}">
        <p14:creationId xmlns:p14="http://schemas.microsoft.com/office/powerpoint/2010/main" val="2880895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17BCCC-EB27-4281-A428-BD1F497488C2}"/>
              </a:ext>
            </a:extLst>
          </p:cNvPr>
          <p:cNvSpPr>
            <a:spLocks noGrp="1"/>
          </p:cNvSpPr>
          <p:nvPr>
            <p:ph type="dt" sz="half" idx="10"/>
          </p:nvPr>
        </p:nvSpPr>
        <p:spPr/>
        <p:txBody>
          <a:bodyPr/>
          <a:lstStyle>
            <a:lvl1pPr>
              <a:defRPr/>
            </a:lvl1pPr>
          </a:lstStyle>
          <a:p>
            <a:pPr>
              <a:defRPr/>
            </a:pPr>
            <a:endParaRPr lang="en-US"/>
          </a:p>
        </p:txBody>
      </p:sp>
      <p:sp>
        <p:nvSpPr>
          <p:cNvPr id="3" name="Footer Placeholder 2">
            <a:extLst>
              <a:ext uri="{FF2B5EF4-FFF2-40B4-BE49-F238E27FC236}">
                <a16:creationId xmlns:a16="http://schemas.microsoft.com/office/drawing/2014/main" id="{756FE3B2-8E6D-47D8-B56C-9BDB18080656}"/>
              </a:ext>
            </a:extLst>
          </p:cNvPr>
          <p:cNvSpPr>
            <a:spLocks noGrp="1"/>
          </p:cNvSpPr>
          <p:nvPr>
            <p:ph type="ftr" sz="quarter" idx="11"/>
          </p:nvPr>
        </p:nvSpPr>
        <p:spPr/>
        <p:txBody>
          <a:bodyPr/>
          <a:lstStyle>
            <a:lvl1pPr>
              <a:defRPr/>
            </a:lvl1pPr>
          </a:lstStyle>
          <a:p>
            <a:pPr>
              <a:defRPr/>
            </a:pPr>
            <a:r>
              <a:rPr lang="en-US"/>
              <a:t> Introduction</a:t>
            </a:r>
            <a:endParaRPr lang="en-US">
              <a:latin typeface="Times New Roman" pitchFamily="18" charset="0"/>
            </a:endParaRPr>
          </a:p>
        </p:txBody>
      </p:sp>
      <p:sp>
        <p:nvSpPr>
          <p:cNvPr id="4" name="Slide Number Placeholder 3">
            <a:extLst>
              <a:ext uri="{FF2B5EF4-FFF2-40B4-BE49-F238E27FC236}">
                <a16:creationId xmlns:a16="http://schemas.microsoft.com/office/drawing/2014/main" id="{E927ECB8-0F68-4855-AADC-8620D68EF760}"/>
              </a:ext>
            </a:extLst>
          </p:cNvPr>
          <p:cNvSpPr>
            <a:spLocks noGrp="1"/>
          </p:cNvSpPr>
          <p:nvPr>
            <p:ph type="sldNum" sz="quarter" idx="12"/>
          </p:nvPr>
        </p:nvSpPr>
        <p:spPr/>
        <p:txBody>
          <a:bodyPr/>
          <a:lstStyle>
            <a:lvl1pPr>
              <a:defRPr/>
            </a:lvl1pPr>
          </a:lstStyle>
          <a:p>
            <a:pPr>
              <a:defRPr/>
            </a:pPr>
            <a:r>
              <a:rPr lang="en-US" altLang="en-US"/>
              <a:t>1-</a:t>
            </a:r>
            <a:fld id="{2BABAFD8-F25F-4468-8821-543AEB4765F5}" type="slidenum">
              <a:rPr lang="en-US" altLang="en-US" smtClean="0"/>
              <a:pPr>
                <a:defRPr/>
              </a:pPr>
              <a:t>‹#›</a:t>
            </a:fld>
            <a:endParaRPr lang="en-US" altLang="en-US"/>
          </a:p>
        </p:txBody>
      </p:sp>
    </p:spTree>
    <p:extLst>
      <p:ext uri="{BB962C8B-B14F-4D97-AF65-F5344CB8AC3E}">
        <p14:creationId xmlns:p14="http://schemas.microsoft.com/office/powerpoint/2010/main" val="4232778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6F613DB4-D1E9-4E50-A0B5-0E3ACC6DDA4D}"/>
              </a:ext>
            </a:extLst>
          </p:cNvPr>
          <p:cNvSpPr>
            <a:spLocks noGrp="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A1348468-244D-4743-B3CE-544B383F505C}"/>
              </a:ext>
            </a:extLst>
          </p:cNvPr>
          <p:cNvSpPr>
            <a:spLocks noGrp="1"/>
          </p:cNvSpPr>
          <p:nvPr>
            <p:ph type="ftr" sz="quarter" idx="11"/>
          </p:nvPr>
        </p:nvSpPr>
        <p:spPr/>
        <p:txBody>
          <a:bodyPr/>
          <a:lstStyle>
            <a:lvl1pPr>
              <a:defRPr/>
            </a:lvl1pPr>
          </a:lstStyle>
          <a:p>
            <a:pPr>
              <a:defRPr/>
            </a:pPr>
            <a:r>
              <a:rPr lang="en-US"/>
              <a:t> Introduction</a:t>
            </a:r>
            <a:endParaRPr lang="en-US">
              <a:latin typeface="Times New Roman" pitchFamily="18" charset="0"/>
            </a:endParaRPr>
          </a:p>
        </p:txBody>
      </p:sp>
      <p:sp>
        <p:nvSpPr>
          <p:cNvPr id="7" name="Slide Number Placeholder 6">
            <a:extLst>
              <a:ext uri="{FF2B5EF4-FFF2-40B4-BE49-F238E27FC236}">
                <a16:creationId xmlns:a16="http://schemas.microsoft.com/office/drawing/2014/main" id="{BD56AB66-2A86-4E41-A73B-D21DE067F187}"/>
              </a:ext>
            </a:extLst>
          </p:cNvPr>
          <p:cNvSpPr>
            <a:spLocks noGrp="1"/>
          </p:cNvSpPr>
          <p:nvPr>
            <p:ph type="sldNum" sz="quarter" idx="12"/>
          </p:nvPr>
        </p:nvSpPr>
        <p:spPr/>
        <p:txBody>
          <a:bodyPr/>
          <a:lstStyle>
            <a:lvl1pPr>
              <a:defRPr/>
            </a:lvl1pPr>
          </a:lstStyle>
          <a:p>
            <a:pPr>
              <a:defRPr/>
            </a:pPr>
            <a:r>
              <a:rPr lang="en-US" altLang="en-US"/>
              <a:t>1-</a:t>
            </a:r>
            <a:fld id="{B22824C2-0AC2-463C-92AC-28AD681ED8A7}" type="slidenum">
              <a:rPr lang="en-US" altLang="en-US" smtClean="0"/>
              <a:pPr>
                <a:defRPr/>
              </a:pPr>
              <a:t>‹#›</a:t>
            </a:fld>
            <a:endParaRPr lang="en-US" altLang="en-US"/>
          </a:p>
        </p:txBody>
      </p:sp>
    </p:spTree>
    <p:extLst>
      <p:ext uri="{BB962C8B-B14F-4D97-AF65-F5344CB8AC3E}">
        <p14:creationId xmlns:p14="http://schemas.microsoft.com/office/powerpoint/2010/main" val="3583359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29C16B8B-DEC1-41A6-87F8-2E55EF9450CD}"/>
              </a:ext>
            </a:extLst>
          </p:cNvPr>
          <p:cNvSpPr>
            <a:spLocks noGrp="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AC4DE97F-AA81-44B5-8121-5ED374A0D999}"/>
              </a:ext>
            </a:extLst>
          </p:cNvPr>
          <p:cNvSpPr>
            <a:spLocks noGrp="1"/>
          </p:cNvSpPr>
          <p:nvPr>
            <p:ph type="ftr" sz="quarter" idx="11"/>
          </p:nvPr>
        </p:nvSpPr>
        <p:spPr/>
        <p:txBody>
          <a:bodyPr/>
          <a:lstStyle>
            <a:lvl1pPr>
              <a:defRPr/>
            </a:lvl1pPr>
          </a:lstStyle>
          <a:p>
            <a:pPr>
              <a:defRPr/>
            </a:pPr>
            <a:r>
              <a:rPr lang="en-US"/>
              <a:t> Introduction</a:t>
            </a:r>
            <a:endParaRPr lang="en-US">
              <a:latin typeface="Times New Roman" pitchFamily="18" charset="0"/>
            </a:endParaRPr>
          </a:p>
        </p:txBody>
      </p:sp>
      <p:sp>
        <p:nvSpPr>
          <p:cNvPr id="7" name="Slide Number Placeholder 6">
            <a:extLst>
              <a:ext uri="{FF2B5EF4-FFF2-40B4-BE49-F238E27FC236}">
                <a16:creationId xmlns:a16="http://schemas.microsoft.com/office/drawing/2014/main" id="{B8C9CE97-DD09-4C9E-8155-AC2F17AEEFD3}"/>
              </a:ext>
            </a:extLst>
          </p:cNvPr>
          <p:cNvSpPr>
            <a:spLocks noGrp="1"/>
          </p:cNvSpPr>
          <p:nvPr>
            <p:ph type="sldNum" sz="quarter" idx="12"/>
          </p:nvPr>
        </p:nvSpPr>
        <p:spPr/>
        <p:txBody>
          <a:bodyPr/>
          <a:lstStyle>
            <a:lvl1pPr>
              <a:defRPr/>
            </a:lvl1pPr>
          </a:lstStyle>
          <a:p>
            <a:pPr>
              <a:defRPr/>
            </a:pPr>
            <a:r>
              <a:rPr lang="en-US" altLang="en-US"/>
              <a:t>1-</a:t>
            </a:r>
            <a:fld id="{E6AA9BD8-B800-4233-9FB9-C8F87A535587}" type="slidenum">
              <a:rPr lang="en-US" altLang="en-US" smtClean="0"/>
              <a:pPr>
                <a:defRPr/>
              </a:pPr>
              <a:t>‹#›</a:t>
            </a:fld>
            <a:endParaRPr lang="en-US" altLang="en-US"/>
          </a:p>
        </p:txBody>
      </p:sp>
    </p:spTree>
    <p:extLst>
      <p:ext uri="{BB962C8B-B14F-4D97-AF65-F5344CB8AC3E}">
        <p14:creationId xmlns:p14="http://schemas.microsoft.com/office/powerpoint/2010/main" val="3918104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2DA360F-E758-4FEA-89FA-B6ED17171910}"/>
              </a:ext>
            </a:extLst>
          </p:cNvPr>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79157829-06BC-4AB9-9785-6C7490D96365}"/>
              </a:ext>
            </a:extLst>
          </p:cNvPr>
          <p:cNvSpPr>
            <a:spLocks noGrp="1" noChangeArrowheads="1"/>
          </p:cNvSpPr>
          <p:nvPr>
            <p:ph type="body" idx="1"/>
          </p:nvPr>
        </p:nvSpPr>
        <p:spPr bwMode="auto">
          <a:xfrm>
            <a:off x="533400" y="16002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A49D9FD0-70E8-4D15-B58B-7F925DC3DB05}"/>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29" name="Rectangle 5">
            <a:extLst>
              <a:ext uri="{FF2B5EF4-FFF2-40B4-BE49-F238E27FC236}">
                <a16:creationId xmlns:a16="http://schemas.microsoft.com/office/drawing/2014/main" id="{74263B4D-4A49-4022-8284-84E4098DF214}"/>
              </a:ext>
            </a:extLst>
          </p:cNvPr>
          <p:cNvSpPr>
            <a:spLocks noGrp="1" noChangeArrowheads="1"/>
          </p:cNvSpPr>
          <p:nvPr>
            <p:ph type="ftr" sz="quarter" idx="3"/>
          </p:nvPr>
        </p:nvSpPr>
        <p:spPr bwMode="auto">
          <a:xfrm>
            <a:off x="5410200" y="64008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r>
              <a:rPr lang="en-US"/>
              <a:t> Introduction</a:t>
            </a:r>
          </a:p>
        </p:txBody>
      </p:sp>
      <p:sp>
        <p:nvSpPr>
          <p:cNvPr id="1030" name="Rectangle 6">
            <a:extLst>
              <a:ext uri="{FF2B5EF4-FFF2-40B4-BE49-F238E27FC236}">
                <a16:creationId xmlns:a16="http://schemas.microsoft.com/office/drawing/2014/main" id="{771E36C9-E546-421F-B04F-D661C4690CB2}"/>
              </a:ext>
            </a:extLst>
          </p:cNvPr>
          <p:cNvSpPr>
            <a:spLocks noGrp="1" noChangeArrowheads="1"/>
          </p:cNvSpPr>
          <p:nvPr>
            <p:ph type="sldNum" sz="quarter" idx="4"/>
          </p:nvPr>
        </p:nvSpPr>
        <p:spPr bwMode="auto">
          <a:xfrm>
            <a:off x="8305800" y="6400800"/>
            <a:ext cx="625475"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r>
              <a:rPr lang="en-US" altLang="en-US"/>
              <a:t>1-</a:t>
            </a:r>
            <a:fld id="{DDF51B36-169B-4FB5-9D06-18C95754514E}" type="slidenum">
              <a:rPr lang="en-US" altLang="en-US" smtClean="0"/>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543" r:id="rId1"/>
    <p:sldLayoutId id="2147484544" r:id="rId2"/>
    <p:sldLayoutId id="2147484545" r:id="rId3"/>
    <p:sldLayoutId id="2147484546" r:id="rId4"/>
    <p:sldLayoutId id="2147484547" r:id="rId5"/>
    <p:sldLayoutId id="2147484548" r:id="rId6"/>
    <p:sldLayoutId id="2147484549" r:id="rId7"/>
    <p:sldLayoutId id="2147484550" r:id="rId8"/>
    <p:sldLayoutId id="2147484551" r:id="rId9"/>
    <p:sldLayoutId id="2147484552" r:id="rId10"/>
    <p:sldLayoutId id="2147484553" r:id="rId11"/>
    <p:sldLayoutId id="2147484554" r:id="rId12"/>
    <p:sldLayoutId id="2147484555" r:id="rId13"/>
    <p:sldLayoutId id="2147484556" r:id="rId14"/>
    <p:sldLayoutId id="2147484557" r:id="rId15"/>
    <p:sldLayoutId id="2147484559" r:id="rId16"/>
  </p:sldLayoutIdLst>
  <p:hf hdr="0" dt="0"/>
  <p:txStyles>
    <p:title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Wingdings" panose="05000000000000000000" pitchFamily="2" charset="2"/>
        <a:buChar char="q"/>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ZapfDingbats" pitchFamily="82" charset="2"/>
        <a:buChar char="m"/>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46.bin"/><Relationship Id="rId5" Type="http://schemas.openxmlformats.org/officeDocument/2006/relationships/oleObject" Target="../embeddings/oleObject45.bin"/><Relationship Id="rId4" Type="http://schemas.openxmlformats.org/officeDocument/2006/relationships/image" Target="../media/image1.wm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oleObject" Target="../embeddings/oleObject49.bin"/><Relationship Id="rId5" Type="http://schemas.openxmlformats.org/officeDocument/2006/relationships/oleObject" Target="../embeddings/oleObject48.bin"/><Relationship Id="rId4" Type="http://schemas.openxmlformats.org/officeDocument/2006/relationships/image" Target="../media/image1.wmf"/></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85.xml"/><Relationship Id="rId1" Type="http://schemas.openxmlformats.org/officeDocument/2006/relationships/slideLayout" Target="../slideLayouts/slideLayout16.xml"/><Relationship Id="rId4" Type="http://schemas.openxmlformats.org/officeDocument/2006/relationships/image" Target="../media/image61.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notesSlide" Target="../notesSlides/notesSlide88.xml"/><Relationship Id="rId7" Type="http://schemas.openxmlformats.org/officeDocument/2006/relationships/oleObject" Target="../embeddings/oleObject52.bin"/><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oleObject" Target="../embeddings/oleObject51.bin"/><Relationship Id="rId11" Type="http://schemas.openxmlformats.org/officeDocument/2006/relationships/oleObject" Target="../embeddings/oleObject56.bin"/><Relationship Id="rId5" Type="http://schemas.openxmlformats.org/officeDocument/2006/relationships/image" Target="../media/image1.wmf"/><Relationship Id="rId10" Type="http://schemas.openxmlformats.org/officeDocument/2006/relationships/oleObject" Target="../embeddings/oleObject55.bin"/><Relationship Id="rId4" Type="http://schemas.openxmlformats.org/officeDocument/2006/relationships/oleObject" Target="../embeddings/oleObject50.bin"/><Relationship Id="rId9" Type="http://schemas.openxmlformats.org/officeDocument/2006/relationships/oleObject" Target="../embeddings/oleObject54.bin"/></Relationships>
</file>

<file path=ppt/slides/_rels/slide127.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oleObject" Target="../embeddings/oleObject57.bin"/><Relationship Id="rId7" Type="http://schemas.openxmlformats.org/officeDocument/2006/relationships/oleObject" Target="../embeddings/oleObject60.bin"/><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oleObject" Target="../embeddings/oleObject59.bin"/><Relationship Id="rId5" Type="http://schemas.openxmlformats.org/officeDocument/2006/relationships/oleObject" Target="../embeddings/oleObject58.bin"/><Relationship Id="rId10" Type="http://schemas.openxmlformats.org/officeDocument/2006/relationships/oleObject" Target="../embeddings/oleObject63.bin"/><Relationship Id="rId4" Type="http://schemas.openxmlformats.org/officeDocument/2006/relationships/image" Target="../media/image1.wmf"/><Relationship Id="rId9" Type="http://schemas.openxmlformats.org/officeDocument/2006/relationships/oleObject" Target="../embeddings/oleObject62.bin"/></Relationships>
</file>

<file path=ppt/slides/_rels/slide128.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oleObject" Target="../embeddings/oleObject64.bin"/><Relationship Id="rId7" Type="http://schemas.openxmlformats.org/officeDocument/2006/relationships/oleObject" Target="../embeddings/oleObject67.bin"/><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oleObject" Target="../embeddings/oleObject66.bin"/><Relationship Id="rId5" Type="http://schemas.openxmlformats.org/officeDocument/2006/relationships/oleObject" Target="../embeddings/oleObject65.bin"/><Relationship Id="rId10" Type="http://schemas.openxmlformats.org/officeDocument/2006/relationships/oleObject" Target="../embeddings/oleObject70.bin"/><Relationship Id="rId4" Type="http://schemas.openxmlformats.org/officeDocument/2006/relationships/image" Target="../media/image1.wmf"/><Relationship Id="rId9" Type="http://schemas.openxmlformats.org/officeDocument/2006/relationships/oleObject" Target="../embeddings/oleObject69.bin"/></Relationships>
</file>

<file path=ppt/slides/_rels/slide129.xml.rels><?xml version="1.0" encoding="UTF-8" standalone="yes"?>
<Relationships xmlns="http://schemas.openxmlformats.org/package/2006/relationships"><Relationship Id="rId8" Type="http://schemas.openxmlformats.org/officeDocument/2006/relationships/oleObject" Target="../embeddings/oleObject74.bin"/><Relationship Id="rId3" Type="http://schemas.openxmlformats.org/officeDocument/2006/relationships/notesSlide" Target="../notesSlides/notesSlide89.xml"/><Relationship Id="rId7" Type="http://schemas.openxmlformats.org/officeDocument/2006/relationships/oleObject" Target="../embeddings/oleObject73.bin"/><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oleObject" Target="../embeddings/oleObject72.bin"/><Relationship Id="rId11" Type="http://schemas.openxmlformats.org/officeDocument/2006/relationships/oleObject" Target="../embeddings/oleObject77.bin"/><Relationship Id="rId5" Type="http://schemas.openxmlformats.org/officeDocument/2006/relationships/image" Target="../media/image1.wmf"/><Relationship Id="rId10" Type="http://schemas.openxmlformats.org/officeDocument/2006/relationships/oleObject" Target="../embeddings/oleObject76.bin"/><Relationship Id="rId4" Type="http://schemas.openxmlformats.org/officeDocument/2006/relationships/oleObject" Target="../embeddings/oleObject71.bin"/><Relationship Id="rId9" Type="http://schemas.openxmlformats.org/officeDocument/2006/relationships/oleObject" Target="../embeddings/oleObject75.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63.png"/><Relationship Id="rId5" Type="http://schemas.openxmlformats.org/officeDocument/2006/relationships/image" Target="../media/image10.wmf"/><Relationship Id="rId4" Type="http://schemas.openxmlformats.org/officeDocument/2006/relationships/oleObject" Target="../embeddings/oleObject78.bin"/></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5.xml"/><Relationship Id="rId1" Type="http://schemas.openxmlformats.org/officeDocument/2006/relationships/vmlDrawing" Target="../drawings/vmlDrawing16.vml"/><Relationship Id="rId5" Type="http://schemas.openxmlformats.org/officeDocument/2006/relationships/image" Target="../media/image10.wmf"/><Relationship Id="rId4" Type="http://schemas.openxmlformats.org/officeDocument/2006/relationships/oleObject" Target="../embeddings/oleObject79.bin"/></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64.wmf"/><Relationship Id="rId5" Type="http://schemas.openxmlformats.org/officeDocument/2006/relationships/oleObject" Target="../embeddings/oleObject80.bin"/><Relationship Id="rId4" Type="http://schemas.openxmlformats.org/officeDocument/2006/relationships/image" Target="../media/image1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81.bin"/><Relationship Id="rId7" Type="http://schemas.openxmlformats.org/officeDocument/2006/relationships/oleObject" Target="../embeddings/oleObject84.bin"/><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oleObject" Target="../embeddings/oleObject83.bin"/><Relationship Id="rId5" Type="http://schemas.openxmlformats.org/officeDocument/2006/relationships/oleObject" Target="../embeddings/oleObject82.bin"/><Relationship Id="rId4" Type="http://schemas.openxmlformats.org/officeDocument/2006/relationships/image" Target="../media/image1.wmf"/></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64.wmf"/><Relationship Id="rId4" Type="http://schemas.openxmlformats.org/officeDocument/2006/relationships/oleObject" Target="../embeddings/oleObject85.bin"/></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64.wmf"/><Relationship Id="rId4" Type="http://schemas.openxmlformats.org/officeDocument/2006/relationships/oleObject" Target="../embeddings/oleObject86.bin"/></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64.wmf"/><Relationship Id="rId4" Type="http://schemas.openxmlformats.org/officeDocument/2006/relationships/oleObject" Target="../embeddings/oleObject87.bin"/></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64.wmf"/><Relationship Id="rId4" Type="http://schemas.openxmlformats.org/officeDocument/2006/relationships/oleObject" Target="../embeddings/oleObject88.bin"/></Relationships>
</file>

<file path=ppt/slides/_rels/slide1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64.wmf"/><Relationship Id="rId5" Type="http://schemas.openxmlformats.org/officeDocument/2006/relationships/oleObject" Target="../embeddings/oleObject89.bin"/><Relationship Id="rId4" Type="http://schemas.openxmlformats.org/officeDocument/2006/relationships/image" Target="../media/image11.png"/></Relationships>
</file>

<file path=ppt/slides/_rels/slide1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21.bin"/><Relationship Id="rId5" Type="http://schemas.openxmlformats.org/officeDocument/2006/relationships/image" Target="../media/image1.wmf"/><Relationship Id="rId4" Type="http://schemas.openxmlformats.org/officeDocument/2006/relationships/oleObject" Target="../embeddings/oleObject20.bin"/></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notesSlide" Target="../notesSlides/notesSlide106.xml"/><Relationship Id="rId7"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72.png"/><Relationship Id="rId5" Type="http://schemas.openxmlformats.org/officeDocument/2006/relationships/image" Target="../media/image70.png"/><Relationship Id="rId4" Type="http://schemas.openxmlformats.org/officeDocument/2006/relationships/oleObject" Target="../embeddings/oleObject90.bin"/></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07.xml"/><Relationship Id="rId7"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93.bin"/><Relationship Id="rId5" Type="http://schemas.openxmlformats.org/officeDocument/2006/relationships/image" Target="../media/image73.png"/><Relationship Id="rId4" Type="http://schemas.openxmlformats.org/officeDocument/2006/relationships/oleObject" Target="../embeddings/oleObject92.bin"/></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08.xml"/><Relationship Id="rId7"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95.bin"/><Relationship Id="rId5" Type="http://schemas.openxmlformats.org/officeDocument/2006/relationships/image" Target="../media/image75.png"/><Relationship Id="rId4" Type="http://schemas.openxmlformats.org/officeDocument/2006/relationships/oleObject" Target="../embeddings/oleObject94.bin"/></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8" Type="http://schemas.openxmlformats.org/officeDocument/2006/relationships/oleObject" Target="../embeddings/oleObject99.bin"/><Relationship Id="rId13" Type="http://schemas.openxmlformats.org/officeDocument/2006/relationships/image" Target="../media/image4.wmf"/><Relationship Id="rId3" Type="http://schemas.openxmlformats.org/officeDocument/2006/relationships/notesSlide" Target="../notesSlides/notesSlide110.xml"/><Relationship Id="rId7" Type="http://schemas.openxmlformats.org/officeDocument/2006/relationships/oleObject" Target="../embeddings/oleObject98.bin"/><Relationship Id="rId12" Type="http://schemas.openxmlformats.org/officeDocument/2006/relationships/oleObject" Target="../embeddings/oleObject103.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97.bin"/><Relationship Id="rId11" Type="http://schemas.openxmlformats.org/officeDocument/2006/relationships/oleObject" Target="../embeddings/oleObject102.bin"/><Relationship Id="rId5" Type="http://schemas.openxmlformats.org/officeDocument/2006/relationships/image" Target="../media/image1.wmf"/><Relationship Id="rId15" Type="http://schemas.openxmlformats.org/officeDocument/2006/relationships/image" Target="../media/image5.wmf"/><Relationship Id="rId10" Type="http://schemas.openxmlformats.org/officeDocument/2006/relationships/oleObject" Target="../embeddings/oleObject101.bin"/><Relationship Id="rId4" Type="http://schemas.openxmlformats.org/officeDocument/2006/relationships/oleObject" Target="../embeddings/oleObject96.bin"/><Relationship Id="rId9" Type="http://schemas.openxmlformats.org/officeDocument/2006/relationships/oleObject" Target="../embeddings/oleObject100.bin"/><Relationship Id="rId14" Type="http://schemas.openxmlformats.org/officeDocument/2006/relationships/oleObject" Target="../embeddings/oleObject104.bin"/></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11.xml"/><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106.bin"/><Relationship Id="rId5" Type="http://schemas.openxmlformats.org/officeDocument/2006/relationships/image" Target="../media/image4.wmf"/><Relationship Id="rId4" Type="http://schemas.openxmlformats.org/officeDocument/2006/relationships/oleObject" Target="../embeddings/oleObject105.bin"/></Relationships>
</file>

<file path=ppt/slides/_rels/slide1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3.xm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82.wmf"/></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83.wmf"/><Relationship Id="rId4" Type="http://schemas.openxmlformats.org/officeDocument/2006/relationships/oleObject" Target="../embeddings/oleObject108.bin"/></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2.xml"/><Relationship Id="rId1" Type="http://schemas.openxmlformats.org/officeDocument/2006/relationships/vmlDrawing" Target="../drawings/vmlDrawing31.vml"/><Relationship Id="rId4" Type="http://schemas.openxmlformats.org/officeDocument/2006/relationships/image" Target="../media/image83.wmf"/></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1.png"/><Relationship Id="rId5" Type="http://schemas.openxmlformats.org/officeDocument/2006/relationships/image" Target="../media/image10.wmf"/><Relationship Id="rId4" Type="http://schemas.openxmlformats.org/officeDocument/2006/relationships/oleObject" Target="../embeddings/oleObject22.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18.xml"/><Relationship Id="rId7" Type="http://schemas.openxmlformats.org/officeDocument/2006/relationships/oleObject" Target="../embeddings/oleObject25.bin"/><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oleObject" Target="../embeddings/oleObject24.bin"/><Relationship Id="rId11" Type="http://schemas.openxmlformats.org/officeDocument/2006/relationships/oleObject" Target="../embeddings/oleObject29.bin"/><Relationship Id="rId5" Type="http://schemas.openxmlformats.org/officeDocument/2006/relationships/image" Target="../media/image1.wmf"/><Relationship Id="rId10" Type="http://schemas.openxmlformats.org/officeDocument/2006/relationships/oleObject" Target="../embeddings/oleObject28.bin"/><Relationship Id="rId4" Type="http://schemas.openxmlformats.org/officeDocument/2006/relationships/oleObject" Target="../embeddings/oleObject23.bin"/><Relationship Id="rId9" Type="http://schemas.openxmlformats.org/officeDocument/2006/relationships/oleObject" Target="../embeddings/oleObject27.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oleObject" Target="../embeddings/oleObject30.bin"/><Relationship Id="rId7" Type="http://schemas.openxmlformats.org/officeDocument/2006/relationships/oleObject" Target="../embeddings/oleObject33.bin"/><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oleObject" Target="../embeddings/oleObject32.bin"/><Relationship Id="rId5" Type="http://schemas.openxmlformats.org/officeDocument/2006/relationships/oleObject" Target="../embeddings/oleObject31.bin"/><Relationship Id="rId10" Type="http://schemas.openxmlformats.org/officeDocument/2006/relationships/oleObject" Target="../embeddings/oleObject36.bin"/><Relationship Id="rId4" Type="http://schemas.openxmlformats.org/officeDocument/2006/relationships/image" Target="../media/image1.wmf"/><Relationship Id="rId9" Type="http://schemas.openxmlformats.org/officeDocument/2006/relationships/oleObject" Target="../embeddings/oleObject35.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oleObject" Target="../embeddings/oleObject37.bin"/><Relationship Id="rId7" Type="http://schemas.openxmlformats.org/officeDocument/2006/relationships/oleObject" Target="../embeddings/oleObject40.bin"/><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oleObject" Target="../embeddings/oleObject39.bin"/><Relationship Id="rId5" Type="http://schemas.openxmlformats.org/officeDocument/2006/relationships/oleObject" Target="../embeddings/oleObject38.bin"/><Relationship Id="rId10" Type="http://schemas.openxmlformats.org/officeDocument/2006/relationships/oleObject" Target="../embeddings/oleObject43.bin"/><Relationship Id="rId4" Type="http://schemas.openxmlformats.org/officeDocument/2006/relationships/image" Target="../media/image1.wmf"/><Relationship Id="rId9" Type="http://schemas.openxmlformats.org/officeDocument/2006/relationships/oleObject" Target="../embeddings/oleObject42.bin"/></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oleObject" Target="../embeddings/oleObject9.bin"/><Relationship Id="rId18" Type="http://schemas.openxmlformats.org/officeDocument/2006/relationships/oleObject" Target="../embeddings/oleObject12.bin"/><Relationship Id="rId3" Type="http://schemas.openxmlformats.org/officeDocument/2006/relationships/oleObject" Target="../embeddings/oleObject1.bin"/><Relationship Id="rId21" Type="http://schemas.openxmlformats.org/officeDocument/2006/relationships/oleObject" Target="../embeddings/oleObject14.bin"/><Relationship Id="rId7" Type="http://schemas.openxmlformats.org/officeDocument/2006/relationships/oleObject" Target="../embeddings/oleObject3.bin"/><Relationship Id="rId12" Type="http://schemas.openxmlformats.org/officeDocument/2006/relationships/oleObject" Target="../embeddings/oleObject8.bin"/><Relationship Id="rId17" Type="http://schemas.openxmlformats.org/officeDocument/2006/relationships/image" Target="../media/image4.wmf"/><Relationship Id="rId2" Type="http://schemas.openxmlformats.org/officeDocument/2006/relationships/slideLayout" Target="../slideLayouts/slideLayout4.xml"/><Relationship Id="rId16" Type="http://schemas.openxmlformats.org/officeDocument/2006/relationships/oleObject" Target="../embeddings/oleObject11.bin"/><Relationship Id="rId20" Type="http://schemas.openxmlformats.org/officeDocument/2006/relationships/oleObject" Target="../embeddings/oleObject13.bin"/><Relationship Id="rId1" Type="http://schemas.openxmlformats.org/officeDocument/2006/relationships/vmlDrawing" Target="../drawings/vmlDrawing1.vml"/><Relationship Id="rId6" Type="http://schemas.openxmlformats.org/officeDocument/2006/relationships/image" Target="../media/image2.wmf"/><Relationship Id="rId11" Type="http://schemas.openxmlformats.org/officeDocument/2006/relationships/oleObject" Target="../embeddings/oleObject7.bin"/><Relationship Id="rId5" Type="http://schemas.openxmlformats.org/officeDocument/2006/relationships/oleObject" Target="../embeddings/oleObject2.bin"/><Relationship Id="rId15" Type="http://schemas.openxmlformats.org/officeDocument/2006/relationships/oleObject" Target="../embeddings/oleObject10.bin"/><Relationship Id="rId10" Type="http://schemas.openxmlformats.org/officeDocument/2006/relationships/oleObject" Target="../embeddings/oleObject6.bin"/><Relationship Id="rId19" Type="http://schemas.openxmlformats.org/officeDocument/2006/relationships/image" Target="../media/image5.wmf"/><Relationship Id="rId4" Type="http://schemas.openxmlformats.org/officeDocument/2006/relationships/image" Target="../media/image1.wmf"/><Relationship Id="rId9" Type="http://schemas.openxmlformats.org/officeDocument/2006/relationships/oleObject" Target="../embeddings/oleObject5.bin"/><Relationship Id="rId14" Type="http://schemas.openxmlformats.org/officeDocument/2006/relationships/image" Target="../media/image3.wmf"/><Relationship Id="rId22" Type="http://schemas.openxmlformats.org/officeDocument/2006/relationships/oleObject" Target="../embeddings/oleObject15.bin"/></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17.bin"/><Relationship Id="rId5" Type="http://schemas.openxmlformats.org/officeDocument/2006/relationships/image" Target="../media/image1.wmf"/><Relationship Id="rId4" Type="http://schemas.openxmlformats.org/officeDocument/2006/relationships/oleObject" Target="../embeddings/oleObject16.bin"/></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4.xml"/><Relationship Id="rId1" Type="http://schemas.openxmlformats.org/officeDocument/2006/relationships/vmlDrawing" Target="../drawings/vmlDrawing3.vml"/><Relationship Id="rId5" Type="http://schemas.openxmlformats.org/officeDocument/2006/relationships/oleObject" Target="../embeddings/oleObject19.bin"/><Relationship Id="rId4" Type="http://schemas.openxmlformats.org/officeDocument/2006/relationships/image" Target="../media/image1.wmf"/></Relationships>
</file>

<file path=ppt/slides/_rels/slide7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Slide Number Placeholder 6">
            <a:extLst>
              <a:ext uri="{FF2B5EF4-FFF2-40B4-BE49-F238E27FC236}">
                <a16:creationId xmlns:a16="http://schemas.microsoft.com/office/drawing/2014/main" id="{31FC15E0-0ED0-4661-9224-108D2F7E82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0D2C356C-BB88-4312-9504-A9FC7CB72F1F}" type="slidenum">
              <a:rPr lang="en-US" altLang="en-US" sz="1400" smtClean="0"/>
              <a:pPr>
                <a:spcBef>
                  <a:spcPct val="0"/>
                </a:spcBef>
                <a:buClrTx/>
                <a:buSzTx/>
                <a:buFontTx/>
                <a:buNone/>
              </a:pPr>
              <a:t>1</a:t>
            </a:fld>
            <a:endParaRPr lang="en-US" altLang="en-US" sz="1400"/>
          </a:p>
        </p:txBody>
      </p:sp>
      <p:sp>
        <p:nvSpPr>
          <p:cNvPr id="381955" name="Rectangle 2">
            <a:extLst>
              <a:ext uri="{FF2B5EF4-FFF2-40B4-BE49-F238E27FC236}">
                <a16:creationId xmlns:a16="http://schemas.microsoft.com/office/drawing/2014/main" id="{2F417CFB-9DCE-4F6D-8A8C-C5EF80901B15}"/>
              </a:ext>
            </a:extLst>
          </p:cNvPr>
          <p:cNvSpPr>
            <a:spLocks noGrp="1" noChangeArrowheads="1"/>
          </p:cNvSpPr>
          <p:nvPr>
            <p:ph type="title"/>
          </p:nvPr>
        </p:nvSpPr>
        <p:spPr/>
        <p:txBody>
          <a:bodyPr/>
          <a:lstStyle/>
          <a:p>
            <a:r>
              <a:rPr lang="en-US" altLang="en-US"/>
              <a:t>Chương 6: Tầng Mạng</a:t>
            </a:r>
          </a:p>
        </p:txBody>
      </p:sp>
      <p:sp>
        <p:nvSpPr>
          <p:cNvPr id="381956" name="Rectangle 3">
            <a:extLst>
              <a:ext uri="{FF2B5EF4-FFF2-40B4-BE49-F238E27FC236}">
                <a16:creationId xmlns:a16="http://schemas.microsoft.com/office/drawing/2014/main" id="{62FC293F-C309-4A3D-8030-1E01B2C76598}"/>
              </a:ext>
            </a:extLst>
          </p:cNvPr>
          <p:cNvSpPr>
            <a:spLocks noGrp="1" noChangeArrowheads="1"/>
          </p:cNvSpPr>
          <p:nvPr>
            <p:ph type="body" sz="half" idx="1"/>
          </p:nvPr>
        </p:nvSpPr>
        <p:spPr>
          <a:xfrm>
            <a:off x="533400" y="1371600"/>
            <a:ext cx="3581400" cy="4648200"/>
          </a:xfrm>
        </p:spPr>
        <p:txBody>
          <a:bodyPr/>
          <a:lstStyle/>
          <a:p>
            <a:pPr>
              <a:lnSpc>
                <a:spcPct val="90000"/>
              </a:lnSpc>
              <a:buFont typeface="ZapfDingbats" pitchFamily="82" charset="2"/>
              <a:buNone/>
            </a:pPr>
            <a:r>
              <a:rPr lang="en-US" altLang="en-US" sz="2400" u="sng">
                <a:solidFill>
                  <a:srgbClr val="FF0000"/>
                </a:solidFill>
              </a:rPr>
              <a:t>Mục tiêu:</a:t>
            </a:r>
            <a:r>
              <a:rPr lang="en-US" altLang="en-US" sz="2400"/>
              <a:t> </a:t>
            </a:r>
          </a:p>
          <a:p>
            <a:pPr>
              <a:lnSpc>
                <a:spcPct val="90000"/>
              </a:lnSpc>
            </a:pPr>
            <a:r>
              <a:rPr lang="en-US" altLang="en-US" sz="2000"/>
              <a:t>nắm được các nguyên lý đằng sau các dịch vụ của tầng mạng:</a:t>
            </a:r>
          </a:p>
          <a:p>
            <a:pPr lvl="1">
              <a:lnSpc>
                <a:spcPct val="90000"/>
              </a:lnSpc>
            </a:pPr>
            <a:r>
              <a:rPr lang="en-US" altLang="en-US" sz="1800"/>
              <a:t>định tuyến (lựa chọn đường đi)</a:t>
            </a:r>
          </a:p>
          <a:p>
            <a:pPr lvl="1">
              <a:lnSpc>
                <a:spcPct val="90000"/>
              </a:lnSpc>
            </a:pPr>
            <a:r>
              <a:rPr lang="en-US" altLang="en-US" sz="1800"/>
              <a:t>giải quyết các vấn đề liên quan đến sự phát triển của mạng</a:t>
            </a:r>
          </a:p>
          <a:p>
            <a:pPr lvl="1">
              <a:lnSpc>
                <a:spcPct val="90000"/>
              </a:lnSpc>
            </a:pPr>
            <a:r>
              <a:rPr lang="en-US" altLang="en-US" sz="1800"/>
              <a:t>router làm việc như thế nào</a:t>
            </a:r>
          </a:p>
          <a:p>
            <a:pPr lvl="1">
              <a:lnSpc>
                <a:spcPct val="90000"/>
              </a:lnSpc>
            </a:pPr>
            <a:r>
              <a:rPr lang="en-US" altLang="en-US" sz="1800"/>
              <a:t>các chủ đề nâng cao: IPv6, mobility (read!)</a:t>
            </a:r>
          </a:p>
          <a:p>
            <a:pPr>
              <a:lnSpc>
                <a:spcPct val="90000"/>
              </a:lnSpc>
            </a:pPr>
            <a:r>
              <a:rPr lang="en-US" altLang="en-US" sz="2000"/>
              <a:t>Tìm hiểu một số công nghệ và kỹ thuật phổ biến trên Internet</a:t>
            </a:r>
            <a:endParaRPr lang="en-US" altLang="en-US" sz="2400"/>
          </a:p>
        </p:txBody>
      </p:sp>
      <p:sp>
        <p:nvSpPr>
          <p:cNvPr id="381957" name="Rectangle 4">
            <a:extLst>
              <a:ext uri="{FF2B5EF4-FFF2-40B4-BE49-F238E27FC236}">
                <a16:creationId xmlns:a16="http://schemas.microsoft.com/office/drawing/2014/main" id="{92F0FECB-A430-4432-AFD4-28647DC96280}"/>
              </a:ext>
            </a:extLst>
          </p:cNvPr>
          <p:cNvSpPr>
            <a:spLocks noGrp="1" noChangeArrowheads="1"/>
          </p:cNvSpPr>
          <p:nvPr>
            <p:ph type="body" sz="half" idx="2"/>
          </p:nvPr>
        </p:nvSpPr>
        <p:spPr>
          <a:xfrm>
            <a:off x="4114800" y="1371600"/>
            <a:ext cx="5029200" cy="4648200"/>
          </a:xfrm>
        </p:spPr>
        <p:txBody>
          <a:bodyPr/>
          <a:lstStyle/>
          <a:p>
            <a:pPr>
              <a:lnSpc>
                <a:spcPct val="90000"/>
              </a:lnSpc>
              <a:buFont typeface="ZapfDingbats" pitchFamily="82" charset="2"/>
              <a:buNone/>
            </a:pPr>
            <a:r>
              <a:rPr lang="en-US" altLang="en-US" u="sng">
                <a:solidFill>
                  <a:srgbClr val="FF0000"/>
                </a:solidFill>
              </a:rPr>
              <a:t>Tổng quan:</a:t>
            </a:r>
            <a:endParaRPr lang="en-US" altLang="en-US"/>
          </a:p>
          <a:p>
            <a:pPr>
              <a:lnSpc>
                <a:spcPct val="90000"/>
              </a:lnSpc>
            </a:pPr>
            <a:r>
              <a:rPr lang="en-US" altLang="en-US" sz="2400"/>
              <a:t>các dịch vụ của tầng mạng</a:t>
            </a:r>
          </a:p>
          <a:p>
            <a:pPr>
              <a:lnSpc>
                <a:spcPct val="90000"/>
              </a:lnSpc>
            </a:pPr>
            <a:r>
              <a:rPr lang="en-US" altLang="en-US" sz="2400"/>
              <a:t>các nguyên tắc định tuyến: lựa chọn đường đi</a:t>
            </a:r>
          </a:p>
          <a:p>
            <a:pPr>
              <a:lnSpc>
                <a:spcPct val="90000"/>
              </a:lnSpc>
            </a:pPr>
            <a:r>
              <a:rPr lang="en-US" altLang="en-US" sz="2400"/>
              <a:t>định tuyến theo thứ bậc</a:t>
            </a:r>
          </a:p>
          <a:p>
            <a:pPr>
              <a:lnSpc>
                <a:spcPct val="90000"/>
              </a:lnSpc>
            </a:pPr>
            <a:r>
              <a:rPr lang="en-US" altLang="en-US" sz="2400"/>
              <a:t>giao thức IP</a:t>
            </a:r>
          </a:p>
          <a:p>
            <a:pPr>
              <a:lnSpc>
                <a:spcPct val="90000"/>
              </a:lnSpc>
            </a:pPr>
            <a:r>
              <a:rPr lang="en-US" altLang="en-US" sz="2400"/>
              <a:t>các giao thức định tuyến trên Internet</a:t>
            </a:r>
          </a:p>
          <a:p>
            <a:pPr lvl="1">
              <a:lnSpc>
                <a:spcPct val="90000"/>
              </a:lnSpc>
            </a:pPr>
            <a:r>
              <a:rPr lang="en-US" altLang="en-US" sz="2000"/>
              <a:t>intra-domain</a:t>
            </a:r>
          </a:p>
          <a:p>
            <a:pPr lvl="1">
              <a:lnSpc>
                <a:spcPct val="90000"/>
              </a:lnSpc>
            </a:pPr>
            <a:r>
              <a:rPr lang="en-US" altLang="en-US" sz="2000"/>
              <a:t>inter-domain</a:t>
            </a:r>
          </a:p>
          <a:p>
            <a:pPr>
              <a:lnSpc>
                <a:spcPct val="90000"/>
              </a:lnSpc>
            </a:pPr>
            <a:r>
              <a:rPr lang="en-US" altLang="en-US" sz="2400"/>
              <a:t>những gì bên trong một router?</a:t>
            </a:r>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Slide Number Placeholder 6">
            <a:extLst>
              <a:ext uri="{FF2B5EF4-FFF2-40B4-BE49-F238E27FC236}">
                <a16:creationId xmlns:a16="http://schemas.microsoft.com/office/drawing/2014/main" id="{2B001AD3-B666-4576-827A-271521CF474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02E91C91-9A35-44EA-8FA4-1DEB3DD2EC78}" type="slidenum">
              <a:rPr lang="en-US" altLang="en-US" sz="1400" smtClean="0"/>
              <a:pPr>
                <a:spcBef>
                  <a:spcPct val="0"/>
                </a:spcBef>
                <a:buClrTx/>
                <a:buSzTx/>
                <a:buFontTx/>
                <a:buNone/>
              </a:pPr>
              <a:t>10</a:t>
            </a:fld>
            <a:endParaRPr lang="en-US" altLang="en-US" sz="1400"/>
          </a:p>
        </p:txBody>
      </p:sp>
      <p:sp>
        <p:nvSpPr>
          <p:cNvPr id="397315" name="Rectangle 2">
            <a:extLst>
              <a:ext uri="{FF2B5EF4-FFF2-40B4-BE49-F238E27FC236}">
                <a16:creationId xmlns:a16="http://schemas.microsoft.com/office/drawing/2014/main" id="{4A575F0F-365D-41D1-BF42-103FF6AC373E}"/>
              </a:ext>
            </a:extLst>
          </p:cNvPr>
          <p:cNvSpPr>
            <a:spLocks noGrp="1" noChangeArrowheads="1"/>
          </p:cNvSpPr>
          <p:nvPr>
            <p:ph type="title"/>
          </p:nvPr>
        </p:nvSpPr>
        <p:spPr/>
        <p:txBody>
          <a:bodyPr/>
          <a:lstStyle/>
          <a:p>
            <a:r>
              <a:rPr lang="en-US" altLang="en-US" sz="3600"/>
              <a:t>Phân loại các giải thuật định tuyến</a:t>
            </a:r>
            <a:endParaRPr lang="en-US" altLang="en-US"/>
          </a:p>
        </p:txBody>
      </p:sp>
      <p:sp>
        <p:nvSpPr>
          <p:cNvPr id="397316" name="Rectangle 3">
            <a:extLst>
              <a:ext uri="{FF2B5EF4-FFF2-40B4-BE49-F238E27FC236}">
                <a16:creationId xmlns:a16="http://schemas.microsoft.com/office/drawing/2014/main" id="{38631729-2C31-448E-8833-34941EFBEF86}"/>
              </a:ext>
            </a:extLst>
          </p:cNvPr>
          <p:cNvSpPr>
            <a:spLocks noGrp="1" noChangeArrowheads="1"/>
          </p:cNvSpPr>
          <p:nvPr>
            <p:ph type="body" sz="half" idx="1"/>
          </p:nvPr>
        </p:nvSpPr>
        <p:spPr>
          <a:xfrm>
            <a:off x="0" y="1371600"/>
            <a:ext cx="4852988" cy="4648200"/>
          </a:xfrm>
        </p:spPr>
        <p:txBody>
          <a:bodyPr/>
          <a:lstStyle/>
          <a:p>
            <a:pPr>
              <a:buFont typeface="ZapfDingbats" pitchFamily="82" charset="2"/>
              <a:buNone/>
            </a:pPr>
            <a:r>
              <a:rPr lang="en-US" altLang="en-US" sz="2400">
                <a:solidFill>
                  <a:srgbClr val="FF0000"/>
                </a:solidFill>
              </a:rPr>
              <a:t>Thông tin định tuyến là toàn cục hay phi tập trung?</a:t>
            </a:r>
            <a:endParaRPr lang="en-US" altLang="en-US" sz="2400"/>
          </a:p>
          <a:p>
            <a:pPr>
              <a:buFont typeface="ZapfDingbats" pitchFamily="82" charset="2"/>
              <a:buNone/>
            </a:pPr>
            <a:r>
              <a:rPr lang="en-US" altLang="en-US" sz="2000" b="1">
                <a:solidFill>
                  <a:schemeClr val="accent2"/>
                </a:solidFill>
              </a:rPr>
              <a:t>Toàn cục:</a:t>
            </a:r>
            <a:endParaRPr lang="en-US" altLang="en-US" sz="2000" b="1"/>
          </a:p>
          <a:p>
            <a:r>
              <a:rPr lang="en-US" altLang="en-US" sz="2000"/>
              <a:t>tất cả routers có đầy đủ thông tin về chi phí kết nối và hình trạng của mạng</a:t>
            </a:r>
          </a:p>
          <a:p>
            <a:r>
              <a:rPr lang="en-US" altLang="en-US" sz="2000">
                <a:solidFill>
                  <a:srgbClr val="FF0000"/>
                </a:solidFill>
              </a:rPr>
              <a:t>các giải thuật “trạng thái kết nối”</a:t>
            </a:r>
          </a:p>
          <a:p>
            <a:pPr>
              <a:buFont typeface="ZapfDingbats" pitchFamily="82" charset="2"/>
              <a:buNone/>
            </a:pPr>
            <a:r>
              <a:rPr lang="en-US" altLang="en-US" sz="2000" b="1">
                <a:solidFill>
                  <a:schemeClr val="accent2"/>
                </a:solidFill>
              </a:rPr>
              <a:t>Phi tập trung:</a:t>
            </a:r>
            <a:r>
              <a:rPr lang="en-US" altLang="en-US" sz="2000"/>
              <a:t> </a:t>
            </a:r>
          </a:p>
          <a:p>
            <a:r>
              <a:rPr lang="en-US" altLang="en-US" sz="2000"/>
              <a:t>Mỗi router biết các chi phí liên kết đến các router bên cạnh có kết nối vật lý với nó</a:t>
            </a:r>
          </a:p>
          <a:p>
            <a:r>
              <a:rPr lang="en-US" altLang="en-US" sz="2000"/>
              <a:t>quá trình tính toán chi phí và trao đổi thông tin với các router hàng xóm được lặp đi lặp lại</a:t>
            </a:r>
          </a:p>
          <a:p>
            <a:r>
              <a:rPr lang="en-US" altLang="en-US" sz="2000">
                <a:solidFill>
                  <a:srgbClr val="FF0000"/>
                </a:solidFill>
              </a:rPr>
              <a:t>Các giải thuật “ vector khoảng cách”</a:t>
            </a:r>
          </a:p>
        </p:txBody>
      </p:sp>
      <p:sp>
        <p:nvSpPr>
          <p:cNvPr id="397317" name="Rectangle 4">
            <a:extLst>
              <a:ext uri="{FF2B5EF4-FFF2-40B4-BE49-F238E27FC236}">
                <a16:creationId xmlns:a16="http://schemas.microsoft.com/office/drawing/2014/main" id="{CC7BA66E-360E-4B83-AB22-2F8C17C7523D}"/>
              </a:ext>
            </a:extLst>
          </p:cNvPr>
          <p:cNvSpPr>
            <a:spLocks noGrp="1" noChangeArrowheads="1"/>
          </p:cNvSpPr>
          <p:nvPr>
            <p:ph type="body" sz="half" idx="2"/>
          </p:nvPr>
        </p:nvSpPr>
        <p:spPr>
          <a:xfrm>
            <a:off x="4838700" y="1381125"/>
            <a:ext cx="4305300" cy="5027613"/>
          </a:xfrm>
        </p:spPr>
        <p:txBody>
          <a:bodyPr/>
          <a:lstStyle/>
          <a:p>
            <a:pPr>
              <a:buFont typeface="ZapfDingbats" pitchFamily="82" charset="2"/>
              <a:buNone/>
            </a:pPr>
            <a:r>
              <a:rPr lang="en-US" altLang="en-US">
                <a:solidFill>
                  <a:srgbClr val="FF0000"/>
                </a:solidFill>
              </a:rPr>
              <a:t>Tĩnh hay động?</a:t>
            </a:r>
          </a:p>
          <a:p>
            <a:pPr>
              <a:buFont typeface="ZapfDingbats" pitchFamily="82" charset="2"/>
              <a:buNone/>
            </a:pPr>
            <a:r>
              <a:rPr lang="en-US" altLang="en-US" sz="2400">
                <a:solidFill>
                  <a:schemeClr val="accent2"/>
                </a:solidFill>
              </a:rPr>
              <a:t>Tĩnh:</a:t>
            </a:r>
            <a:r>
              <a:rPr lang="en-US" altLang="en-US" sz="2400"/>
              <a:t> </a:t>
            </a:r>
          </a:p>
          <a:p>
            <a:r>
              <a:rPr lang="en-US" altLang="en-US" sz="2400"/>
              <a:t>các đường đi được thay đổi chậm qua thời gian</a:t>
            </a:r>
          </a:p>
          <a:p>
            <a:pPr>
              <a:buFont typeface="ZapfDingbats" pitchFamily="82" charset="2"/>
              <a:buNone/>
            </a:pPr>
            <a:r>
              <a:rPr lang="en-US" altLang="en-US" sz="2400">
                <a:solidFill>
                  <a:schemeClr val="accent2"/>
                </a:solidFill>
              </a:rPr>
              <a:t>Động:</a:t>
            </a:r>
            <a:r>
              <a:rPr lang="en-US" altLang="en-US" sz="2400"/>
              <a:t> </a:t>
            </a:r>
          </a:p>
          <a:p>
            <a:r>
              <a:rPr lang="en-US" altLang="en-US" sz="2400"/>
              <a:t>các đường đi được thay đổi nhanh chóng</a:t>
            </a:r>
          </a:p>
          <a:p>
            <a:pPr lvl="1"/>
            <a:r>
              <a:rPr lang="en-US" altLang="en-US"/>
              <a:t>cập nhật theo chu kỳ</a:t>
            </a:r>
          </a:p>
          <a:p>
            <a:pPr lvl="1"/>
            <a:r>
              <a:rPr lang="en-US" altLang="en-US"/>
              <a:t>đáp lại sự thay đổi về chi phí kết nối</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Slide Number Placeholder 3">
            <a:extLst>
              <a:ext uri="{FF2B5EF4-FFF2-40B4-BE49-F238E27FC236}">
                <a16:creationId xmlns:a16="http://schemas.microsoft.com/office/drawing/2014/main" id="{0DCBE375-5845-4FCF-9DF5-B80A38B43B3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042DD82A-BE56-4099-8C23-E4B94B95ECB6}" type="slidenum">
              <a:rPr lang="en-US" altLang="en-US" sz="1400" smtClean="0"/>
              <a:pPr>
                <a:spcBef>
                  <a:spcPct val="0"/>
                </a:spcBef>
                <a:buClrTx/>
                <a:buSzTx/>
                <a:buFontTx/>
                <a:buNone/>
              </a:pPr>
              <a:t>100</a:t>
            </a:fld>
            <a:endParaRPr lang="en-US" altLang="en-US" sz="1400"/>
          </a:p>
        </p:txBody>
      </p:sp>
      <p:pic>
        <p:nvPicPr>
          <p:cNvPr id="558083" name="Picture 2">
            <a:extLst>
              <a:ext uri="{FF2B5EF4-FFF2-40B4-BE49-F238E27FC236}">
                <a16:creationId xmlns:a16="http://schemas.microsoft.com/office/drawing/2014/main" id="{5173DB5E-0832-4D74-9DFE-847862B8F2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88" y="1295400"/>
            <a:ext cx="683736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8084" name="Text Box 3">
            <a:extLst>
              <a:ext uri="{FF2B5EF4-FFF2-40B4-BE49-F238E27FC236}">
                <a16:creationId xmlns:a16="http://schemas.microsoft.com/office/drawing/2014/main" id="{D3A10BE3-FEBC-440B-A2E6-DF51A378A4F6}"/>
              </a:ext>
            </a:extLst>
          </p:cNvPr>
          <p:cNvSpPr txBox="1">
            <a:spLocks noChangeArrowheads="1"/>
          </p:cNvSpPr>
          <p:nvPr/>
        </p:nvSpPr>
        <p:spPr bwMode="auto">
          <a:xfrm>
            <a:off x="977900" y="0"/>
            <a:ext cx="65246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3200" b="1">
                <a:solidFill>
                  <a:schemeClr val="accent2"/>
                </a:solidFill>
                <a:latin typeface="Times New Roman" panose="02020603050405020304" pitchFamily="18" charset="0"/>
              </a:rPr>
              <a:t>Mặt nạ mạng con với độ dài biến đổi</a:t>
            </a:r>
            <a:br>
              <a:rPr lang="en-US" altLang="en-US" sz="3200" b="1">
                <a:solidFill>
                  <a:schemeClr val="accent2"/>
                </a:solidFill>
                <a:latin typeface="Times New Roman" panose="02020603050405020304" pitchFamily="18" charset="0"/>
              </a:rPr>
            </a:br>
            <a:r>
              <a:rPr lang="en-US" altLang="en-US" sz="3200" b="1">
                <a:solidFill>
                  <a:srgbClr val="FF0000"/>
                </a:solidFill>
                <a:latin typeface="Times New Roman" panose="02020603050405020304" pitchFamily="18" charset="0"/>
              </a:rPr>
              <a:t>V</a:t>
            </a:r>
            <a:r>
              <a:rPr lang="en-US" altLang="en-US" sz="3200" b="1">
                <a:solidFill>
                  <a:schemeClr val="accent2"/>
                </a:solidFill>
                <a:latin typeface="Times New Roman" panose="02020603050405020304" pitchFamily="18" charset="0"/>
              </a:rPr>
              <a:t>ariable-</a:t>
            </a:r>
            <a:r>
              <a:rPr lang="en-US" altLang="en-US" sz="3200" b="1">
                <a:solidFill>
                  <a:srgbClr val="FF0000"/>
                </a:solidFill>
                <a:latin typeface="Times New Roman" panose="02020603050405020304" pitchFamily="18" charset="0"/>
              </a:rPr>
              <a:t>L</a:t>
            </a:r>
            <a:r>
              <a:rPr lang="en-US" altLang="en-US" sz="3200" b="1">
                <a:solidFill>
                  <a:schemeClr val="accent2"/>
                </a:solidFill>
                <a:latin typeface="Times New Roman" panose="02020603050405020304" pitchFamily="18" charset="0"/>
              </a:rPr>
              <a:t>ength </a:t>
            </a:r>
            <a:r>
              <a:rPr lang="en-US" altLang="en-US" sz="3200" b="1">
                <a:solidFill>
                  <a:srgbClr val="FF0000"/>
                </a:solidFill>
                <a:latin typeface="Times New Roman" panose="02020603050405020304" pitchFamily="18" charset="0"/>
              </a:rPr>
              <a:t>S</a:t>
            </a:r>
            <a:r>
              <a:rPr lang="en-US" altLang="en-US" sz="3200" b="1">
                <a:solidFill>
                  <a:schemeClr val="accent2"/>
                </a:solidFill>
                <a:latin typeface="Times New Roman" panose="02020603050405020304" pitchFamily="18" charset="0"/>
              </a:rPr>
              <a:t>ubnet </a:t>
            </a:r>
            <a:r>
              <a:rPr lang="en-US" altLang="en-US" sz="3200" b="1">
                <a:solidFill>
                  <a:srgbClr val="FF0000"/>
                </a:solidFill>
                <a:latin typeface="Times New Roman" panose="02020603050405020304" pitchFamily="18" charset="0"/>
              </a:rPr>
              <a:t>M</a:t>
            </a:r>
            <a:r>
              <a:rPr lang="en-US" altLang="en-US" sz="3200" b="1">
                <a:solidFill>
                  <a:schemeClr val="accent2"/>
                </a:solidFill>
                <a:latin typeface="Times New Roman" panose="02020603050405020304" pitchFamily="18" charset="0"/>
              </a:rPr>
              <a:t>ask</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Slide Number Placeholder 5">
            <a:extLst>
              <a:ext uri="{FF2B5EF4-FFF2-40B4-BE49-F238E27FC236}">
                <a16:creationId xmlns:a16="http://schemas.microsoft.com/office/drawing/2014/main" id="{6C003D2F-91CE-435A-9941-9C9818D47BB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2C44763A-023A-491D-8D69-D57E024EE2AE}" type="slidenum">
              <a:rPr lang="en-US" altLang="en-US" sz="1400" smtClean="0"/>
              <a:pPr>
                <a:spcBef>
                  <a:spcPct val="0"/>
                </a:spcBef>
                <a:buClrTx/>
                <a:buSzTx/>
                <a:buFontTx/>
                <a:buNone/>
              </a:pPr>
              <a:t>101</a:t>
            </a:fld>
            <a:endParaRPr lang="en-US" altLang="en-US" sz="1400"/>
          </a:p>
        </p:txBody>
      </p:sp>
      <p:sp>
        <p:nvSpPr>
          <p:cNvPr id="559107" name="Rectangle 2">
            <a:extLst>
              <a:ext uri="{FF2B5EF4-FFF2-40B4-BE49-F238E27FC236}">
                <a16:creationId xmlns:a16="http://schemas.microsoft.com/office/drawing/2014/main" id="{278BBD75-C738-4DA3-B23A-EA5C9C1FC385}"/>
              </a:ext>
            </a:extLst>
          </p:cNvPr>
          <p:cNvSpPr>
            <a:spLocks noGrp="1" noChangeArrowheads="1"/>
          </p:cNvSpPr>
          <p:nvPr>
            <p:ph type="title"/>
          </p:nvPr>
        </p:nvSpPr>
        <p:spPr>
          <a:xfrm>
            <a:off x="0" y="228600"/>
            <a:ext cx="9144000" cy="1143000"/>
          </a:xfrm>
        </p:spPr>
        <p:txBody>
          <a:bodyPr/>
          <a:lstStyle/>
          <a:p>
            <a:r>
              <a:rPr lang="en-US" altLang="en-US"/>
              <a:t>VLSM (Variable Length Subnet Mask)</a:t>
            </a:r>
          </a:p>
        </p:txBody>
      </p:sp>
      <p:sp>
        <p:nvSpPr>
          <p:cNvPr id="559108" name="Rectangle 3">
            <a:extLst>
              <a:ext uri="{FF2B5EF4-FFF2-40B4-BE49-F238E27FC236}">
                <a16:creationId xmlns:a16="http://schemas.microsoft.com/office/drawing/2014/main" id="{181B9E8D-16A9-4136-AAC3-B0DC164D3EB2}"/>
              </a:ext>
            </a:extLst>
          </p:cNvPr>
          <p:cNvSpPr>
            <a:spLocks noGrp="1" noChangeArrowheads="1"/>
          </p:cNvSpPr>
          <p:nvPr>
            <p:ph type="body" idx="1"/>
          </p:nvPr>
        </p:nvSpPr>
        <p:spPr>
          <a:xfrm>
            <a:off x="-34725" y="1485900"/>
            <a:ext cx="9248172" cy="4956175"/>
          </a:xfrm>
        </p:spPr>
        <p:txBody>
          <a:bodyPr/>
          <a:lstStyle/>
          <a:p>
            <a:r>
              <a:rPr lang="en-US" altLang="en-US"/>
              <a:t>Sự hạn chế của việc chỉ sử dụng một mặt nạ mạng con xuyên suốt cho một địa chỉ mạng (</a:t>
            </a:r>
            <a:r>
              <a:rPr lang="en-US" altLang="en-US" b="1" i="1"/>
              <a:t>network-prefix</a:t>
            </a:r>
            <a:r>
              <a:rPr lang="en-US" altLang="en-US"/>
              <a:t> ) (số lượng bit 1 trong mặt nạ) đó chính là tổ chức đó bị khóa chặt vào một số cố định các mạng con có kích cỡ cố định.</a:t>
            </a:r>
          </a:p>
          <a:p>
            <a:r>
              <a:rPr lang="en-US" altLang="en-US"/>
              <a:t>Năm 1987, RFC 1009 chỉ rõ làm thế nào để một mạng được chia mạng con có thể sử dụng nhiều hơn một mặt nạ mạng con.</a:t>
            </a:r>
          </a:p>
          <a:p>
            <a:r>
              <a:rPr lang="en-US" altLang="en-US" b="1"/>
              <a:t>VLSM = Subnetting a Subnet </a:t>
            </a:r>
            <a:r>
              <a:rPr lang="en-US" altLang="en-US" sz="2300" b="1"/>
              <a:t>(chia nhỏ một mạng con)</a:t>
            </a:r>
          </a:p>
          <a:p>
            <a:pPr lvl="1"/>
            <a:r>
              <a:rPr lang="en-US" altLang="en-US" i="1"/>
              <a:t>“Nếu biết chia subnet, ta có thể thực hiện VLSM!”</a:t>
            </a:r>
          </a:p>
        </p:txBody>
      </p:sp>
    </p:spTree>
  </p:cSld>
  <p:clrMapOvr>
    <a:masterClrMapping/>
  </p:clrMapOvr>
  <p:transition>
    <p:randomBar dir="vert"/>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Slide Number Placeholder 5">
            <a:extLst>
              <a:ext uri="{FF2B5EF4-FFF2-40B4-BE49-F238E27FC236}">
                <a16:creationId xmlns:a16="http://schemas.microsoft.com/office/drawing/2014/main" id="{CA7301C1-E651-498B-9538-EE7E625E07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F94B9BD0-5D5D-455E-BAD8-1117AB2A77A7}" type="slidenum">
              <a:rPr lang="en-US" altLang="en-US" sz="1400" smtClean="0"/>
              <a:pPr>
                <a:spcBef>
                  <a:spcPct val="0"/>
                </a:spcBef>
                <a:buClrTx/>
                <a:buSzTx/>
                <a:buFontTx/>
                <a:buNone/>
              </a:pPr>
              <a:t>102</a:t>
            </a:fld>
            <a:endParaRPr lang="en-US" altLang="en-US" sz="1400"/>
          </a:p>
        </p:txBody>
      </p:sp>
      <p:sp>
        <p:nvSpPr>
          <p:cNvPr id="561155" name="Rectangle 2">
            <a:extLst>
              <a:ext uri="{FF2B5EF4-FFF2-40B4-BE49-F238E27FC236}">
                <a16:creationId xmlns:a16="http://schemas.microsoft.com/office/drawing/2014/main" id="{0518F6E7-97D0-4D2A-BDF2-F45EAF1CFFB9}"/>
              </a:ext>
            </a:extLst>
          </p:cNvPr>
          <p:cNvSpPr>
            <a:spLocks noGrp="1" noChangeArrowheads="1"/>
          </p:cNvSpPr>
          <p:nvPr>
            <p:ph type="title"/>
          </p:nvPr>
        </p:nvSpPr>
        <p:spPr/>
        <p:txBody>
          <a:bodyPr/>
          <a:lstStyle/>
          <a:p>
            <a:r>
              <a:rPr lang="en-US" altLang="en-US"/>
              <a:t>VLSM – Ví dụ đơn giản</a:t>
            </a:r>
          </a:p>
        </p:txBody>
      </p:sp>
      <p:sp>
        <p:nvSpPr>
          <p:cNvPr id="561156" name="Rectangle 3">
            <a:extLst>
              <a:ext uri="{FF2B5EF4-FFF2-40B4-BE49-F238E27FC236}">
                <a16:creationId xmlns:a16="http://schemas.microsoft.com/office/drawing/2014/main" id="{6F44CA3A-6983-4734-9F47-2E1CEEFCB03F}"/>
              </a:ext>
            </a:extLst>
          </p:cNvPr>
          <p:cNvSpPr>
            <a:spLocks noGrp="1" noChangeArrowheads="1"/>
          </p:cNvSpPr>
          <p:nvPr>
            <p:ph type="body" idx="1"/>
          </p:nvPr>
        </p:nvSpPr>
        <p:spPr>
          <a:xfrm>
            <a:off x="377825" y="5622925"/>
            <a:ext cx="8255000" cy="785813"/>
          </a:xfrm>
        </p:spPr>
        <p:txBody>
          <a:bodyPr/>
          <a:lstStyle/>
          <a:p>
            <a:pPr marL="288925" indent="-288925" defTabSz="814388"/>
            <a:r>
              <a:rPr lang="en-US" altLang="en-US" sz="2100" b="1"/>
              <a:t>Chia mạng con một subnet /8 sử dụng một mặt nạ /16 cho chúng ta 256 subnets với 65,536 hosts trên mỗi subnet.</a:t>
            </a:r>
          </a:p>
          <a:p>
            <a:pPr marL="288925" indent="-288925" defTabSz="814388">
              <a:lnSpc>
                <a:spcPct val="50000"/>
              </a:lnSpc>
            </a:pPr>
            <a:r>
              <a:rPr lang="en-US" altLang="en-US" sz="2100" b="1"/>
              <a:t>Lấy subnet 10.2.0.0/16 và tiếp tục chia mạng con cho nó…</a:t>
            </a:r>
          </a:p>
        </p:txBody>
      </p:sp>
      <p:sp>
        <p:nvSpPr>
          <p:cNvPr id="561157" name="Text Box 4">
            <a:extLst>
              <a:ext uri="{FF2B5EF4-FFF2-40B4-BE49-F238E27FC236}">
                <a16:creationId xmlns:a16="http://schemas.microsoft.com/office/drawing/2014/main" id="{350149AA-FD4A-4A76-B9A1-467CE040E137}"/>
              </a:ext>
            </a:extLst>
          </p:cNvPr>
          <p:cNvSpPr txBox="1">
            <a:spLocks noChangeArrowheads="1"/>
          </p:cNvSpPr>
          <p:nvPr/>
        </p:nvSpPr>
        <p:spPr bwMode="auto">
          <a:xfrm>
            <a:off x="609600" y="1752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10.0.0.0/8</a:t>
            </a:r>
          </a:p>
        </p:txBody>
      </p:sp>
      <p:sp>
        <p:nvSpPr>
          <p:cNvPr id="561158" name="Text Box 5">
            <a:extLst>
              <a:ext uri="{FF2B5EF4-FFF2-40B4-BE49-F238E27FC236}">
                <a16:creationId xmlns:a16="http://schemas.microsoft.com/office/drawing/2014/main" id="{BA3B1AFF-35F7-4452-A809-E176E8059B1E}"/>
              </a:ext>
            </a:extLst>
          </p:cNvPr>
          <p:cNvSpPr txBox="1">
            <a:spLocks noChangeArrowheads="1"/>
          </p:cNvSpPr>
          <p:nvPr/>
        </p:nvSpPr>
        <p:spPr bwMode="auto">
          <a:xfrm>
            <a:off x="609600" y="2505075"/>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10.0.0.0/</a:t>
            </a:r>
            <a:r>
              <a:rPr lang="en-US" altLang="en-US" sz="2400" b="1">
                <a:solidFill>
                  <a:srgbClr val="3F42C3"/>
                </a:solidFill>
                <a:latin typeface="Arial" panose="020B0604020202020204" pitchFamily="34" charset="0"/>
              </a:rPr>
              <a:t>16</a:t>
            </a:r>
          </a:p>
        </p:txBody>
      </p:sp>
      <p:sp>
        <p:nvSpPr>
          <p:cNvPr id="561159" name="Text Box 6">
            <a:extLst>
              <a:ext uri="{FF2B5EF4-FFF2-40B4-BE49-F238E27FC236}">
                <a16:creationId xmlns:a16="http://schemas.microsoft.com/office/drawing/2014/main" id="{EF8473C4-3DD8-452D-BC6C-E2A604C7A95C}"/>
              </a:ext>
            </a:extLst>
          </p:cNvPr>
          <p:cNvSpPr txBox="1">
            <a:spLocks noChangeArrowheads="1"/>
          </p:cNvSpPr>
          <p:nvPr/>
        </p:nvSpPr>
        <p:spPr bwMode="auto">
          <a:xfrm>
            <a:off x="2667000" y="17684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10</a:t>
            </a:r>
          </a:p>
        </p:txBody>
      </p:sp>
      <p:sp>
        <p:nvSpPr>
          <p:cNvPr id="561160" name="Text Box 7">
            <a:extLst>
              <a:ext uri="{FF2B5EF4-FFF2-40B4-BE49-F238E27FC236}">
                <a16:creationId xmlns:a16="http://schemas.microsoft.com/office/drawing/2014/main" id="{0B1D1318-37FA-4C17-BE21-9DEA9DB0D6CE}"/>
              </a:ext>
            </a:extLst>
          </p:cNvPr>
          <p:cNvSpPr txBox="1">
            <a:spLocks noChangeArrowheads="1"/>
          </p:cNvSpPr>
          <p:nvPr/>
        </p:nvSpPr>
        <p:spPr bwMode="auto">
          <a:xfrm>
            <a:off x="4114800" y="17684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561161" name="Text Box 8">
            <a:extLst>
              <a:ext uri="{FF2B5EF4-FFF2-40B4-BE49-F238E27FC236}">
                <a16:creationId xmlns:a16="http://schemas.microsoft.com/office/drawing/2014/main" id="{6CE686FB-F646-4FFE-8C8D-FABD2877F0B4}"/>
              </a:ext>
            </a:extLst>
          </p:cNvPr>
          <p:cNvSpPr txBox="1">
            <a:spLocks noChangeArrowheads="1"/>
          </p:cNvSpPr>
          <p:nvPr/>
        </p:nvSpPr>
        <p:spPr bwMode="auto">
          <a:xfrm>
            <a:off x="5562600" y="17684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561162" name="Text Box 9">
            <a:extLst>
              <a:ext uri="{FF2B5EF4-FFF2-40B4-BE49-F238E27FC236}">
                <a16:creationId xmlns:a16="http://schemas.microsoft.com/office/drawing/2014/main" id="{6D8B891C-9F39-48CC-A17D-FD63E4E21353}"/>
              </a:ext>
            </a:extLst>
          </p:cNvPr>
          <p:cNvSpPr txBox="1">
            <a:spLocks noChangeArrowheads="1"/>
          </p:cNvSpPr>
          <p:nvPr/>
        </p:nvSpPr>
        <p:spPr bwMode="auto">
          <a:xfrm>
            <a:off x="7010400" y="17684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561163" name="Text Box 10">
            <a:extLst>
              <a:ext uri="{FF2B5EF4-FFF2-40B4-BE49-F238E27FC236}">
                <a16:creationId xmlns:a16="http://schemas.microsoft.com/office/drawing/2014/main" id="{9F7AF7C6-CBA6-4F10-B20B-78640F5623F2}"/>
              </a:ext>
            </a:extLst>
          </p:cNvPr>
          <p:cNvSpPr txBox="1">
            <a:spLocks noChangeArrowheads="1"/>
          </p:cNvSpPr>
          <p:nvPr/>
        </p:nvSpPr>
        <p:spPr bwMode="auto">
          <a:xfrm>
            <a:off x="2667000" y="25050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10</a:t>
            </a:r>
          </a:p>
        </p:txBody>
      </p:sp>
      <p:sp>
        <p:nvSpPr>
          <p:cNvPr id="561164" name="Text Box 11">
            <a:extLst>
              <a:ext uri="{FF2B5EF4-FFF2-40B4-BE49-F238E27FC236}">
                <a16:creationId xmlns:a16="http://schemas.microsoft.com/office/drawing/2014/main" id="{18644714-4345-4964-9F1D-CBC4C4FB4B00}"/>
              </a:ext>
            </a:extLst>
          </p:cNvPr>
          <p:cNvSpPr txBox="1">
            <a:spLocks noChangeArrowheads="1"/>
          </p:cNvSpPr>
          <p:nvPr/>
        </p:nvSpPr>
        <p:spPr bwMode="auto">
          <a:xfrm>
            <a:off x="4114800" y="2505075"/>
            <a:ext cx="1447800" cy="466725"/>
          </a:xfrm>
          <a:prstGeom prst="rect">
            <a:avLst/>
          </a:prstGeom>
          <a:solidFill>
            <a:srgbClr val="FFFF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Subnet</a:t>
            </a:r>
          </a:p>
        </p:txBody>
      </p:sp>
      <p:sp>
        <p:nvSpPr>
          <p:cNvPr id="561165" name="Text Box 12">
            <a:extLst>
              <a:ext uri="{FF2B5EF4-FFF2-40B4-BE49-F238E27FC236}">
                <a16:creationId xmlns:a16="http://schemas.microsoft.com/office/drawing/2014/main" id="{5AA9D416-C771-429A-BCD7-8CCA3811F1C4}"/>
              </a:ext>
            </a:extLst>
          </p:cNvPr>
          <p:cNvSpPr txBox="1">
            <a:spLocks noChangeArrowheads="1"/>
          </p:cNvSpPr>
          <p:nvPr/>
        </p:nvSpPr>
        <p:spPr bwMode="auto">
          <a:xfrm>
            <a:off x="5562600" y="25050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561166" name="Text Box 13">
            <a:extLst>
              <a:ext uri="{FF2B5EF4-FFF2-40B4-BE49-F238E27FC236}">
                <a16:creationId xmlns:a16="http://schemas.microsoft.com/office/drawing/2014/main" id="{94583DEF-2518-4508-B32A-03BE9EF26AD5}"/>
              </a:ext>
            </a:extLst>
          </p:cNvPr>
          <p:cNvSpPr txBox="1">
            <a:spLocks noChangeArrowheads="1"/>
          </p:cNvSpPr>
          <p:nvPr/>
        </p:nvSpPr>
        <p:spPr bwMode="auto">
          <a:xfrm>
            <a:off x="7010400" y="25050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561167" name="Text Box 14">
            <a:extLst>
              <a:ext uri="{FF2B5EF4-FFF2-40B4-BE49-F238E27FC236}">
                <a16:creationId xmlns:a16="http://schemas.microsoft.com/office/drawing/2014/main" id="{C447FCDC-44F8-4D29-A122-26BA05BC755C}"/>
              </a:ext>
            </a:extLst>
          </p:cNvPr>
          <p:cNvSpPr txBox="1">
            <a:spLocks noChangeArrowheads="1"/>
          </p:cNvSpPr>
          <p:nvPr/>
        </p:nvSpPr>
        <p:spPr bwMode="auto">
          <a:xfrm>
            <a:off x="2667000" y="13716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1st octet</a:t>
            </a:r>
          </a:p>
        </p:txBody>
      </p:sp>
      <p:sp>
        <p:nvSpPr>
          <p:cNvPr id="561168" name="Text Box 15">
            <a:extLst>
              <a:ext uri="{FF2B5EF4-FFF2-40B4-BE49-F238E27FC236}">
                <a16:creationId xmlns:a16="http://schemas.microsoft.com/office/drawing/2014/main" id="{5A356992-5C13-44B3-A667-FEC6839576D3}"/>
              </a:ext>
            </a:extLst>
          </p:cNvPr>
          <p:cNvSpPr txBox="1">
            <a:spLocks noChangeArrowheads="1"/>
          </p:cNvSpPr>
          <p:nvPr/>
        </p:nvSpPr>
        <p:spPr bwMode="auto">
          <a:xfrm>
            <a:off x="4114800" y="13716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2nd octet</a:t>
            </a:r>
          </a:p>
        </p:txBody>
      </p:sp>
      <p:sp>
        <p:nvSpPr>
          <p:cNvPr id="561169" name="Text Box 16">
            <a:extLst>
              <a:ext uri="{FF2B5EF4-FFF2-40B4-BE49-F238E27FC236}">
                <a16:creationId xmlns:a16="http://schemas.microsoft.com/office/drawing/2014/main" id="{17D6C988-7583-412C-95F6-F1532B45285E}"/>
              </a:ext>
            </a:extLst>
          </p:cNvPr>
          <p:cNvSpPr txBox="1">
            <a:spLocks noChangeArrowheads="1"/>
          </p:cNvSpPr>
          <p:nvPr/>
        </p:nvSpPr>
        <p:spPr bwMode="auto">
          <a:xfrm>
            <a:off x="5562600" y="13716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3rd octet</a:t>
            </a:r>
          </a:p>
        </p:txBody>
      </p:sp>
      <p:sp>
        <p:nvSpPr>
          <p:cNvPr id="561170" name="Text Box 17">
            <a:extLst>
              <a:ext uri="{FF2B5EF4-FFF2-40B4-BE49-F238E27FC236}">
                <a16:creationId xmlns:a16="http://schemas.microsoft.com/office/drawing/2014/main" id="{FAF6DF29-1F3E-4786-BE53-745C0F45B707}"/>
              </a:ext>
            </a:extLst>
          </p:cNvPr>
          <p:cNvSpPr txBox="1">
            <a:spLocks noChangeArrowheads="1"/>
          </p:cNvSpPr>
          <p:nvPr/>
        </p:nvSpPr>
        <p:spPr bwMode="auto">
          <a:xfrm>
            <a:off x="7010400" y="13716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4th octet</a:t>
            </a:r>
            <a:endParaRPr lang="en-US" altLang="en-US" sz="2400" b="1">
              <a:latin typeface="Arial" panose="020B0604020202020204" pitchFamily="34" charset="0"/>
            </a:endParaRPr>
          </a:p>
        </p:txBody>
      </p:sp>
      <p:sp>
        <p:nvSpPr>
          <p:cNvPr id="561171" name="Line 18">
            <a:extLst>
              <a:ext uri="{FF2B5EF4-FFF2-40B4-BE49-F238E27FC236}">
                <a16:creationId xmlns:a16="http://schemas.microsoft.com/office/drawing/2014/main" id="{6B33B22D-96AE-4342-BF79-56C928710A15}"/>
              </a:ext>
            </a:extLst>
          </p:cNvPr>
          <p:cNvSpPr>
            <a:spLocks noChangeShapeType="1"/>
          </p:cNvSpPr>
          <p:nvPr/>
        </p:nvSpPr>
        <p:spPr bwMode="auto">
          <a:xfrm>
            <a:off x="4800600" y="2209800"/>
            <a:ext cx="0" cy="304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61172" name="Text Box 19">
            <a:extLst>
              <a:ext uri="{FF2B5EF4-FFF2-40B4-BE49-F238E27FC236}">
                <a16:creationId xmlns:a16="http://schemas.microsoft.com/office/drawing/2014/main" id="{28ACFA77-5334-48D2-AB41-571A975BD349}"/>
              </a:ext>
            </a:extLst>
          </p:cNvPr>
          <p:cNvSpPr txBox="1">
            <a:spLocks noChangeArrowheads="1"/>
          </p:cNvSpPr>
          <p:nvPr/>
        </p:nvSpPr>
        <p:spPr bwMode="auto">
          <a:xfrm>
            <a:off x="609600" y="3200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10.0.0.0/</a:t>
            </a:r>
            <a:r>
              <a:rPr lang="en-US" altLang="en-US" sz="2400" b="1">
                <a:solidFill>
                  <a:srgbClr val="3F42C3"/>
                </a:solidFill>
                <a:latin typeface="Arial" panose="020B0604020202020204" pitchFamily="34" charset="0"/>
              </a:rPr>
              <a:t>16</a:t>
            </a:r>
          </a:p>
        </p:txBody>
      </p:sp>
      <p:sp>
        <p:nvSpPr>
          <p:cNvPr id="561173" name="Text Box 20">
            <a:extLst>
              <a:ext uri="{FF2B5EF4-FFF2-40B4-BE49-F238E27FC236}">
                <a16:creationId xmlns:a16="http://schemas.microsoft.com/office/drawing/2014/main" id="{4F5BC963-BB28-4D04-B599-8CAED431F870}"/>
              </a:ext>
            </a:extLst>
          </p:cNvPr>
          <p:cNvSpPr txBox="1">
            <a:spLocks noChangeArrowheads="1"/>
          </p:cNvSpPr>
          <p:nvPr/>
        </p:nvSpPr>
        <p:spPr bwMode="auto">
          <a:xfrm>
            <a:off x="2667000" y="320040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10</a:t>
            </a:r>
          </a:p>
        </p:txBody>
      </p:sp>
      <p:sp>
        <p:nvSpPr>
          <p:cNvPr id="561174" name="Text Box 21">
            <a:extLst>
              <a:ext uri="{FF2B5EF4-FFF2-40B4-BE49-F238E27FC236}">
                <a16:creationId xmlns:a16="http://schemas.microsoft.com/office/drawing/2014/main" id="{31ACFCF8-BCD4-4DA7-B8CD-443296F84B62}"/>
              </a:ext>
            </a:extLst>
          </p:cNvPr>
          <p:cNvSpPr txBox="1">
            <a:spLocks noChangeArrowheads="1"/>
          </p:cNvSpPr>
          <p:nvPr/>
        </p:nvSpPr>
        <p:spPr bwMode="auto">
          <a:xfrm>
            <a:off x="4114800" y="3200400"/>
            <a:ext cx="1447800" cy="466725"/>
          </a:xfrm>
          <a:prstGeom prst="rect">
            <a:avLst/>
          </a:prstGeom>
          <a:solidFill>
            <a:srgbClr val="FFFF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0</a:t>
            </a:r>
          </a:p>
        </p:txBody>
      </p:sp>
      <p:sp>
        <p:nvSpPr>
          <p:cNvPr id="561175" name="Text Box 22">
            <a:extLst>
              <a:ext uri="{FF2B5EF4-FFF2-40B4-BE49-F238E27FC236}">
                <a16:creationId xmlns:a16="http://schemas.microsoft.com/office/drawing/2014/main" id="{F1B1F525-EFFE-4343-BC01-7F3F094104F0}"/>
              </a:ext>
            </a:extLst>
          </p:cNvPr>
          <p:cNvSpPr txBox="1">
            <a:spLocks noChangeArrowheads="1"/>
          </p:cNvSpPr>
          <p:nvPr/>
        </p:nvSpPr>
        <p:spPr bwMode="auto">
          <a:xfrm>
            <a:off x="5562600" y="3200400"/>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561176" name="Text Box 23">
            <a:extLst>
              <a:ext uri="{FF2B5EF4-FFF2-40B4-BE49-F238E27FC236}">
                <a16:creationId xmlns:a16="http://schemas.microsoft.com/office/drawing/2014/main" id="{34783E13-39A9-413C-AA1D-8C9391100C42}"/>
              </a:ext>
            </a:extLst>
          </p:cNvPr>
          <p:cNvSpPr txBox="1">
            <a:spLocks noChangeArrowheads="1"/>
          </p:cNvSpPr>
          <p:nvPr/>
        </p:nvSpPr>
        <p:spPr bwMode="auto">
          <a:xfrm>
            <a:off x="7010400" y="3200400"/>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561177" name="Text Box 24">
            <a:extLst>
              <a:ext uri="{FF2B5EF4-FFF2-40B4-BE49-F238E27FC236}">
                <a16:creationId xmlns:a16="http://schemas.microsoft.com/office/drawing/2014/main" id="{9AD60F05-2BF1-470D-8E27-9736BF178065}"/>
              </a:ext>
            </a:extLst>
          </p:cNvPr>
          <p:cNvSpPr txBox="1">
            <a:spLocks noChangeArrowheads="1"/>
          </p:cNvSpPr>
          <p:nvPr/>
        </p:nvSpPr>
        <p:spPr bwMode="auto">
          <a:xfrm>
            <a:off x="609600" y="3657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10.1.0.0/</a:t>
            </a:r>
            <a:r>
              <a:rPr lang="en-US" altLang="en-US" sz="2400" b="1">
                <a:solidFill>
                  <a:srgbClr val="3F42C3"/>
                </a:solidFill>
                <a:latin typeface="Arial" panose="020B0604020202020204" pitchFamily="34" charset="0"/>
              </a:rPr>
              <a:t>16</a:t>
            </a:r>
          </a:p>
        </p:txBody>
      </p:sp>
      <p:sp>
        <p:nvSpPr>
          <p:cNvPr id="561178" name="Text Box 25">
            <a:extLst>
              <a:ext uri="{FF2B5EF4-FFF2-40B4-BE49-F238E27FC236}">
                <a16:creationId xmlns:a16="http://schemas.microsoft.com/office/drawing/2014/main" id="{CB993BB0-FEFB-462A-88FD-6B8ABD64F082}"/>
              </a:ext>
            </a:extLst>
          </p:cNvPr>
          <p:cNvSpPr txBox="1">
            <a:spLocks noChangeArrowheads="1"/>
          </p:cNvSpPr>
          <p:nvPr/>
        </p:nvSpPr>
        <p:spPr bwMode="auto">
          <a:xfrm>
            <a:off x="2667000" y="365760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10</a:t>
            </a:r>
          </a:p>
        </p:txBody>
      </p:sp>
      <p:sp>
        <p:nvSpPr>
          <p:cNvPr id="561179" name="Text Box 26">
            <a:extLst>
              <a:ext uri="{FF2B5EF4-FFF2-40B4-BE49-F238E27FC236}">
                <a16:creationId xmlns:a16="http://schemas.microsoft.com/office/drawing/2014/main" id="{EBFF2EEA-3080-414E-9DD6-F2C8916CEEE6}"/>
              </a:ext>
            </a:extLst>
          </p:cNvPr>
          <p:cNvSpPr txBox="1">
            <a:spLocks noChangeArrowheads="1"/>
          </p:cNvSpPr>
          <p:nvPr/>
        </p:nvSpPr>
        <p:spPr bwMode="auto">
          <a:xfrm>
            <a:off x="4114800" y="3657600"/>
            <a:ext cx="1447800" cy="466725"/>
          </a:xfrm>
          <a:prstGeom prst="rect">
            <a:avLst/>
          </a:prstGeom>
          <a:solidFill>
            <a:srgbClr val="FFFF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a:t>
            </a:r>
          </a:p>
        </p:txBody>
      </p:sp>
      <p:sp>
        <p:nvSpPr>
          <p:cNvPr id="561180" name="Text Box 27">
            <a:extLst>
              <a:ext uri="{FF2B5EF4-FFF2-40B4-BE49-F238E27FC236}">
                <a16:creationId xmlns:a16="http://schemas.microsoft.com/office/drawing/2014/main" id="{5D60F353-405A-4990-968F-B3164AE69728}"/>
              </a:ext>
            </a:extLst>
          </p:cNvPr>
          <p:cNvSpPr txBox="1">
            <a:spLocks noChangeArrowheads="1"/>
          </p:cNvSpPr>
          <p:nvPr/>
        </p:nvSpPr>
        <p:spPr bwMode="auto">
          <a:xfrm>
            <a:off x="5562600" y="3657600"/>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561181" name="Text Box 28">
            <a:extLst>
              <a:ext uri="{FF2B5EF4-FFF2-40B4-BE49-F238E27FC236}">
                <a16:creationId xmlns:a16="http://schemas.microsoft.com/office/drawing/2014/main" id="{AFD946CD-2215-4958-8012-57E604F74C74}"/>
              </a:ext>
            </a:extLst>
          </p:cNvPr>
          <p:cNvSpPr txBox="1">
            <a:spLocks noChangeArrowheads="1"/>
          </p:cNvSpPr>
          <p:nvPr/>
        </p:nvSpPr>
        <p:spPr bwMode="auto">
          <a:xfrm>
            <a:off x="7010400" y="3657600"/>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561182" name="Text Box 29">
            <a:extLst>
              <a:ext uri="{FF2B5EF4-FFF2-40B4-BE49-F238E27FC236}">
                <a16:creationId xmlns:a16="http://schemas.microsoft.com/office/drawing/2014/main" id="{0ECE3C0F-DF7A-49DE-8014-F25320FA8DC8}"/>
              </a:ext>
            </a:extLst>
          </p:cNvPr>
          <p:cNvSpPr txBox="1">
            <a:spLocks noChangeArrowheads="1"/>
          </p:cNvSpPr>
          <p:nvPr/>
        </p:nvSpPr>
        <p:spPr bwMode="auto">
          <a:xfrm>
            <a:off x="609600" y="4114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10.2.0.0/</a:t>
            </a:r>
            <a:r>
              <a:rPr lang="en-US" altLang="en-US" sz="2400" b="1">
                <a:solidFill>
                  <a:srgbClr val="3F42C3"/>
                </a:solidFill>
                <a:latin typeface="Arial" panose="020B0604020202020204" pitchFamily="34" charset="0"/>
              </a:rPr>
              <a:t>16</a:t>
            </a:r>
          </a:p>
        </p:txBody>
      </p:sp>
      <p:sp>
        <p:nvSpPr>
          <p:cNvPr id="561183" name="Text Box 30">
            <a:extLst>
              <a:ext uri="{FF2B5EF4-FFF2-40B4-BE49-F238E27FC236}">
                <a16:creationId xmlns:a16="http://schemas.microsoft.com/office/drawing/2014/main" id="{4B25899A-E75E-439F-81FC-119D215A7D33}"/>
              </a:ext>
            </a:extLst>
          </p:cNvPr>
          <p:cNvSpPr txBox="1">
            <a:spLocks noChangeArrowheads="1"/>
          </p:cNvSpPr>
          <p:nvPr/>
        </p:nvSpPr>
        <p:spPr bwMode="auto">
          <a:xfrm>
            <a:off x="2667000" y="411480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10</a:t>
            </a:r>
          </a:p>
        </p:txBody>
      </p:sp>
      <p:sp>
        <p:nvSpPr>
          <p:cNvPr id="561184" name="Text Box 31">
            <a:extLst>
              <a:ext uri="{FF2B5EF4-FFF2-40B4-BE49-F238E27FC236}">
                <a16:creationId xmlns:a16="http://schemas.microsoft.com/office/drawing/2014/main" id="{5DABE405-C2FA-465E-B961-FEB8A58B2833}"/>
              </a:ext>
            </a:extLst>
          </p:cNvPr>
          <p:cNvSpPr txBox="1">
            <a:spLocks noChangeArrowheads="1"/>
          </p:cNvSpPr>
          <p:nvPr/>
        </p:nvSpPr>
        <p:spPr bwMode="auto">
          <a:xfrm>
            <a:off x="4114800" y="4114800"/>
            <a:ext cx="1447800" cy="466725"/>
          </a:xfrm>
          <a:prstGeom prst="rect">
            <a:avLst/>
          </a:prstGeom>
          <a:solidFill>
            <a:srgbClr val="FFFF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a:t>
            </a:r>
          </a:p>
        </p:txBody>
      </p:sp>
      <p:sp>
        <p:nvSpPr>
          <p:cNvPr id="561185" name="Text Box 32">
            <a:extLst>
              <a:ext uri="{FF2B5EF4-FFF2-40B4-BE49-F238E27FC236}">
                <a16:creationId xmlns:a16="http://schemas.microsoft.com/office/drawing/2014/main" id="{C9182BCE-9B83-4D9C-B187-E86E5805ACA3}"/>
              </a:ext>
            </a:extLst>
          </p:cNvPr>
          <p:cNvSpPr txBox="1">
            <a:spLocks noChangeArrowheads="1"/>
          </p:cNvSpPr>
          <p:nvPr/>
        </p:nvSpPr>
        <p:spPr bwMode="auto">
          <a:xfrm>
            <a:off x="5562600" y="4114800"/>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561186" name="Text Box 33">
            <a:extLst>
              <a:ext uri="{FF2B5EF4-FFF2-40B4-BE49-F238E27FC236}">
                <a16:creationId xmlns:a16="http://schemas.microsoft.com/office/drawing/2014/main" id="{24828AA6-C795-4D72-993C-26499C35282D}"/>
              </a:ext>
            </a:extLst>
          </p:cNvPr>
          <p:cNvSpPr txBox="1">
            <a:spLocks noChangeArrowheads="1"/>
          </p:cNvSpPr>
          <p:nvPr/>
        </p:nvSpPr>
        <p:spPr bwMode="auto">
          <a:xfrm>
            <a:off x="7010400" y="4114800"/>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561187" name="Text Box 34">
            <a:extLst>
              <a:ext uri="{FF2B5EF4-FFF2-40B4-BE49-F238E27FC236}">
                <a16:creationId xmlns:a16="http://schemas.microsoft.com/office/drawing/2014/main" id="{AAD5CB63-EC60-4A24-8ADA-70EC6A00E4B7}"/>
              </a:ext>
            </a:extLst>
          </p:cNvPr>
          <p:cNvSpPr txBox="1">
            <a:spLocks noChangeArrowheads="1"/>
          </p:cNvSpPr>
          <p:nvPr/>
        </p:nvSpPr>
        <p:spPr bwMode="auto">
          <a:xfrm>
            <a:off x="609600" y="45720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10.n.0.0/</a:t>
            </a:r>
            <a:r>
              <a:rPr lang="en-US" altLang="en-US" sz="2400" b="1">
                <a:solidFill>
                  <a:srgbClr val="3F42C3"/>
                </a:solidFill>
                <a:latin typeface="Arial" panose="020B0604020202020204" pitchFamily="34" charset="0"/>
              </a:rPr>
              <a:t>16</a:t>
            </a:r>
          </a:p>
        </p:txBody>
      </p:sp>
      <p:sp>
        <p:nvSpPr>
          <p:cNvPr id="561188" name="Text Box 35">
            <a:extLst>
              <a:ext uri="{FF2B5EF4-FFF2-40B4-BE49-F238E27FC236}">
                <a16:creationId xmlns:a16="http://schemas.microsoft.com/office/drawing/2014/main" id="{44D2DDCC-8303-4150-B39D-FE4E9E82BB72}"/>
              </a:ext>
            </a:extLst>
          </p:cNvPr>
          <p:cNvSpPr txBox="1">
            <a:spLocks noChangeArrowheads="1"/>
          </p:cNvSpPr>
          <p:nvPr/>
        </p:nvSpPr>
        <p:spPr bwMode="auto">
          <a:xfrm>
            <a:off x="2667000" y="457200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10</a:t>
            </a:r>
          </a:p>
        </p:txBody>
      </p:sp>
      <p:sp>
        <p:nvSpPr>
          <p:cNvPr id="561189" name="Text Box 36">
            <a:extLst>
              <a:ext uri="{FF2B5EF4-FFF2-40B4-BE49-F238E27FC236}">
                <a16:creationId xmlns:a16="http://schemas.microsoft.com/office/drawing/2014/main" id="{5C61524F-0E7D-4A58-A4B9-700B6F8603CB}"/>
              </a:ext>
            </a:extLst>
          </p:cNvPr>
          <p:cNvSpPr txBox="1">
            <a:spLocks noChangeArrowheads="1"/>
          </p:cNvSpPr>
          <p:nvPr/>
        </p:nvSpPr>
        <p:spPr bwMode="auto">
          <a:xfrm>
            <a:off x="4114800" y="4572000"/>
            <a:ext cx="1447800" cy="466725"/>
          </a:xfrm>
          <a:prstGeom prst="rect">
            <a:avLst/>
          </a:prstGeom>
          <a:solidFill>
            <a:srgbClr val="FFFF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a:t>
            </a:r>
          </a:p>
        </p:txBody>
      </p:sp>
      <p:sp>
        <p:nvSpPr>
          <p:cNvPr id="561190" name="Text Box 37">
            <a:extLst>
              <a:ext uri="{FF2B5EF4-FFF2-40B4-BE49-F238E27FC236}">
                <a16:creationId xmlns:a16="http://schemas.microsoft.com/office/drawing/2014/main" id="{D8CA3181-8CDE-486F-BA37-13275559947F}"/>
              </a:ext>
            </a:extLst>
          </p:cNvPr>
          <p:cNvSpPr txBox="1">
            <a:spLocks noChangeArrowheads="1"/>
          </p:cNvSpPr>
          <p:nvPr/>
        </p:nvSpPr>
        <p:spPr bwMode="auto">
          <a:xfrm>
            <a:off x="5562600" y="4572000"/>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561191" name="Text Box 38">
            <a:extLst>
              <a:ext uri="{FF2B5EF4-FFF2-40B4-BE49-F238E27FC236}">
                <a16:creationId xmlns:a16="http://schemas.microsoft.com/office/drawing/2014/main" id="{0404608B-B2E4-41E5-AAAA-8C143E278A04}"/>
              </a:ext>
            </a:extLst>
          </p:cNvPr>
          <p:cNvSpPr txBox="1">
            <a:spLocks noChangeArrowheads="1"/>
          </p:cNvSpPr>
          <p:nvPr/>
        </p:nvSpPr>
        <p:spPr bwMode="auto">
          <a:xfrm>
            <a:off x="7010400" y="4572000"/>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561192" name="Text Box 39">
            <a:extLst>
              <a:ext uri="{FF2B5EF4-FFF2-40B4-BE49-F238E27FC236}">
                <a16:creationId xmlns:a16="http://schemas.microsoft.com/office/drawing/2014/main" id="{A47A1312-FC90-4399-AD50-CA12E16BB007}"/>
              </a:ext>
            </a:extLst>
          </p:cNvPr>
          <p:cNvSpPr txBox="1">
            <a:spLocks noChangeArrowheads="1"/>
          </p:cNvSpPr>
          <p:nvPr/>
        </p:nvSpPr>
        <p:spPr bwMode="auto">
          <a:xfrm>
            <a:off x="609600" y="50292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10.255.0.0/</a:t>
            </a:r>
            <a:r>
              <a:rPr lang="en-US" altLang="en-US" sz="2400" b="1">
                <a:solidFill>
                  <a:srgbClr val="3F42C3"/>
                </a:solidFill>
                <a:latin typeface="Arial" panose="020B0604020202020204" pitchFamily="34" charset="0"/>
              </a:rPr>
              <a:t>16</a:t>
            </a:r>
          </a:p>
        </p:txBody>
      </p:sp>
      <p:sp>
        <p:nvSpPr>
          <p:cNvPr id="561193" name="Text Box 40">
            <a:extLst>
              <a:ext uri="{FF2B5EF4-FFF2-40B4-BE49-F238E27FC236}">
                <a16:creationId xmlns:a16="http://schemas.microsoft.com/office/drawing/2014/main" id="{4839358E-26BC-4F46-8EA1-F51A99B93F0C}"/>
              </a:ext>
            </a:extLst>
          </p:cNvPr>
          <p:cNvSpPr txBox="1">
            <a:spLocks noChangeArrowheads="1"/>
          </p:cNvSpPr>
          <p:nvPr/>
        </p:nvSpPr>
        <p:spPr bwMode="auto">
          <a:xfrm>
            <a:off x="2667000" y="502920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10</a:t>
            </a:r>
          </a:p>
        </p:txBody>
      </p:sp>
      <p:sp>
        <p:nvSpPr>
          <p:cNvPr id="561194" name="Text Box 41">
            <a:extLst>
              <a:ext uri="{FF2B5EF4-FFF2-40B4-BE49-F238E27FC236}">
                <a16:creationId xmlns:a16="http://schemas.microsoft.com/office/drawing/2014/main" id="{95EE6C62-C550-4889-8892-5E35C2D08F45}"/>
              </a:ext>
            </a:extLst>
          </p:cNvPr>
          <p:cNvSpPr txBox="1">
            <a:spLocks noChangeArrowheads="1"/>
          </p:cNvSpPr>
          <p:nvPr/>
        </p:nvSpPr>
        <p:spPr bwMode="auto">
          <a:xfrm>
            <a:off x="4114800" y="5029200"/>
            <a:ext cx="1447800" cy="466725"/>
          </a:xfrm>
          <a:prstGeom prst="rect">
            <a:avLst/>
          </a:prstGeom>
          <a:solidFill>
            <a:srgbClr val="FFFF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255</a:t>
            </a:r>
          </a:p>
        </p:txBody>
      </p:sp>
      <p:sp>
        <p:nvSpPr>
          <p:cNvPr id="561195" name="Text Box 42">
            <a:extLst>
              <a:ext uri="{FF2B5EF4-FFF2-40B4-BE49-F238E27FC236}">
                <a16:creationId xmlns:a16="http://schemas.microsoft.com/office/drawing/2014/main" id="{10251F19-69FA-4B57-8EA5-07A6DB4E0D86}"/>
              </a:ext>
            </a:extLst>
          </p:cNvPr>
          <p:cNvSpPr txBox="1">
            <a:spLocks noChangeArrowheads="1"/>
          </p:cNvSpPr>
          <p:nvPr/>
        </p:nvSpPr>
        <p:spPr bwMode="auto">
          <a:xfrm>
            <a:off x="5562600" y="5029200"/>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561196" name="Text Box 43">
            <a:extLst>
              <a:ext uri="{FF2B5EF4-FFF2-40B4-BE49-F238E27FC236}">
                <a16:creationId xmlns:a16="http://schemas.microsoft.com/office/drawing/2014/main" id="{910188BD-9874-4A18-846E-181386B262E3}"/>
              </a:ext>
            </a:extLst>
          </p:cNvPr>
          <p:cNvSpPr txBox="1">
            <a:spLocks noChangeArrowheads="1"/>
          </p:cNvSpPr>
          <p:nvPr/>
        </p:nvSpPr>
        <p:spPr bwMode="auto">
          <a:xfrm>
            <a:off x="7010400" y="5029200"/>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561197" name="Rectangle 44">
            <a:extLst>
              <a:ext uri="{FF2B5EF4-FFF2-40B4-BE49-F238E27FC236}">
                <a16:creationId xmlns:a16="http://schemas.microsoft.com/office/drawing/2014/main" id="{FF862AF4-DBA7-456F-9255-E16D6BCD7034}"/>
              </a:ext>
            </a:extLst>
          </p:cNvPr>
          <p:cNvSpPr>
            <a:spLocks noChangeArrowheads="1"/>
          </p:cNvSpPr>
          <p:nvPr/>
        </p:nvSpPr>
        <p:spPr bwMode="auto">
          <a:xfrm>
            <a:off x="304800" y="4114800"/>
            <a:ext cx="8458200" cy="457200"/>
          </a:xfrm>
          <a:prstGeom prst="rect">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lIns="73025" tIns="36512" rIns="73025" bIns="36512"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Tree>
  </p:cSld>
  <p:clrMapOvr>
    <a:masterClrMapping/>
  </p:clrMapOvr>
  <p:transition>
    <p:randomBar dir="vert"/>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Slide Number Placeholder 5">
            <a:extLst>
              <a:ext uri="{FF2B5EF4-FFF2-40B4-BE49-F238E27FC236}">
                <a16:creationId xmlns:a16="http://schemas.microsoft.com/office/drawing/2014/main" id="{63252802-2E6D-4DCB-989B-25B8723DDA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A9C94752-6D8C-479B-83AD-6323FAAFFB2A}" type="slidenum">
              <a:rPr lang="en-US" altLang="en-US" sz="1400" smtClean="0"/>
              <a:pPr>
                <a:spcBef>
                  <a:spcPct val="0"/>
                </a:spcBef>
                <a:buClrTx/>
                <a:buSzTx/>
                <a:buFontTx/>
                <a:buNone/>
              </a:pPr>
              <a:t>103</a:t>
            </a:fld>
            <a:endParaRPr lang="en-US" altLang="en-US" sz="1400"/>
          </a:p>
        </p:txBody>
      </p:sp>
      <p:sp>
        <p:nvSpPr>
          <p:cNvPr id="563203" name="Rectangle 2">
            <a:extLst>
              <a:ext uri="{FF2B5EF4-FFF2-40B4-BE49-F238E27FC236}">
                <a16:creationId xmlns:a16="http://schemas.microsoft.com/office/drawing/2014/main" id="{63DD4397-3B83-427E-A339-4E66E43FFDA7}"/>
              </a:ext>
            </a:extLst>
          </p:cNvPr>
          <p:cNvSpPr>
            <a:spLocks noGrp="1" noChangeArrowheads="1"/>
          </p:cNvSpPr>
          <p:nvPr>
            <p:ph type="title"/>
          </p:nvPr>
        </p:nvSpPr>
        <p:spPr>
          <a:xfrm>
            <a:off x="533400" y="71438"/>
            <a:ext cx="7772400" cy="1143000"/>
          </a:xfrm>
        </p:spPr>
        <p:txBody>
          <a:bodyPr/>
          <a:lstStyle/>
          <a:p>
            <a:r>
              <a:rPr lang="en-US" altLang="en-US"/>
              <a:t>VLSM – Ví dụ đơn giản</a:t>
            </a:r>
          </a:p>
        </p:txBody>
      </p:sp>
      <p:sp>
        <p:nvSpPr>
          <p:cNvPr id="563204" name="Rectangle 3">
            <a:extLst>
              <a:ext uri="{FF2B5EF4-FFF2-40B4-BE49-F238E27FC236}">
                <a16:creationId xmlns:a16="http://schemas.microsoft.com/office/drawing/2014/main" id="{4EB8F307-FA1D-4507-A3EA-9E136E108C89}"/>
              </a:ext>
            </a:extLst>
          </p:cNvPr>
          <p:cNvSpPr>
            <a:spLocks noGrp="1" noChangeArrowheads="1"/>
          </p:cNvSpPr>
          <p:nvPr>
            <p:ph type="body" idx="1"/>
          </p:nvPr>
        </p:nvSpPr>
        <p:spPr>
          <a:xfrm>
            <a:off x="358775" y="5257800"/>
            <a:ext cx="8412163" cy="1358900"/>
          </a:xfrm>
        </p:spPr>
        <p:txBody>
          <a:bodyPr/>
          <a:lstStyle/>
          <a:p>
            <a:pPr marL="288925" indent="-288925" defTabSz="814388"/>
            <a:r>
              <a:rPr lang="en-US" altLang="en-US" sz="2600" b="1"/>
              <a:t>Lưu ý: 10.2.0.0/16 bây giờ là một sự tóm tắt của tất cả 10.2.0.0/24 subnets.</a:t>
            </a:r>
          </a:p>
        </p:txBody>
      </p:sp>
      <p:sp>
        <p:nvSpPr>
          <p:cNvPr id="563205" name="Text Box 4">
            <a:extLst>
              <a:ext uri="{FF2B5EF4-FFF2-40B4-BE49-F238E27FC236}">
                <a16:creationId xmlns:a16="http://schemas.microsoft.com/office/drawing/2014/main" id="{B413FAB4-3B29-4D84-9B40-C43C363109C2}"/>
              </a:ext>
            </a:extLst>
          </p:cNvPr>
          <p:cNvSpPr txBox="1">
            <a:spLocks noChangeArrowheads="1"/>
          </p:cNvSpPr>
          <p:nvPr/>
        </p:nvSpPr>
        <p:spPr bwMode="auto">
          <a:xfrm>
            <a:off x="533400" y="1743075"/>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10.2.0.0/</a:t>
            </a:r>
            <a:r>
              <a:rPr lang="en-US" altLang="en-US" sz="2400" b="1">
                <a:solidFill>
                  <a:srgbClr val="3F42C3"/>
                </a:solidFill>
                <a:latin typeface="Arial" panose="020B0604020202020204" pitchFamily="34" charset="0"/>
              </a:rPr>
              <a:t>16</a:t>
            </a:r>
          </a:p>
        </p:txBody>
      </p:sp>
      <p:sp>
        <p:nvSpPr>
          <p:cNvPr id="563206" name="Text Box 5">
            <a:extLst>
              <a:ext uri="{FF2B5EF4-FFF2-40B4-BE49-F238E27FC236}">
                <a16:creationId xmlns:a16="http://schemas.microsoft.com/office/drawing/2014/main" id="{9DE8D77D-F8CB-4040-8BA0-61238F86960C}"/>
              </a:ext>
            </a:extLst>
          </p:cNvPr>
          <p:cNvSpPr txBox="1">
            <a:spLocks noChangeArrowheads="1"/>
          </p:cNvSpPr>
          <p:nvPr/>
        </p:nvSpPr>
        <p:spPr bwMode="auto">
          <a:xfrm>
            <a:off x="2590800" y="17430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10</a:t>
            </a:r>
          </a:p>
        </p:txBody>
      </p:sp>
      <p:sp>
        <p:nvSpPr>
          <p:cNvPr id="563207" name="Text Box 6">
            <a:extLst>
              <a:ext uri="{FF2B5EF4-FFF2-40B4-BE49-F238E27FC236}">
                <a16:creationId xmlns:a16="http://schemas.microsoft.com/office/drawing/2014/main" id="{A2F122A8-ABC0-4DD6-93AC-C7918B365FE5}"/>
              </a:ext>
            </a:extLst>
          </p:cNvPr>
          <p:cNvSpPr txBox="1">
            <a:spLocks noChangeArrowheads="1"/>
          </p:cNvSpPr>
          <p:nvPr/>
        </p:nvSpPr>
        <p:spPr bwMode="auto">
          <a:xfrm>
            <a:off x="4038600" y="1743075"/>
            <a:ext cx="1447800" cy="466725"/>
          </a:xfrm>
          <a:prstGeom prst="rect">
            <a:avLst/>
          </a:prstGeom>
          <a:solidFill>
            <a:srgbClr val="FFFF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a:t>
            </a:r>
          </a:p>
        </p:txBody>
      </p:sp>
      <p:sp>
        <p:nvSpPr>
          <p:cNvPr id="563208" name="Text Box 7">
            <a:extLst>
              <a:ext uri="{FF2B5EF4-FFF2-40B4-BE49-F238E27FC236}">
                <a16:creationId xmlns:a16="http://schemas.microsoft.com/office/drawing/2014/main" id="{62E253F3-3E75-4023-A97F-356B5DA5392D}"/>
              </a:ext>
            </a:extLst>
          </p:cNvPr>
          <p:cNvSpPr txBox="1">
            <a:spLocks noChangeArrowheads="1"/>
          </p:cNvSpPr>
          <p:nvPr/>
        </p:nvSpPr>
        <p:spPr bwMode="auto">
          <a:xfrm>
            <a:off x="5486400" y="17430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563209" name="Text Box 8">
            <a:extLst>
              <a:ext uri="{FF2B5EF4-FFF2-40B4-BE49-F238E27FC236}">
                <a16:creationId xmlns:a16="http://schemas.microsoft.com/office/drawing/2014/main" id="{6F13B558-7728-484C-B8A8-4B9319629446}"/>
              </a:ext>
            </a:extLst>
          </p:cNvPr>
          <p:cNvSpPr txBox="1">
            <a:spLocks noChangeArrowheads="1"/>
          </p:cNvSpPr>
          <p:nvPr/>
        </p:nvSpPr>
        <p:spPr bwMode="auto">
          <a:xfrm>
            <a:off x="6934200" y="17430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563210" name="Text Box 9">
            <a:extLst>
              <a:ext uri="{FF2B5EF4-FFF2-40B4-BE49-F238E27FC236}">
                <a16:creationId xmlns:a16="http://schemas.microsoft.com/office/drawing/2014/main" id="{AE5D4862-F6E4-4D6D-87E4-D33B6EE889E5}"/>
              </a:ext>
            </a:extLst>
          </p:cNvPr>
          <p:cNvSpPr txBox="1">
            <a:spLocks noChangeArrowheads="1"/>
          </p:cNvSpPr>
          <p:nvPr/>
        </p:nvSpPr>
        <p:spPr bwMode="auto">
          <a:xfrm>
            <a:off x="2667000" y="12954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Network</a:t>
            </a:r>
          </a:p>
        </p:txBody>
      </p:sp>
      <p:sp>
        <p:nvSpPr>
          <p:cNvPr id="563211" name="Text Box 10">
            <a:extLst>
              <a:ext uri="{FF2B5EF4-FFF2-40B4-BE49-F238E27FC236}">
                <a16:creationId xmlns:a16="http://schemas.microsoft.com/office/drawing/2014/main" id="{DB745C85-7C03-42BE-BD8B-804D5DC54207}"/>
              </a:ext>
            </a:extLst>
          </p:cNvPr>
          <p:cNvSpPr txBox="1">
            <a:spLocks noChangeArrowheads="1"/>
          </p:cNvSpPr>
          <p:nvPr/>
        </p:nvSpPr>
        <p:spPr bwMode="auto">
          <a:xfrm>
            <a:off x="4114800" y="12954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Subnet</a:t>
            </a:r>
          </a:p>
        </p:txBody>
      </p:sp>
      <p:sp>
        <p:nvSpPr>
          <p:cNvPr id="563212" name="Text Box 11">
            <a:extLst>
              <a:ext uri="{FF2B5EF4-FFF2-40B4-BE49-F238E27FC236}">
                <a16:creationId xmlns:a16="http://schemas.microsoft.com/office/drawing/2014/main" id="{CB833BA4-588C-423A-9E49-502330638D06}"/>
              </a:ext>
            </a:extLst>
          </p:cNvPr>
          <p:cNvSpPr txBox="1">
            <a:spLocks noChangeArrowheads="1"/>
          </p:cNvSpPr>
          <p:nvPr/>
        </p:nvSpPr>
        <p:spPr bwMode="auto">
          <a:xfrm>
            <a:off x="7010400" y="12954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Host</a:t>
            </a:r>
            <a:endParaRPr lang="en-US" altLang="en-US" sz="2400" b="1">
              <a:latin typeface="Arial" panose="020B0604020202020204" pitchFamily="34" charset="0"/>
            </a:endParaRPr>
          </a:p>
        </p:txBody>
      </p:sp>
      <p:sp>
        <p:nvSpPr>
          <p:cNvPr id="563213" name="Text Box 12">
            <a:extLst>
              <a:ext uri="{FF2B5EF4-FFF2-40B4-BE49-F238E27FC236}">
                <a16:creationId xmlns:a16="http://schemas.microsoft.com/office/drawing/2014/main" id="{0EEB943F-0254-4C0A-B2EB-FDC26D6C6262}"/>
              </a:ext>
            </a:extLst>
          </p:cNvPr>
          <p:cNvSpPr txBox="1">
            <a:spLocks noChangeArrowheads="1"/>
          </p:cNvSpPr>
          <p:nvPr/>
        </p:nvSpPr>
        <p:spPr bwMode="auto">
          <a:xfrm>
            <a:off x="5486400" y="12954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Host</a:t>
            </a:r>
            <a:endParaRPr lang="en-US" altLang="en-US" sz="2400" b="1">
              <a:latin typeface="Arial" panose="020B0604020202020204" pitchFamily="34" charset="0"/>
            </a:endParaRPr>
          </a:p>
        </p:txBody>
      </p:sp>
      <p:sp>
        <p:nvSpPr>
          <p:cNvPr id="563214" name="Text Box 13">
            <a:extLst>
              <a:ext uri="{FF2B5EF4-FFF2-40B4-BE49-F238E27FC236}">
                <a16:creationId xmlns:a16="http://schemas.microsoft.com/office/drawing/2014/main" id="{F9E5EA63-B4EC-451D-9401-F70B71E3516D}"/>
              </a:ext>
            </a:extLst>
          </p:cNvPr>
          <p:cNvSpPr txBox="1">
            <a:spLocks noChangeArrowheads="1"/>
          </p:cNvSpPr>
          <p:nvPr/>
        </p:nvSpPr>
        <p:spPr bwMode="auto">
          <a:xfrm>
            <a:off x="533400" y="251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10.2.0.0/</a:t>
            </a:r>
            <a:r>
              <a:rPr lang="en-US" altLang="en-US" sz="2400" b="1">
                <a:solidFill>
                  <a:schemeClr val="accent2"/>
                </a:solidFill>
                <a:latin typeface="Arial" panose="020B0604020202020204" pitchFamily="34" charset="0"/>
              </a:rPr>
              <a:t>24</a:t>
            </a:r>
          </a:p>
        </p:txBody>
      </p:sp>
      <p:sp>
        <p:nvSpPr>
          <p:cNvPr id="563215" name="Text Box 14">
            <a:extLst>
              <a:ext uri="{FF2B5EF4-FFF2-40B4-BE49-F238E27FC236}">
                <a16:creationId xmlns:a16="http://schemas.microsoft.com/office/drawing/2014/main" id="{02794E5B-D0C9-4333-A406-1E46F94DDC20}"/>
              </a:ext>
            </a:extLst>
          </p:cNvPr>
          <p:cNvSpPr txBox="1">
            <a:spLocks noChangeArrowheads="1"/>
          </p:cNvSpPr>
          <p:nvPr/>
        </p:nvSpPr>
        <p:spPr bwMode="auto">
          <a:xfrm>
            <a:off x="2590800" y="251460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10</a:t>
            </a:r>
          </a:p>
        </p:txBody>
      </p:sp>
      <p:sp>
        <p:nvSpPr>
          <p:cNvPr id="563216" name="Text Box 15">
            <a:extLst>
              <a:ext uri="{FF2B5EF4-FFF2-40B4-BE49-F238E27FC236}">
                <a16:creationId xmlns:a16="http://schemas.microsoft.com/office/drawing/2014/main" id="{84BCAB4C-F289-4F33-98E5-AC39042C4F7F}"/>
              </a:ext>
            </a:extLst>
          </p:cNvPr>
          <p:cNvSpPr txBox="1">
            <a:spLocks noChangeArrowheads="1"/>
          </p:cNvSpPr>
          <p:nvPr/>
        </p:nvSpPr>
        <p:spPr bwMode="auto">
          <a:xfrm>
            <a:off x="4038600" y="2514600"/>
            <a:ext cx="1447800" cy="466725"/>
          </a:xfrm>
          <a:prstGeom prst="rect">
            <a:avLst/>
          </a:prstGeom>
          <a:solidFill>
            <a:srgbClr val="FFFF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a:t>
            </a:r>
          </a:p>
        </p:txBody>
      </p:sp>
      <p:sp>
        <p:nvSpPr>
          <p:cNvPr id="563217" name="Text Box 16">
            <a:extLst>
              <a:ext uri="{FF2B5EF4-FFF2-40B4-BE49-F238E27FC236}">
                <a16:creationId xmlns:a16="http://schemas.microsoft.com/office/drawing/2014/main" id="{80873DD9-4F8E-4CA2-AA38-96A7D0FC8BF7}"/>
              </a:ext>
            </a:extLst>
          </p:cNvPr>
          <p:cNvSpPr txBox="1">
            <a:spLocks noChangeArrowheads="1"/>
          </p:cNvSpPr>
          <p:nvPr/>
        </p:nvSpPr>
        <p:spPr bwMode="auto">
          <a:xfrm>
            <a:off x="5486400" y="2514600"/>
            <a:ext cx="1447800" cy="466725"/>
          </a:xfrm>
          <a:prstGeom prst="rect">
            <a:avLst/>
          </a:prstGeom>
          <a:solidFill>
            <a:srgbClr val="FFFF99"/>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Subnet</a:t>
            </a:r>
          </a:p>
        </p:txBody>
      </p:sp>
      <p:sp>
        <p:nvSpPr>
          <p:cNvPr id="563218" name="Text Box 17">
            <a:extLst>
              <a:ext uri="{FF2B5EF4-FFF2-40B4-BE49-F238E27FC236}">
                <a16:creationId xmlns:a16="http://schemas.microsoft.com/office/drawing/2014/main" id="{7A0463FB-B355-4060-AFCA-07D99A467224}"/>
              </a:ext>
            </a:extLst>
          </p:cNvPr>
          <p:cNvSpPr txBox="1">
            <a:spLocks noChangeArrowheads="1"/>
          </p:cNvSpPr>
          <p:nvPr/>
        </p:nvSpPr>
        <p:spPr bwMode="auto">
          <a:xfrm>
            <a:off x="6934200" y="2514600"/>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563219" name="Line 18">
            <a:extLst>
              <a:ext uri="{FF2B5EF4-FFF2-40B4-BE49-F238E27FC236}">
                <a16:creationId xmlns:a16="http://schemas.microsoft.com/office/drawing/2014/main" id="{D231A859-4B49-4489-A964-971F4B7F06A8}"/>
              </a:ext>
            </a:extLst>
          </p:cNvPr>
          <p:cNvSpPr>
            <a:spLocks noChangeShapeType="1"/>
          </p:cNvSpPr>
          <p:nvPr/>
        </p:nvSpPr>
        <p:spPr bwMode="auto">
          <a:xfrm>
            <a:off x="6172200" y="2209800"/>
            <a:ext cx="0" cy="304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63220" name="Text Box 19">
            <a:extLst>
              <a:ext uri="{FF2B5EF4-FFF2-40B4-BE49-F238E27FC236}">
                <a16:creationId xmlns:a16="http://schemas.microsoft.com/office/drawing/2014/main" id="{C035F16E-8A2D-452D-94B4-998127E7C0F0}"/>
              </a:ext>
            </a:extLst>
          </p:cNvPr>
          <p:cNvSpPr txBox="1">
            <a:spLocks noChangeArrowheads="1"/>
          </p:cNvSpPr>
          <p:nvPr/>
        </p:nvSpPr>
        <p:spPr bwMode="auto">
          <a:xfrm>
            <a:off x="533400" y="3267075"/>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10.2.0.0/</a:t>
            </a:r>
            <a:r>
              <a:rPr lang="en-US" altLang="en-US" sz="2400" b="1">
                <a:solidFill>
                  <a:schemeClr val="accent2"/>
                </a:solidFill>
                <a:latin typeface="Arial" panose="020B0604020202020204" pitchFamily="34" charset="0"/>
              </a:rPr>
              <a:t>24</a:t>
            </a:r>
          </a:p>
        </p:txBody>
      </p:sp>
      <p:sp>
        <p:nvSpPr>
          <p:cNvPr id="563221" name="Text Box 20">
            <a:extLst>
              <a:ext uri="{FF2B5EF4-FFF2-40B4-BE49-F238E27FC236}">
                <a16:creationId xmlns:a16="http://schemas.microsoft.com/office/drawing/2014/main" id="{9B062F36-7184-41D4-A405-33FE6FF379C7}"/>
              </a:ext>
            </a:extLst>
          </p:cNvPr>
          <p:cNvSpPr txBox="1">
            <a:spLocks noChangeArrowheads="1"/>
          </p:cNvSpPr>
          <p:nvPr/>
        </p:nvSpPr>
        <p:spPr bwMode="auto">
          <a:xfrm>
            <a:off x="2590800" y="32670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10</a:t>
            </a:r>
          </a:p>
        </p:txBody>
      </p:sp>
      <p:sp>
        <p:nvSpPr>
          <p:cNvPr id="563222" name="Text Box 21">
            <a:extLst>
              <a:ext uri="{FF2B5EF4-FFF2-40B4-BE49-F238E27FC236}">
                <a16:creationId xmlns:a16="http://schemas.microsoft.com/office/drawing/2014/main" id="{95A7A5E8-3296-40B7-93D1-1B5B1251F0E6}"/>
              </a:ext>
            </a:extLst>
          </p:cNvPr>
          <p:cNvSpPr txBox="1">
            <a:spLocks noChangeArrowheads="1"/>
          </p:cNvSpPr>
          <p:nvPr/>
        </p:nvSpPr>
        <p:spPr bwMode="auto">
          <a:xfrm>
            <a:off x="4038600" y="3267075"/>
            <a:ext cx="1447800" cy="466725"/>
          </a:xfrm>
          <a:prstGeom prst="rect">
            <a:avLst/>
          </a:prstGeom>
          <a:solidFill>
            <a:srgbClr val="FFFF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a:t>
            </a:r>
          </a:p>
        </p:txBody>
      </p:sp>
      <p:sp>
        <p:nvSpPr>
          <p:cNvPr id="563223" name="Text Box 22">
            <a:extLst>
              <a:ext uri="{FF2B5EF4-FFF2-40B4-BE49-F238E27FC236}">
                <a16:creationId xmlns:a16="http://schemas.microsoft.com/office/drawing/2014/main" id="{ACF1B6FA-D7F7-4BAC-8584-B2E08F356A81}"/>
              </a:ext>
            </a:extLst>
          </p:cNvPr>
          <p:cNvSpPr txBox="1">
            <a:spLocks noChangeArrowheads="1"/>
          </p:cNvSpPr>
          <p:nvPr/>
        </p:nvSpPr>
        <p:spPr bwMode="auto">
          <a:xfrm>
            <a:off x="5486400" y="3267075"/>
            <a:ext cx="1447800" cy="466725"/>
          </a:xfrm>
          <a:prstGeom prst="rect">
            <a:avLst/>
          </a:prstGeom>
          <a:solidFill>
            <a:srgbClr val="FFFF99"/>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0</a:t>
            </a:r>
          </a:p>
        </p:txBody>
      </p:sp>
      <p:sp>
        <p:nvSpPr>
          <p:cNvPr id="563224" name="Text Box 23">
            <a:extLst>
              <a:ext uri="{FF2B5EF4-FFF2-40B4-BE49-F238E27FC236}">
                <a16:creationId xmlns:a16="http://schemas.microsoft.com/office/drawing/2014/main" id="{52F1782B-25C8-41C5-9A7D-B6FEE7B24EDC}"/>
              </a:ext>
            </a:extLst>
          </p:cNvPr>
          <p:cNvSpPr txBox="1">
            <a:spLocks noChangeArrowheads="1"/>
          </p:cNvSpPr>
          <p:nvPr/>
        </p:nvSpPr>
        <p:spPr bwMode="auto">
          <a:xfrm>
            <a:off x="6934200" y="32670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563225" name="Text Box 24">
            <a:extLst>
              <a:ext uri="{FF2B5EF4-FFF2-40B4-BE49-F238E27FC236}">
                <a16:creationId xmlns:a16="http://schemas.microsoft.com/office/drawing/2014/main" id="{A16968F0-D7A6-4A44-B698-289B4223C3B2}"/>
              </a:ext>
            </a:extLst>
          </p:cNvPr>
          <p:cNvSpPr txBox="1">
            <a:spLocks noChangeArrowheads="1"/>
          </p:cNvSpPr>
          <p:nvPr/>
        </p:nvSpPr>
        <p:spPr bwMode="auto">
          <a:xfrm>
            <a:off x="533400" y="3724275"/>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10.2.1.0/</a:t>
            </a:r>
            <a:r>
              <a:rPr lang="en-US" altLang="en-US" sz="2400" b="1">
                <a:solidFill>
                  <a:schemeClr val="accent2"/>
                </a:solidFill>
                <a:latin typeface="Arial" panose="020B0604020202020204" pitchFamily="34" charset="0"/>
              </a:rPr>
              <a:t>24</a:t>
            </a:r>
          </a:p>
        </p:txBody>
      </p:sp>
      <p:sp>
        <p:nvSpPr>
          <p:cNvPr id="563226" name="Text Box 25">
            <a:extLst>
              <a:ext uri="{FF2B5EF4-FFF2-40B4-BE49-F238E27FC236}">
                <a16:creationId xmlns:a16="http://schemas.microsoft.com/office/drawing/2014/main" id="{339061E6-4D24-45E8-9E47-A657BD2A3A3D}"/>
              </a:ext>
            </a:extLst>
          </p:cNvPr>
          <p:cNvSpPr txBox="1">
            <a:spLocks noChangeArrowheads="1"/>
          </p:cNvSpPr>
          <p:nvPr/>
        </p:nvSpPr>
        <p:spPr bwMode="auto">
          <a:xfrm>
            <a:off x="2590800" y="37242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10</a:t>
            </a:r>
          </a:p>
        </p:txBody>
      </p:sp>
      <p:sp>
        <p:nvSpPr>
          <p:cNvPr id="563227" name="Text Box 26">
            <a:extLst>
              <a:ext uri="{FF2B5EF4-FFF2-40B4-BE49-F238E27FC236}">
                <a16:creationId xmlns:a16="http://schemas.microsoft.com/office/drawing/2014/main" id="{4341EA5E-F311-4974-A41C-CAAEA0FC790E}"/>
              </a:ext>
            </a:extLst>
          </p:cNvPr>
          <p:cNvSpPr txBox="1">
            <a:spLocks noChangeArrowheads="1"/>
          </p:cNvSpPr>
          <p:nvPr/>
        </p:nvSpPr>
        <p:spPr bwMode="auto">
          <a:xfrm>
            <a:off x="4038600" y="3724275"/>
            <a:ext cx="1447800" cy="466725"/>
          </a:xfrm>
          <a:prstGeom prst="rect">
            <a:avLst/>
          </a:prstGeom>
          <a:solidFill>
            <a:srgbClr val="FFFF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a:t>
            </a:r>
          </a:p>
        </p:txBody>
      </p:sp>
      <p:sp>
        <p:nvSpPr>
          <p:cNvPr id="563228" name="Text Box 27">
            <a:extLst>
              <a:ext uri="{FF2B5EF4-FFF2-40B4-BE49-F238E27FC236}">
                <a16:creationId xmlns:a16="http://schemas.microsoft.com/office/drawing/2014/main" id="{3707E602-9CA0-4091-9F90-7A332C6959BC}"/>
              </a:ext>
            </a:extLst>
          </p:cNvPr>
          <p:cNvSpPr txBox="1">
            <a:spLocks noChangeArrowheads="1"/>
          </p:cNvSpPr>
          <p:nvPr/>
        </p:nvSpPr>
        <p:spPr bwMode="auto">
          <a:xfrm>
            <a:off x="5486400" y="3724275"/>
            <a:ext cx="1447800" cy="466725"/>
          </a:xfrm>
          <a:prstGeom prst="rect">
            <a:avLst/>
          </a:prstGeom>
          <a:solidFill>
            <a:srgbClr val="FFFF99"/>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a:t>
            </a:r>
          </a:p>
        </p:txBody>
      </p:sp>
      <p:sp>
        <p:nvSpPr>
          <p:cNvPr id="563229" name="Text Box 28">
            <a:extLst>
              <a:ext uri="{FF2B5EF4-FFF2-40B4-BE49-F238E27FC236}">
                <a16:creationId xmlns:a16="http://schemas.microsoft.com/office/drawing/2014/main" id="{3A28468B-17E4-4BA0-BFCC-9049A2749B5B}"/>
              </a:ext>
            </a:extLst>
          </p:cNvPr>
          <p:cNvSpPr txBox="1">
            <a:spLocks noChangeArrowheads="1"/>
          </p:cNvSpPr>
          <p:nvPr/>
        </p:nvSpPr>
        <p:spPr bwMode="auto">
          <a:xfrm>
            <a:off x="6934200" y="37242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563230" name="Text Box 29">
            <a:extLst>
              <a:ext uri="{FF2B5EF4-FFF2-40B4-BE49-F238E27FC236}">
                <a16:creationId xmlns:a16="http://schemas.microsoft.com/office/drawing/2014/main" id="{DFB74E02-EB5B-452D-88CB-55DEE2696FF7}"/>
              </a:ext>
            </a:extLst>
          </p:cNvPr>
          <p:cNvSpPr txBox="1">
            <a:spLocks noChangeArrowheads="1"/>
          </p:cNvSpPr>
          <p:nvPr/>
        </p:nvSpPr>
        <p:spPr bwMode="auto">
          <a:xfrm>
            <a:off x="533400" y="4181475"/>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10.2.n.0/</a:t>
            </a:r>
            <a:r>
              <a:rPr lang="en-US" altLang="en-US" sz="2400" b="1">
                <a:solidFill>
                  <a:schemeClr val="accent2"/>
                </a:solidFill>
                <a:latin typeface="Arial" panose="020B0604020202020204" pitchFamily="34" charset="0"/>
              </a:rPr>
              <a:t>24</a:t>
            </a:r>
          </a:p>
        </p:txBody>
      </p:sp>
      <p:sp>
        <p:nvSpPr>
          <p:cNvPr id="563231" name="Text Box 30">
            <a:extLst>
              <a:ext uri="{FF2B5EF4-FFF2-40B4-BE49-F238E27FC236}">
                <a16:creationId xmlns:a16="http://schemas.microsoft.com/office/drawing/2014/main" id="{71D0226F-E80F-4A93-9AB1-91EF6C5622AC}"/>
              </a:ext>
            </a:extLst>
          </p:cNvPr>
          <p:cNvSpPr txBox="1">
            <a:spLocks noChangeArrowheads="1"/>
          </p:cNvSpPr>
          <p:nvPr/>
        </p:nvSpPr>
        <p:spPr bwMode="auto">
          <a:xfrm>
            <a:off x="2590800" y="41814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10</a:t>
            </a:r>
          </a:p>
        </p:txBody>
      </p:sp>
      <p:sp>
        <p:nvSpPr>
          <p:cNvPr id="563232" name="Text Box 31">
            <a:extLst>
              <a:ext uri="{FF2B5EF4-FFF2-40B4-BE49-F238E27FC236}">
                <a16:creationId xmlns:a16="http://schemas.microsoft.com/office/drawing/2014/main" id="{DA6ECA3E-B9FA-4AC9-A1F2-12F40FA8A1D8}"/>
              </a:ext>
            </a:extLst>
          </p:cNvPr>
          <p:cNvSpPr txBox="1">
            <a:spLocks noChangeArrowheads="1"/>
          </p:cNvSpPr>
          <p:nvPr/>
        </p:nvSpPr>
        <p:spPr bwMode="auto">
          <a:xfrm>
            <a:off x="4038600" y="4181475"/>
            <a:ext cx="1447800" cy="466725"/>
          </a:xfrm>
          <a:prstGeom prst="rect">
            <a:avLst/>
          </a:prstGeom>
          <a:solidFill>
            <a:srgbClr val="FFFF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a:t>
            </a:r>
          </a:p>
        </p:txBody>
      </p:sp>
      <p:sp>
        <p:nvSpPr>
          <p:cNvPr id="563233" name="Text Box 32">
            <a:extLst>
              <a:ext uri="{FF2B5EF4-FFF2-40B4-BE49-F238E27FC236}">
                <a16:creationId xmlns:a16="http://schemas.microsoft.com/office/drawing/2014/main" id="{9DCB8C5F-FFAE-4485-9AC8-81C9AE3440E1}"/>
              </a:ext>
            </a:extLst>
          </p:cNvPr>
          <p:cNvSpPr txBox="1">
            <a:spLocks noChangeArrowheads="1"/>
          </p:cNvSpPr>
          <p:nvPr/>
        </p:nvSpPr>
        <p:spPr bwMode="auto">
          <a:xfrm>
            <a:off x="5486400" y="4181475"/>
            <a:ext cx="1447800" cy="466725"/>
          </a:xfrm>
          <a:prstGeom prst="rect">
            <a:avLst/>
          </a:prstGeom>
          <a:solidFill>
            <a:srgbClr val="FFFF99"/>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a:t>
            </a:r>
          </a:p>
        </p:txBody>
      </p:sp>
      <p:sp>
        <p:nvSpPr>
          <p:cNvPr id="563234" name="Text Box 33">
            <a:extLst>
              <a:ext uri="{FF2B5EF4-FFF2-40B4-BE49-F238E27FC236}">
                <a16:creationId xmlns:a16="http://schemas.microsoft.com/office/drawing/2014/main" id="{AA38F99A-245F-4560-AFC2-B6B3722E1995}"/>
              </a:ext>
            </a:extLst>
          </p:cNvPr>
          <p:cNvSpPr txBox="1">
            <a:spLocks noChangeArrowheads="1"/>
          </p:cNvSpPr>
          <p:nvPr/>
        </p:nvSpPr>
        <p:spPr bwMode="auto">
          <a:xfrm>
            <a:off x="6934200" y="41814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563235" name="Text Box 34">
            <a:extLst>
              <a:ext uri="{FF2B5EF4-FFF2-40B4-BE49-F238E27FC236}">
                <a16:creationId xmlns:a16="http://schemas.microsoft.com/office/drawing/2014/main" id="{135C54FA-9519-4C4B-B908-B37A71362754}"/>
              </a:ext>
            </a:extLst>
          </p:cNvPr>
          <p:cNvSpPr txBox="1">
            <a:spLocks noChangeArrowheads="1"/>
          </p:cNvSpPr>
          <p:nvPr/>
        </p:nvSpPr>
        <p:spPr bwMode="auto">
          <a:xfrm>
            <a:off x="533400" y="4638675"/>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10.2.255.0/</a:t>
            </a:r>
            <a:r>
              <a:rPr lang="en-US" altLang="en-US" sz="2400" b="1">
                <a:solidFill>
                  <a:schemeClr val="accent2"/>
                </a:solidFill>
                <a:latin typeface="Arial" panose="020B0604020202020204" pitchFamily="34" charset="0"/>
              </a:rPr>
              <a:t>24</a:t>
            </a:r>
          </a:p>
        </p:txBody>
      </p:sp>
      <p:sp>
        <p:nvSpPr>
          <p:cNvPr id="563236" name="Text Box 35">
            <a:extLst>
              <a:ext uri="{FF2B5EF4-FFF2-40B4-BE49-F238E27FC236}">
                <a16:creationId xmlns:a16="http://schemas.microsoft.com/office/drawing/2014/main" id="{0B6EB33C-3029-4A46-BE8F-3D7D785B5AA3}"/>
              </a:ext>
            </a:extLst>
          </p:cNvPr>
          <p:cNvSpPr txBox="1">
            <a:spLocks noChangeArrowheads="1"/>
          </p:cNvSpPr>
          <p:nvPr/>
        </p:nvSpPr>
        <p:spPr bwMode="auto">
          <a:xfrm>
            <a:off x="2590800" y="46386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10</a:t>
            </a:r>
          </a:p>
        </p:txBody>
      </p:sp>
      <p:sp>
        <p:nvSpPr>
          <p:cNvPr id="563237" name="Text Box 36">
            <a:extLst>
              <a:ext uri="{FF2B5EF4-FFF2-40B4-BE49-F238E27FC236}">
                <a16:creationId xmlns:a16="http://schemas.microsoft.com/office/drawing/2014/main" id="{6A3079BD-DD96-4C64-BCC6-EA4AA75070A2}"/>
              </a:ext>
            </a:extLst>
          </p:cNvPr>
          <p:cNvSpPr txBox="1">
            <a:spLocks noChangeArrowheads="1"/>
          </p:cNvSpPr>
          <p:nvPr/>
        </p:nvSpPr>
        <p:spPr bwMode="auto">
          <a:xfrm>
            <a:off x="4038600" y="4638675"/>
            <a:ext cx="1447800" cy="466725"/>
          </a:xfrm>
          <a:prstGeom prst="rect">
            <a:avLst/>
          </a:prstGeom>
          <a:solidFill>
            <a:srgbClr val="FFFF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a:t>
            </a:r>
          </a:p>
        </p:txBody>
      </p:sp>
      <p:sp>
        <p:nvSpPr>
          <p:cNvPr id="563238" name="Text Box 37">
            <a:extLst>
              <a:ext uri="{FF2B5EF4-FFF2-40B4-BE49-F238E27FC236}">
                <a16:creationId xmlns:a16="http://schemas.microsoft.com/office/drawing/2014/main" id="{CE135A9A-2EEA-45C5-8F50-A234295981FB}"/>
              </a:ext>
            </a:extLst>
          </p:cNvPr>
          <p:cNvSpPr txBox="1">
            <a:spLocks noChangeArrowheads="1"/>
          </p:cNvSpPr>
          <p:nvPr/>
        </p:nvSpPr>
        <p:spPr bwMode="auto">
          <a:xfrm>
            <a:off x="5486400" y="4638675"/>
            <a:ext cx="1447800" cy="466725"/>
          </a:xfrm>
          <a:prstGeom prst="rect">
            <a:avLst/>
          </a:prstGeom>
          <a:solidFill>
            <a:srgbClr val="FFFF99"/>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255</a:t>
            </a:r>
          </a:p>
        </p:txBody>
      </p:sp>
      <p:sp>
        <p:nvSpPr>
          <p:cNvPr id="563239" name="Text Box 38">
            <a:extLst>
              <a:ext uri="{FF2B5EF4-FFF2-40B4-BE49-F238E27FC236}">
                <a16:creationId xmlns:a16="http://schemas.microsoft.com/office/drawing/2014/main" id="{94F135B8-739B-4C7A-9B5A-9A21723DE2BD}"/>
              </a:ext>
            </a:extLst>
          </p:cNvPr>
          <p:cNvSpPr txBox="1">
            <a:spLocks noChangeArrowheads="1"/>
          </p:cNvSpPr>
          <p:nvPr/>
        </p:nvSpPr>
        <p:spPr bwMode="auto">
          <a:xfrm>
            <a:off x="6934200" y="46386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Tree>
  </p:cSld>
  <p:clrMapOvr>
    <a:masterClrMapping/>
  </p:clrMapOvr>
  <p:transition>
    <p:randomBar dir="vert"/>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Slide Number Placeholder 5">
            <a:extLst>
              <a:ext uri="{FF2B5EF4-FFF2-40B4-BE49-F238E27FC236}">
                <a16:creationId xmlns:a16="http://schemas.microsoft.com/office/drawing/2014/main" id="{E5D231AA-2BEC-4C29-9944-BB78F3A724C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593BC02C-F29A-4888-AADE-0E484D9ADC4E}" type="slidenum">
              <a:rPr lang="en-US" altLang="en-US" sz="1400" smtClean="0"/>
              <a:pPr>
                <a:spcBef>
                  <a:spcPct val="0"/>
                </a:spcBef>
                <a:buClrTx/>
                <a:buSzTx/>
                <a:buFontTx/>
                <a:buNone/>
              </a:pPr>
              <a:t>104</a:t>
            </a:fld>
            <a:endParaRPr lang="en-US" altLang="en-US" sz="1400"/>
          </a:p>
        </p:txBody>
      </p:sp>
      <p:sp>
        <p:nvSpPr>
          <p:cNvPr id="565251" name="Rectangle 2">
            <a:extLst>
              <a:ext uri="{FF2B5EF4-FFF2-40B4-BE49-F238E27FC236}">
                <a16:creationId xmlns:a16="http://schemas.microsoft.com/office/drawing/2014/main" id="{070B7D7B-A2CD-4D28-8633-1B9AA9009EEE}"/>
              </a:ext>
            </a:extLst>
          </p:cNvPr>
          <p:cNvSpPr>
            <a:spLocks noGrp="1" noChangeArrowheads="1"/>
          </p:cNvSpPr>
          <p:nvPr>
            <p:ph type="title"/>
          </p:nvPr>
        </p:nvSpPr>
        <p:spPr>
          <a:xfrm>
            <a:off x="550863" y="-104775"/>
            <a:ext cx="7772400" cy="1143000"/>
          </a:xfrm>
        </p:spPr>
        <p:txBody>
          <a:bodyPr/>
          <a:lstStyle/>
          <a:p>
            <a:r>
              <a:rPr lang="en-US" altLang="en-US"/>
              <a:t>VLSM – Ví dụ đơn giản</a:t>
            </a:r>
          </a:p>
        </p:txBody>
      </p:sp>
      <p:sp>
        <p:nvSpPr>
          <p:cNvPr id="565252" name="Rectangle 3">
            <a:extLst>
              <a:ext uri="{FF2B5EF4-FFF2-40B4-BE49-F238E27FC236}">
                <a16:creationId xmlns:a16="http://schemas.microsoft.com/office/drawing/2014/main" id="{614A778A-416D-4F85-9570-A2942A2281E2}"/>
              </a:ext>
            </a:extLst>
          </p:cNvPr>
          <p:cNvSpPr>
            <a:spLocks noGrp="1" noChangeArrowheads="1"/>
          </p:cNvSpPr>
          <p:nvPr>
            <p:ph type="body" idx="1"/>
          </p:nvPr>
        </p:nvSpPr>
        <p:spPr>
          <a:xfrm>
            <a:off x="0" y="927100"/>
            <a:ext cx="9144000" cy="5808663"/>
          </a:xfrm>
        </p:spPr>
        <p:txBody>
          <a:bodyPr/>
          <a:lstStyle/>
          <a:p>
            <a:pPr marL="288925" indent="-288925" defTabSz="814388">
              <a:spcBef>
                <a:spcPct val="10000"/>
              </a:spcBef>
              <a:buFont typeface="ZapfDingbats" pitchFamily="82" charset="2"/>
              <a:buNone/>
            </a:pPr>
            <a:r>
              <a:rPr lang="en-US" altLang="en-US" sz="2000" b="1"/>
              <a:t>10.0.0.0/8      “được chia mạng con sử dụng /16”</a:t>
            </a:r>
            <a:endParaRPr lang="en-US" altLang="en-US" sz="2000" u="sng"/>
          </a:p>
          <a:p>
            <a:pPr marL="288925" indent="-288925" defTabSz="814388">
              <a:spcBef>
                <a:spcPct val="10000"/>
              </a:spcBef>
              <a:buFont typeface="ZapfDingbats" pitchFamily="82" charset="2"/>
              <a:buNone/>
            </a:pPr>
            <a:endParaRPr lang="en-US" altLang="en-US" sz="2000" u="sng"/>
          </a:p>
          <a:p>
            <a:pPr marL="288925" indent="-288925" defTabSz="814388">
              <a:spcBef>
                <a:spcPct val="10000"/>
              </a:spcBef>
              <a:buFont typeface="ZapfDingbats" pitchFamily="82" charset="2"/>
              <a:buNone/>
            </a:pPr>
            <a:r>
              <a:rPr lang="en-US" altLang="en-US" sz="2000" u="sng"/>
              <a:t>Subnet</a:t>
            </a:r>
            <a:r>
              <a:rPr lang="en-US" altLang="en-US" sz="2000"/>
              <a:t>                     </a:t>
            </a:r>
            <a:r>
              <a:rPr lang="en-US" altLang="en-US" sz="2000" u="sng"/>
              <a:t>1</a:t>
            </a:r>
            <a:r>
              <a:rPr lang="en-US" altLang="en-US" sz="2000" u="sng" baseline="30000"/>
              <a:t>st</a:t>
            </a:r>
            <a:r>
              <a:rPr lang="en-US" altLang="en-US" sz="2000" u="sng"/>
              <a:t> host</a:t>
            </a:r>
            <a:r>
              <a:rPr lang="en-US" altLang="en-US" sz="2000"/>
              <a:t>	    </a:t>
            </a:r>
            <a:r>
              <a:rPr lang="en-US" altLang="en-US" sz="2000" u="sng"/>
              <a:t>Last host</a:t>
            </a:r>
            <a:r>
              <a:rPr lang="en-US" altLang="en-US" sz="2000"/>
              <a:t>                </a:t>
            </a:r>
            <a:r>
              <a:rPr lang="en-US" altLang="en-US" sz="2000" u="sng"/>
              <a:t>Broadcast</a:t>
            </a:r>
          </a:p>
          <a:p>
            <a:pPr marL="288925" indent="-288925" defTabSz="814388">
              <a:spcBef>
                <a:spcPct val="10000"/>
              </a:spcBef>
              <a:buFont typeface="ZapfDingbats" pitchFamily="82" charset="2"/>
              <a:buNone/>
            </a:pPr>
            <a:r>
              <a:rPr lang="en-US" altLang="en-US" sz="2000" b="1"/>
              <a:t>10.0.0.0/16        10.0.0.1      10.0.255.254       10.0.255.255</a:t>
            </a:r>
          </a:p>
          <a:p>
            <a:pPr marL="288925" indent="-288925" defTabSz="814388">
              <a:spcBef>
                <a:spcPct val="10000"/>
              </a:spcBef>
              <a:buFont typeface="ZapfDingbats" pitchFamily="82" charset="2"/>
              <a:buNone/>
            </a:pPr>
            <a:r>
              <a:rPr lang="en-US" altLang="en-US" sz="2000" b="1"/>
              <a:t>10.1.0.0/16        10.1.0.1      10.1.255.254       10.1.255.255</a:t>
            </a:r>
          </a:p>
          <a:p>
            <a:pPr marL="288925" indent="-288925" defTabSz="814388">
              <a:spcBef>
                <a:spcPct val="10000"/>
              </a:spcBef>
              <a:buFont typeface="ZapfDingbats" pitchFamily="82" charset="2"/>
              <a:buNone/>
            </a:pPr>
            <a:endParaRPr lang="en-US" altLang="en-US" sz="2000" b="1"/>
          </a:p>
          <a:p>
            <a:pPr marL="288925" indent="-288925" defTabSz="814388">
              <a:spcBef>
                <a:spcPct val="10000"/>
              </a:spcBef>
              <a:buFont typeface="ZapfDingbats" pitchFamily="82" charset="2"/>
              <a:buNone/>
            </a:pPr>
            <a:r>
              <a:rPr lang="en-US" altLang="en-US" sz="2000" b="1">
                <a:solidFill>
                  <a:schemeClr val="accent2"/>
                </a:solidFill>
              </a:rPr>
              <a:t>10.2.0.0/16</a:t>
            </a:r>
            <a:r>
              <a:rPr lang="en-US" altLang="en-US" sz="2000">
                <a:solidFill>
                  <a:schemeClr val="accent2"/>
                </a:solidFill>
              </a:rPr>
              <a:t>    “được tiếp tục chia mạng con sử dụng /24”</a:t>
            </a:r>
          </a:p>
          <a:p>
            <a:pPr marL="627063" lvl="1" indent="0" defTabSz="814388">
              <a:spcBef>
                <a:spcPct val="10000"/>
              </a:spcBef>
            </a:pPr>
            <a:r>
              <a:rPr lang="en-US" altLang="en-US" sz="1800" u="sng"/>
              <a:t>Subnet</a:t>
            </a:r>
            <a:r>
              <a:rPr lang="en-US" altLang="en-US" sz="1800"/>
              <a:t>                   </a:t>
            </a:r>
            <a:r>
              <a:rPr lang="en-US" altLang="en-US" sz="1800" u="sng"/>
              <a:t>1</a:t>
            </a:r>
            <a:r>
              <a:rPr lang="en-US" altLang="en-US" sz="1800" u="sng" baseline="30000"/>
              <a:t>st</a:t>
            </a:r>
            <a:r>
              <a:rPr lang="en-US" altLang="en-US" sz="1800" u="sng"/>
              <a:t> host </a:t>
            </a:r>
            <a:r>
              <a:rPr lang="en-US" altLang="en-US" sz="1800"/>
              <a:t>             </a:t>
            </a:r>
            <a:r>
              <a:rPr lang="en-US" altLang="en-US" sz="1800" u="sng"/>
              <a:t>Last host</a:t>
            </a:r>
            <a:r>
              <a:rPr lang="en-US" altLang="en-US" sz="1800"/>
              <a:t>     	  </a:t>
            </a:r>
            <a:r>
              <a:rPr lang="en-US" altLang="en-US" sz="1800" u="sng"/>
              <a:t>Broadcast</a:t>
            </a:r>
            <a:endParaRPr lang="en-US" altLang="en-US" sz="1800" b="1"/>
          </a:p>
          <a:p>
            <a:pPr marL="627063" lvl="1" indent="0" defTabSz="814388">
              <a:spcBef>
                <a:spcPct val="10000"/>
              </a:spcBef>
            </a:pPr>
            <a:r>
              <a:rPr lang="en-US" altLang="en-US" sz="1800" b="1"/>
              <a:t>10.2.0.0/24       10.2.0.1       10.2.0.254         10.2.0.255</a:t>
            </a:r>
          </a:p>
          <a:p>
            <a:pPr marL="627063" lvl="1" indent="0" defTabSz="814388">
              <a:spcBef>
                <a:spcPct val="10000"/>
              </a:spcBef>
            </a:pPr>
            <a:r>
              <a:rPr lang="en-US" altLang="en-US" sz="1800" b="1"/>
              <a:t>10.2.1.0/24       10.2.1.1       10.2.1.254         10.2.1.255</a:t>
            </a:r>
          </a:p>
          <a:p>
            <a:pPr marL="627063" lvl="1" indent="0" defTabSz="814388">
              <a:spcBef>
                <a:spcPct val="10000"/>
              </a:spcBef>
            </a:pPr>
            <a:r>
              <a:rPr lang="en-US" altLang="en-US" sz="1800" b="1"/>
              <a:t>10.2.2.0/24       10.2.2.1       10.2.2.254         10.2.2.255</a:t>
            </a:r>
          </a:p>
          <a:p>
            <a:pPr marL="627063" lvl="1" indent="0" defTabSz="814388">
              <a:spcBef>
                <a:spcPct val="10000"/>
              </a:spcBef>
            </a:pPr>
            <a:r>
              <a:rPr lang="en-US" altLang="en-US" sz="1800" b="1" i="1"/>
              <a:t>    Etc</a:t>
            </a:r>
            <a:r>
              <a:rPr lang="en-US" altLang="en-US" sz="1800" b="1"/>
              <a:t>.</a:t>
            </a:r>
          </a:p>
          <a:p>
            <a:pPr marL="627063" lvl="1" indent="0" defTabSz="814388">
              <a:spcBef>
                <a:spcPct val="10000"/>
              </a:spcBef>
            </a:pPr>
            <a:r>
              <a:rPr lang="en-US" altLang="en-US" sz="1800" b="1"/>
              <a:t>10.2.255.0/24    10.2.255.1    10.2.255.254    	  10.2.255.255</a:t>
            </a:r>
          </a:p>
          <a:p>
            <a:pPr marL="288925" indent="-288925" defTabSz="814388">
              <a:spcBef>
                <a:spcPct val="10000"/>
              </a:spcBef>
              <a:buFont typeface="ZapfDingbats" pitchFamily="82" charset="2"/>
              <a:buNone/>
            </a:pPr>
            <a:endParaRPr lang="en-US" altLang="en-US" sz="2000" b="1"/>
          </a:p>
          <a:p>
            <a:pPr marL="288925" indent="-288925" defTabSz="814388">
              <a:spcBef>
                <a:spcPct val="10000"/>
              </a:spcBef>
              <a:buFont typeface="ZapfDingbats" pitchFamily="82" charset="2"/>
              <a:buNone/>
            </a:pPr>
            <a:r>
              <a:rPr lang="en-US" altLang="en-US" sz="1800" b="1"/>
              <a:t>10.3.0.0/16         10.3.0.1       10.3.255.254    10.0.255.255</a:t>
            </a:r>
          </a:p>
          <a:p>
            <a:pPr marL="288925" indent="-288925" defTabSz="814388">
              <a:spcBef>
                <a:spcPct val="10000"/>
              </a:spcBef>
              <a:buFont typeface="ZapfDingbats" pitchFamily="82" charset="2"/>
              <a:buNone/>
            </a:pPr>
            <a:r>
              <a:rPr lang="en-US" altLang="en-US" sz="1800" b="1" i="1"/>
              <a:t> v.v.</a:t>
            </a:r>
            <a:endParaRPr lang="en-US" altLang="en-US" sz="1800" b="1"/>
          </a:p>
          <a:p>
            <a:pPr marL="288925" indent="-288925" defTabSz="814388">
              <a:spcBef>
                <a:spcPct val="10000"/>
              </a:spcBef>
              <a:buFont typeface="ZapfDingbats" pitchFamily="82" charset="2"/>
              <a:buNone/>
            </a:pPr>
            <a:r>
              <a:rPr lang="en-US" altLang="en-US" sz="1800" b="1"/>
              <a:t>10.255.0.0/16      10.255.0.1    10.255.255.254  10.255.255.255</a:t>
            </a:r>
          </a:p>
        </p:txBody>
      </p:sp>
    </p:spTree>
  </p:cSld>
  <p:clrMapOvr>
    <a:masterClrMapping/>
  </p:clrMapOvr>
  <p:transition>
    <p:randomBar dir="vert"/>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Slide Number Placeholder 5">
            <a:extLst>
              <a:ext uri="{FF2B5EF4-FFF2-40B4-BE49-F238E27FC236}">
                <a16:creationId xmlns:a16="http://schemas.microsoft.com/office/drawing/2014/main" id="{DAD358E4-4E26-48C2-898C-B3B0E83281B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D60A20C1-21DA-4BEB-9061-7AE0EEC84B57}" type="slidenum">
              <a:rPr lang="en-US" altLang="en-US" sz="1400" smtClean="0"/>
              <a:pPr>
                <a:spcBef>
                  <a:spcPct val="0"/>
                </a:spcBef>
                <a:buClrTx/>
                <a:buSzTx/>
                <a:buFontTx/>
                <a:buNone/>
              </a:pPr>
              <a:t>105</a:t>
            </a:fld>
            <a:endParaRPr lang="en-US" altLang="en-US" sz="1400"/>
          </a:p>
        </p:txBody>
      </p:sp>
      <p:sp>
        <p:nvSpPr>
          <p:cNvPr id="567299" name="Rectangle 2">
            <a:extLst>
              <a:ext uri="{FF2B5EF4-FFF2-40B4-BE49-F238E27FC236}">
                <a16:creationId xmlns:a16="http://schemas.microsoft.com/office/drawing/2014/main" id="{E344E1B4-029C-41CE-86C9-59EE78C24C8A}"/>
              </a:ext>
            </a:extLst>
          </p:cNvPr>
          <p:cNvSpPr>
            <a:spLocks noGrp="1" noChangeArrowheads="1"/>
          </p:cNvSpPr>
          <p:nvPr>
            <p:ph type="title"/>
          </p:nvPr>
        </p:nvSpPr>
        <p:spPr>
          <a:xfrm>
            <a:off x="500063" y="0"/>
            <a:ext cx="7772400" cy="1143000"/>
          </a:xfrm>
        </p:spPr>
        <p:txBody>
          <a:bodyPr/>
          <a:lstStyle/>
          <a:p>
            <a:r>
              <a:rPr lang="en-US" altLang="en-US"/>
              <a:t>VLSM – Một ví dụ đơn giản</a:t>
            </a:r>
          </a:p>
        </p:txBody>
      </p:sp>
      <p:sp>
        <p:nvSpPr>
          <p:cNvPr id="567300" name="Rectangle 3">
            <a:extLst>
              <a:ext uri="{FF2B5EF4-FFF2-40B4-BE49-F238E27FC236}">
                <a16:creationId xmlns:a16="http://schemas.microsoft.com/office/drawing/2014/main" id="{805D2950-7B94-4645-9F37-6BB81DDE449E}"/>
              </a:ext>
            </a:extLst>
          </p:cNvPr>
          <p:cNvSpPr>
            <a:spLocks noGrp="1" noChangeArrowheads="1"/>
          </p:cNvSpPr>
          <p:nvPr>
            <p:ph type="body" idx="1"/>
          </p:nvPr>
        </p:nvSpPr>
        <p:spPr>
          <a:xfrm>
            <a:off x="152400" y="5059363"/>
            <a:ext cx="8991600" cy="1676400"/>
          </a:xfrm>
        </p:spPr>
        <p:txBody>
          <a:bodyPr/>
          <a:lstStyle/>
          <a:p>
            <a:pPr marL="288925" indent="-288925" defTabSz="814388">
              <a:lnSpc>
                <a:spcPct val="80000"/>
              </a:lnSpc>
            </a:pPr>
            <a:r>
              <a:rPr lang="en-US" altLang="en-US" sz="1700" b="1"/>
              <a:t>Mạng của ta bây giờ có thể có </a:t>
            </a:r>
            <a:r>
              <a:rPr lang="en-US" altLang="en-US" sz="1700" b="1" u="sng"/>
              <a:t>255 /16 subnets với 65,534 hosts</a:t>
            </a:r>
            <a:r>
              <a:rPr lang="en-US" altLang="en-US" sz="1700" b="1"/>
              <a:t> mỗi mạng con </a:t>
            </a:r>
            <a:r>
              <a:rPr lang="en-US" altLang="en-US" sz="1700" i="1"/>
              <a:t>VÀ</a:t>
            </a:r>
            <a:r>
              <a:rPr lang="en-US" altLang="en-US" sz="1700" b="1"/>
              <a:t> </a:t>
            </a:r>
            <a:r>
              <a:rPr lang="en-US" altLang="en-US" sz="1700" b="1" u="sng"/>
              <a:t>256 /24 subnets với 254 hosts</a:t>
            </a:r>
            <a:r>
              <a:rPr lang="en-US" altLang="en-US" sz="1700" b="1"/>
              <a:t> mỗi mạng con.</a:t>
            </a:r>
          </a:p>
          <a:p>
            <a:pPr marL="288925" indent="-288925" defTabSz="814388">
              <a:lnSpc>
                <a:spcPct val="80000"/>
              </a:lnSpc>
            </a:pPr>
            <a:r>
              <a:rPr lang="en-US" altLang="en-US" sz="1700" b="1"/>
              <a:t>Tất cả những gì ta cần để làm cho nó hoạt động là một giao thức định tuyến không phân lớp, nó sẽ truyền </a:t>
            </a:r>
            <a:r>
              <a:rPr lang="en-US" altLang="en-US" sz="1700" i="1"/>
              <a:t>mặt nạ mạng</a:t>
            </a:r>
            <a:r>
              <a:rPr lang="en-US" altLang="en-US" sz="1700" b="1"/>
              <a:t> cùng với </a:t>
            </a:r>
            <a:r>
              <a:rPr lang="en-US" altLang="en-US" sz="1700" i="1"/>
              <a:t>địa chỉ mạng</a:t>
            </a:r>
            <a:r>
              <a:rPr lang="en-US" altLang="en-US" sz="1700" b="1"/>
              <a:t> trong các thông điệp cập nhật định tuyến.</a:t>
            </a:r>
          </a:p>
          <a:p>
            <a:pPr marL="288925" indent="-288925" defTabSz="814388">
              <a:lnSpc>
                <a:spcPct val="80000"/>
              </a:lnSpc>
            </a:pPr>
            <a:r>
              <a:rPr lang="en-US" altLang="en-US" sz="1700" b="1"/>
              <a:t>Một số giao thức định tuyến không phân lớp: </a:t>
            </a:r>
            <a:r>
              <a:rPr lang="en-US" altLang="en-US" sz="1700"/>
              <a:t>RIPv2, EIGRP, OSPF, IS-IS, BGPv4</a:t>
            </a:r>
          </a:p>
        </p:txBody>
      </p:sp>
      <p:sp>
        <p:nvSpPr>
          <p:cNvPr id="567301" name="Rectangle 4">
            <a:extLst>
              <a:ext uri="{FF2B5EF4-FFF2-40B4-BE49-F238E27FC236}">
                <a16:creationId xmlns:a16="http://schemas.microsoft.com/office/drawing/2014/main" id="{AE5EAB08-267B-4D6D-9B49-E7CDBA5A98D6}"/>
              </a:ext>
            </a:extLst>
          </p:cNvPr>
          <p:cNvSpPr>
            <a:spLocks noChangeArrowheads="1"/>
          </p:cNvSpPr>
          <p:nvPr/>
        </p:nvSpPr>
        <p:spPr bwMode="auto">
          <a:xfrm>
            <a:off x="381000" y="1371600"/>
            <a:ext cx="2514600" cy="3505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2124" tIns="41061" rIns="82124" bIns="41061"/>
          <a:lstStyle>
            <a:lvl1pPr marL="288925" indent="-288925" defTabSz="814388">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627063" defTabSz="814388">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defTabSz="814388">
              <a:spcBef>
                <a:spcPct val="20000"/>
              </a:spcBef>
              <a:buChar char="•"/>
              <a:defRPr sz="2000">
                <a:solidFill>
                  <a:schemeClr val="tx1"/>
                </a:solidFill>
                <a:latin typeface="Comic Sans MS" panose="030F0702030302020204" pitchFamily="66" charset="0"/>
              </a:defRPr>
            </a:lvl3pPr>
            <a:lvl4pPr marL="1600200" indent="-228600" defTabSz="814388">
              <a:spcBef>
                <a:spcPct val="20000"/>
              </a:spcBef>
              <a:buChar char="–"/>
              <a:defRPr sz="2000">
                <a:solidFill>
                  <a:schemeClr val="tx1"/>
                </a:solidFill>
                <a:latin typeface="Times New Roman" panose="02020603050405020304" pitchFamily="18" charset="0"/>
              </a:defRPr>
            </a:lvl4pPr>
            <a:lvl5pPr marL="2057400" indent="-228600" defTabSz="814388">
              <a:spcBef>
                <a:spcPct val="20000"/>
              </a:spcBef>
              <a:buChar char="»"/>
              <a:defRPr sz="2000">
                <a:solidFill>
                  <a:schemeClr val="tx1"/>
                </a:solidFill>
                <a:latin typeface="Times New Roman" panose="02020603050405020304" pitchFamily="18" charset="0"/>
              </a:defRPr>
            </a:lvl5pPr>
            <a:lvl6pPr marL="2514600" indent="-228600" defTabSz="814388"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defTabSz="814388"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defTabSz="814388"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defTabSz="814388"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85000"/>
              </a:lnSpc>
              <a:spcBef>
                <a:spcPct val="10000"/>
              </a:spcBef>
              <a:buClr>
                <a:schemeClr val="folHlink"/>
              </a:buClr>
              <a:buSzPct val="100000"/>
              <a:buFont typeface="Arial" panose="020B0604020202020204" pitchFamily="34" charset="0"/>
              <a:buNone/>
            </a:pPr>
            <a:r>
              <a:rPr lang="en-US" altLang="en-US" sz="2000" b="1" u="sng">
                <a:latin typeface="Arial" panose="020B0604020202020204" pitchFamily="34" charset="0"/>
              </a:rPr>
              <a:t>Subnets</a:t>
            </a:r>
          </a:p>
          <a:p>
            <a:pPr>
              <a:lnSpc>
                <a:spcPct val="85000"/>
              </a:lnSpc>
              <a:spcBef>
                <a:spcPct val="10000"/>
              </a:spcBef>
              <a:buClr>
                <a:schemeClr val="folHlink"/>
              </a:buClr>
              <a:buSzPct val="100000"/>
              <a:buFont typeface="Arial" panose="020B0604020202020204" pitchFamily="34" charset="0"/>
              <a:buNone/>
            </a:pPr>
            <a:r>
              <a:rPr lang="en-US" altLang="en-US" sz="2000">
                <a:latin typeface="Arial" panose="020B0604020202020204" pitchFamily="34" charset="0"/>
              </a:rPr>
              <a:t>10.0.0.0/16       </a:t>
            </a:r>
          </a:p>
          <a:p>
            <a:pPr>
              <a:lnSpc>
                <a:spcPct val="85000"/>
              </a:lnSpc>
              <a:spcBef>
                <a:spcPct val="10000"/>
              </a:spcBef>
              <a:buClr>
                <a:schemeClr val="folHlink"/>
              </a:buClr>
              <a:buSzPct val="100000"/>
              <a:buFont typeface="Arial" panose="020B0604020202020204" pitchFamily="34" charset="0"/>
              <a:buNone/>
            </a:pPr>
            <a:r>
              <a:rPr lang="en-US" altLang="en-US" sz="2000">
                <a:latin typeface="Arial" panose="020B0604020202020204" pitchFamily="34" charset="0"/>
              </a:rPr>
              <a:t>10.1.0.0/16</a:t>
            </a:r>
          </a:p>
          <a:p>
            <a:pPr>
              <a:lnSpc>
                <a:spcPct val="85000"/>
              </a:lnSpc>
              <a:spcBef>
                <a:spcPct val="10000"/>
              </a:spcBef>
              <a:buClr>
                <a:schemeClr val="folHlink"/>
              </a:buClr>
              <a:buSzPct val="100000"/>
              <a:buFont typeface="Arial" panose="020B0604020202020204" pitchFamily="34" charset="0"/>
              <a:buNone/>
            </a:pPr>
            <a:r>
              <a:rPr lang="en-US" altLang="en-US" sz="2000" b="1">
                <a:solidFill>
                  <a:schemeClr val="accent2"/>
                </a:solidFill>
                <a:latin typeface="Arial" panose="020B0604020202020204" pitchFamily="34" charset="0"/>
              </a:rPr>
              <a:t>10.2.0.0/16</a:t>
            </a:r>
            <a:r>
              <a:rPr lang="en-US" altLang="en-US" sz="2000" b="1">
                <a:solidFill>
                  <a:srgbClr val="003366"/>
                </a:solidFill>
                <a:latin typeface="Arial" panose="020B0604020202020204" pitchFamily="34" charset="0"/>
              </a:rPr>
              <a:t>    </a:t>
            </a:r>
          </a:p>
          <a:p>
            <a:pPr lvl="1">
              <a:lnSpc>
                <a:spcPct val="85000"/>
              </a:lnSpc>
              <a:spcBef>
                <a:spcPct val="10000"/>
              </a:spcBef>
              <a:buClr>
                <a:schemeClr val="folHlink"/>
              </a:buClr>
              <a:buSzPct val="100000"/>
              <a:buFont typeface="Arial" panose="020B0604020202020204" pitchFamily="34" charset="0"/>
              <a:buNone/>
            </a:pPr>
            <a:r>
              <a:rPr lang="en-US" altLang="en-US" sz="2000">
                <a:solidFill>
                  <a:schemeClr val="accent2"/>
                </a:solidFill>
                <a:latin typeface="Arial" panose="020B0604020202020204" pitchFamily="34" charset="0"/>
              </a:rPr>
              <a:t>10.2.0.0/24       </a:t>
            </a:r>
          </a:p>
          <a:p>
            <a:pPr lvl="1">
              <a:lnSpc>
                <a:spcPct val="85000"/>
              </a:lnSpc>
              <a:spcBef>
                <a:spcPct val="10000"/>
              </a:spcBef>
              <a:buClrTx/>
              <a:buSzTx/>
              <a:buFontTx/>
              <a:buNone/>
            </a:pPr>
            <a:r>
              <a:rPr lang="en-US" altLang="en-US" sz="2000">
                <a:solidFill>
                  <a:schemeClr val="accent2"/>
                </a:solidFill>
                <a:latin typeface="Arial" panose="020B0604020202020204" pitchFamily="34" charset="0"/>
              </a:rPr>
              <a:t>10.2.1.0/24</a:t>
            </a:r>
          </a:p>
          <a:p>
            <a:pPr lvl="1">
              <a:lnSpc>
                <a:spcPct val="85000"/>
              </a:lnSpc>
              <a:spcBef>
                <a:spcPct val="10000"/>
              </a:spcBef>
              <a:buClrTx/>
              <a:buSzTx/>
              <a:buFontTx/>
              <a:buNone/>
            </a:pPr>
            <a:r>
              <a:rPr lang="en-US" altLang="en-US" sz="2000">
                <a:solidFill>
                  <a:schemeClr val="accent2"/>
                </a:solidFill>
                <a:latin typeface="Arial" panose="020B0604020202020204" pitchFamily="34" charset="0"/>
              </a:rPr>
              <a:t>10.2.2.0/24</a:t>
            </a:r>
          </a:p>
          <a:p>
            <a:pPr lvl="1">
              <a:lnSpc>
                <a:spcPct val="85000"/>
              </a:lnSpc>
              <a:spcBef>
                <a:spcPct val="10000"/>
              </a:spcBef>
              <a:buClrTx/>
              <a:buSzTx/>
              <a:buFontTx/>
              <a:buNone/>
            </a:pPr>
            <a:r>
              <a:rPr lang="en-US" altLang="en-US" sz="2000" i="1">
                <a:solidFill>
                  <a:schemeClr val="accent2"/>
                </a:solidFill>
                <a:latin typeface="Arial" panose="020B0604020202020204" pitchFamily="34" charset="0"/>
              </a:rPr>
              <a:t>    Etc</a:t>
            </a:r>
            <a:r>
              <a:rPr lang="en-US" altLang="en-US" sz="2000">
                <a:solidFill>
                  <a:schemeClr val="accent2"/>
                </a:solidFill>
                <a:latin typeface="Arial" panose="020B0604020202020204" pitchFamily="34" charset="0"/>
              </a:rPr>
              <a:t>.</a:t>
            </a:r>
          </a:p>
          <a:p>
            <a:pPr lvl="1">
              <a:lnSpc>
                <a:spcPct val="85000"/>
              </a:lnSpc>
              <a:spcBef>
                <a:spcPct val="10000"/>
              </a:spcBef>
              <a:buClrTx/>
              <a:buSzTx/>
              <a:buFontTx/>
              <a:buNone/>
            </a:pPr>
            <a:r>
              <a:rPr lang="en-US" altLang="en-US" sz="2000">
                <a:solidFill>
                  <a:schemeClr val="accent2"/>
                </a:solidFill>
                <a:latin typeface="Arial" panose="020B0604020202020204" pitchFamily="34" charset="0"/>
              </a:rPr>
              <a:t>10.2.255.0/24</a:t>
            </a:r>
          </a:p>
          <a:p>
            <a:pPr>
              <a:lnSpc>
                <a:spcPct val="85000"/>
              </a:lnSpc>
              <a:spcBef>
                <a:spcPct val="10000"/>
              </a:spcBef>
              <a:buClr>
                <a:schemeClr val="folHlink"/>
              </a:buClr>
              <a:buSzPct val="100000"/>
              <a:buFont typeface="Arial" panose="020B0604020202020204" pitchFamily="34" charset="0"/>
              <a:buNone/>
            </a:pPr>
            <a:r>
              <a:rPr lang="en-US" altLang="en-US" sz="2000">
                <a:latin typeface="Arial" panose="020B0604020202020204" pitchFamily="34" charset="0"/>
              </a:rPr>
              <a:t>10.3.0.0/16 </a:t>
            </a:r>
          </a:p>
          <a:p>
            <a:pPr>
              <a:lnSpc>
                <a:spcPct val="85000"/>
              </a:lnSpc>
              <a:spcBef>
                <a:spcPct val="10000"/>
              </a:spcBef>
              <a:buClr>
                <a:schemeClr val="folHlink"/>
              </a:buClr>
              <a:buSzPct val="100000"/>
              <a:buFont typeface="Arial" panose="020B0604020202020204" pitchFamily="34" charset="0"/>
              <a:buNone/>
            </a:pPr>
            <a:r>
              <a:rPr lang="en-US" altLang="en-US" sz="2000">
                <a:latin typeface="Arial" panose="020B0604020202020204" pitchFamily="34" charset="0"/>
              </a:rPr>
              <a:t>   </a:t>
            </a:r>
            <a:r>
              <a:rPr lang="en-US" altLang="en-US" sz="2000" i="1">
                <a:latin typeface="Arial" panose="020B0604020202020204" pitchFamily="34" charset="0"/>
              </a:rPr>
              <a:t>Etc</a:t>
            </a:r>
            <a:r>
              <a:rPr lang="en-US" altLang="en-US" sz="2000">
                <a:latin typeface="Arial" panose="020B0604020202020204" pitchFamily="34" charset="0"/>
              </a:rPr>
              <a:t>.</a:t>
            </a:r>
          </a:p>
          <a:p>
            <a:pPr>
              <a:lnSpc>
                <a:spcPct val="85000"/>
              </a:lnSpc>
              <a:spcBef>
                <a:spcPct val="10000"/>
              </a:spcBef>
              <a:buClr>
                <a:schemeClr val="folHlink"/>
              </a:buClr>
              <a:buSzPct val="100000"/>
              <a:buFont typeface="Arial" panose="020B0604020202020204" pitchFamily="34" charset="0"/>
              <a:buNone/>
            </a:pPr>
            <a:r>
              <a:rPr lang="en-US" altLang="en-US" sz="2000">
                <a:latin typeface="Arial" panose="020B0604020202020204" pitchFamily="34" charset="0"/>
              </a:rPr>
              <a:t>10.255.0.0/16</a:t>
            </a:r>
          </a:p>
        </p:txBody>
      </p:sp>
      <p:pic>
        <p:nvPicPr>
          <p:cNvPr id="567302" name="Picture 5">
            <a:extLst>
              <a:ext uri="{FF2B5EF4-FFF2-40B4-BE49-F238E27FC236}">
                <a16:creationId xmlns:a16="http://schemas.microsoft.com/office/drawing/2014/main" id="{B2F35F8A-8FF9-45BD-A466-C8AF92B4202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002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7303" name="Picture 6">
            <a:extLst>
              <a:ext uri="{FF2B5EF4-FFF2-40B4-BE49-F238E27FC236}">
                <a16:creationId xmlns:a16="http://schemas.microsoft.com/office/drawing/2014/main" id="{92246E94-FBDC-4EA8-8BAA-E5A6B28FA4A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4384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7304" name="Picture 7">
            <a:extLst>
              <a:ext uri="{FF2B5EF4-FFF2-40B4-BE49-F238E27FC236}">
                <a16:creationId xmlns:a16="http://schemas.microsoft.com/office/drawing/2014/main" id="{8B0C10E5-C191-4737-B059-BA17544B856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622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7305" name="Picture 8">
            <a:extLst>
              <a:ext uri="{FF2B5EF4-FFF2-40B4-BE49-F238E27FC236}">
                <a16:creationId xmlns:a16="http://schemas.microsoft.com/office/drawing/2014/main" id="{1D74A051-5373-4897-8BA8-EA9E00D7AF0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23622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7306" name="Picture 9">
            <a:extLst>
              <a:ext uri="{FF2B5EF4-FFF2-40B4-BE49-F238E27FC236}">
                <a16:creationId xmlns:a16="http://schemas.microsoft.com/office/drawing/2014/main" id="{347109D5-E0A4-49B7-A212-DA1F0067C49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34290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7307" name="Picture 10">
            <a:extLst>
              <a:ext uri="{FF2B5EF4-FFF2-40B4-BE49-F238E27FC236}">
                <a16:creationId xmlns:a16="http://schemas.microsoft.com/office/drawing/2014/main" id="{6917F07C-EB06-4978-9CB5-3309FDC0527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34290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7308" name="Picture 11">
            <a:extLst>
              <a:ext uri="{FF2B5EF4-FFF2-40B4-BE49-F238E27FC236}">
                <a16:creationId xmlns:a16="http://schemas.microsoft.com/office/drawing/2014/main" id="{B554DBB1-370B-41B9-929A-1283E211ED4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3528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7309" name="Picture 12">
            <a:extLst>
              <a:ext uri="{FF2B5EF4-FFF2-40B4-BE49-F238E27FC236}">
                <a16:creationId xmlns:a16="http://schemas.microsoft.com/office/drawing/2014/main" id="{9D66CB06-174D-498F-A2B3-289EED4DDE6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33528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7310" name="Line 13">
            <a:extLst>
              <a:ext uri="{FF2B5EF4-FFF2-40B4-BE49-F238E27FC236}">
                <a16:creationId xmlns:a16="http://schemas.microsoft.com/office/drawing/2014/main" id="{97F15B86-5E20-4ECC-A56D-53FD4C981A6F}"/>
              </a:ext>
            </a:extLst>
          </p:cNvPr>
          <p:cNvSpPr>
            <a:spLocks noChangeShapeType="1"/>
          </p:cNvSpPr>
          <p:nvPr/>
        </p:nvSpPr>
        <p:spPr bwMode="auto">
          <a:xfrm>
            <a:off x="6324600" y="2743200"/>
            <a:ext cx="0" cy="228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67311" name="Line 14">
            <a:extLst>
              <a:ext uri="{FF2B5EF4-FFF2-40B4-BE49-F238E27FC236}">
                <a16:creationId xmlns:a16="http://schemas.microsoft.com/office/drawing/2014/main" id="{89A01669-381E-465B-A279-0E001AC1B68B}"/>
              </a:ext>
            </a:extLst>
          </p:cNvPr>
          <p:cNvSpPr>
            <a:spLocks noChangeShapeType="1"/>
          </p:cNvSpPr>
          <p:nvPr/>
        </p:nvSpPr>
        <p:spPr bwMode="auto">
          <a:xfrm>
            <a:off x="6019800" y="2971800"/>
            <a:ext cx="609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67312" name="Line 15">
            <a:extLst>
              <a:ext uri="{FF2B5EF4-FFF2-40B4-BE49-F238E27FC236}">
                <a16:creationId xmlns:a16="http://schemas.microsoft.com/office/drawing/2014/main" id="{6E876818-4BB2-4299-86C8-FB69134BDA16}"/>
              </a:ext>
            </a:extLst>
          </p:cNvPr>
          <p:cNvSpPr>
            <a:spLocks noChangeShapeType="1"/>
          </p:cNvSpPr>
          <p:nvPr/>
        </p:nvSpPr>
        <p:spPr bwMode="auto">
          <a:xfrm flipH="1">
            <a:off x="4191000" y="2590800"/>
            <a:ext cx="381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67313" name="Line 16">
            <a:extLst>
              <a:ext uri="{FF2B5EF4-FFF2-40B4-BE49-F238E27FC236}">
                <a16:creationId xmlns:a16="http://schemas.microsoft.com/office/drawing/2014/main" id="{E99EFA39-448B-4A2C-8C26-A724EF622BE4}"/>
              </a:ext>
            </a:extLst>
          </p:cNvPr>
          <p:cNvSpPr>
            <a:spLocks noChangeShapeType="1"/>
          </p:cNvSpPr>
          <p:nvPr/>
        </p:nvSpPr>
        <p:spPr bwMode="auto">
          <a:xfrm>
            <a:off x="4191000" y="2362200"/>
            <a:ext cx="0" cy="457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67314" name="Line 17">
            <a:extLst>
              <a:ext uri="{FF2B5EF4-FFF2-40B4-BE49-F238E27FC236}">
                <a16:creationId xmlns:a16="http://schemas.microsoft.com/office/drawing/2014/main" id="{27729E6D-3D6C-46AE-BDD7-1423BACE35E9}"/>
              </a:ext>
            </a:extLst>
          </p:cNvPr>
          <p:cNvSpPr>
            <a:spLocks noChangeShapeType="1"/>
          </p:cNvSpPr>
          <p:nvPr/>
        </p:nvSpPr>
        <p:spPr bwMode="auto">
          <a:xfrm flipH="1">
            <a:off x="8077200" y="2514600"/>
            <a:ext cx="381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67315" name="Line 18">
            <a:extLst>
              <a:ext uri="{FF2B5EF4-FFF2-40B4-BE49-F238E27FC236}">
                <a16:creationId xmlns:a16="http://schemas.microsoft.com/office/drawing/2014/main" id="{3BCC1E69-DD48-4790-A524-1627A8CB0DE7}"/>
              </a:ext>
            </a:extLst>
          </p:cNvPr>
          <p:cNvSpPr>
            <a:spLocks noChangeShapeType="1"/>
          </p:cNvSpPr>
          <p:nvPr/>
        </p:nvSpPr>
        <p:spPr bwMode="auto">
          <a:xfrm>
            <a:off x="8458200" y="2286000"/>
            <a:ext cx="0" cy="457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67316" name="Line 19">
            <a:extLst>
              <a:ext uri="{FF2B5EF4-FFF2-40B4-BE49-F238E27FC236}">
                <a16:creationId xmlns:a16="http://schemas.microsoft.com/office/drawing/2014/main" id="{D1277448-B84B-4897-9F6E-488DFDE7026B}"/>
              </a:ext>
            </a:extLst>
          </p:cNvPr>
          <p:cNvSpPr>
            <a:spLocks noChangeShapeType="1"/>
          </p:cNvSpPr>
          <p:nvPr/>
        </p:nvSpPr>
        <p:spPr bwMode="auto">
          <a:xfrm>
            <a:off x="4114800" y="3810000"/>
            <a:ext cx="0" cy="228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67317" name="Line 20">
            <a:extLst>
              <a:ext uri="{FF2B5EF4-FFF2-40B4-BE49-F238E27FC236}">
                <a16:creationId xmlns:a16="http://schemas.microsoft.com/office/drawing/2014/main" id="{83FF716E-D953-4426-887B-FAECAD750541}"/>
              </a:ext>
            </a:extLst>
          </p:cNvPr>
          <p:cNvSpPr>
            <a:spLocks noChangeShapeType="1"/>
          </p:cNvSpPr>
          <p:nvPr/>
        </p:nvSpPr>
        <p:spPr bwMode="auto">
          <a:xfrm>
            <a:off x="3810000" y="4038600"/>
            <a:ext cx="609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67318" name="Line 21">
            <a:extLst>
              <a:ext uri="{FF2B5EF4-FFF2-40B4-BE49-F238E27FC236}">
                <a16:creationId xmlns:a16="http://schemas.microsoft.com/office/drawing/2014/main" id="{E5FCEFE7-56DD-4EF3-9E0B-A306A8CE8441}"/>
              </a:ext>
            </a:extLst>
          </p:cNvPr>
          <p:cNvSpPr>
            <a:spLocks noChangeShapeType="1"/>
          </p:cNvSpPr>
          <p:nvPr/>
        </p:nvSpPr>
        <p:spPr bwMode="auto">
          <a:xfrm>
            <a:off x="5257800" y="3810000"/>
            <a:ext cx="0" cy="228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67319" name="Line 22">
            <a:extLst>
              <a:ext uri="{FF2B5EF4-FFF2-40B4-BE49-F238E27FC236}">
                <a16:creationId xmlns:a16="http://schemas.microsoft.com/office/drawing/2014/main" id="{9B8A4BA8-B9AE-4F7C-9BE7-0E642EAAEB32}"/>
              </a:ext>
            </a:extLst>
          </p:cNvPr>
          <p:cNvSpPr>
            <a:spLocks noChangeShapeType="1"/>
          </p:cNvSpPr>
          <p:nvPr/>
        </p:nvSpPr>
        <p:spPr bwMode="auto">
          <a:xfrm>
            <a:off x="4953000" y="4038600"/>
            <a:ext cx="609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67320" name="Line 23">
            <a:extLst>
              <a:ext uri="{FF2B5EF4-FFF2-40B4-BE49-F238E27FC236}">
                <a16:creationId xmlns:a16="http://schemas.microsoft.com/office/drawing/2014/main" id="{8CBA64BE-142C-4E37-BFEF-C6D5BD956509}"/>
              </a:ext>
            </a:extLst>
          </p:cNvPr>
          <p:cNvSpPr>
            <a:spLocks noChangeShapeType="1"/>
          </p:cNvSpPr>
          <p:nvPr/>
        </p:nvSpPr>
        <p:spPr bwMode="auto">
          <a:xfrm>
            <a:off x="7086600" y="3733800"/>
            <a:ext cx="0" cy="228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67321" name="Line 24">
            <a:extLst>
              <a:ext uri="{FF2B5EF4-FFF2-40B4-BE49-F238E27FC236}">
                <a16:creationId xmlns:a16="http://schemas.microsoft.com/office/drawing/2014/main" id="{37E41BA5-2052-40CC-B683-CDDBF6FCBFB0}"/>
              </a:ext>
            </a:extLst>
          </p:cNvPr>
          <p:cNvSpPr>
            <a:spLocks noChangeShapeType="1"/>
          </p:cNvSpPr>
          <p:nvPr/>
        </p:nvSpPr>
        <p:spPr bwMode="auto">
          <a:xfrm>
            <a:off x="6781800" y="3962400"/>
            <a:ext cx="609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67322" name="Line 25">
            <a:extLst>
              <a:ext uri="{FF2B5EF4-FFF2-40B4-BE49-F238E27FC236}">
                <a16:creationId xmlns:a16="http://schemas.microsoft.com/office/drawing/2014/main" id="{A1427FE0-8D57-4B70-9220-6A8A9A44F101}"/>
              </a:ext>
            </a:extLst>
          </p:cNvPr>
          <p:cNvSpPr>
            <a:spLocks noChangeShapeType="1"/>
          </p:cNvSpPr>
          <p:nvPr/>
        </p:nvSpPr>
        <p:spPr bwMode="auto">
          <a:xfrm>
            <a:off x="8382000" y="3733800"/>
            <a:ext cx="0" cy="228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67323" name="Line 26">
            <a:extLst>
              <a:ext uri="{FF2B5EF4-FFF2-40B4-BE49-F238E27FC236}">
                <a16:creationId xmlns:a16="http://schemas.microsoft.com/office/drawing/2014/main" id="{933171FC-FB87-481C-A22B-FE06DF82BDDB}"/>
              </a:ext>
            </a:extLst>
          </p:cNvPr>
          <p:cNvSpPr>
            <a:spLocks noChangeShapeType="1"/>
          </p:cNvSpPr>
          <p:nvPr/>
        </p:nvSpPr>
        <p:spPr bwMode="auto">
          <a:xfrm>
            <a:off x="8077200" y="3962400"/>
            <a:ext cx="609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67324" name="Text Box 27">
            <a:extLst>
              <a:ext uri="{FF2B5EF4-FFF2-40B4-BE49-F238E27FC236}">
                <a16:creationId xmlns:a16="http://schemas.microsoft.com/office/drawing/2014/main" id="{E35AD073-C918-4A78-82CC-AEB5B6F90F38}"/>
              </a:ext>
            </a:extLst>
          </p:cNvPr>
          <p:cNvSpPr txBox="1">
            <a:spLocks noChangeArrowheads="1"/>
          </p:cNvSpPr>
          <p:nvPr/>
        </p:nvSpPr>
        <p:spPr bwMode="auto">
          <a:xfrm>
            <a:off x="4572000" y="1905000"/>
            <a:ext cx="1143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latin typeface="Arial" panose="020B0604020202020204" pitchFamily="34" charset="0"/>
              </a:rPr>
              <a:t>10.1.0.0/16</a:t>
            </a:r>
          </a:p>
        </p:txBody>
      </p:sp>
      <p:sp>
        <p:nvSpPr>
          <p:cNvPr id="567325" name="Text Box 28">
            <a:extLst>
              <a:ext uri="{FF2B5EF4-FFF2-40B4-BE49-F238E27FC236}">
                <a16:creationId xmlns:a16="http://schemas.microsoft.com/office/drawing/2014/main" id="{3D7003FE-3DE2-4170-A143-BD31E5CB1D20}"/>
              </a:ext>
            </a:extLst>
          </p:cNvPr>
          <p:cNvSpPr txBox="1">
            <a:spLocks noChangeArrowheads="1"/>
          </p:cNvSpPr>
          <p:nvPr/>
        </p:nvSpPr>
        <p:spPr bwMode="auto">
          <a:xfrm>
            <a:off x="2971800" y="1190625"/>
            <a:ext cx="58674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Một ví dụ về VLSM, </a:t>
            </a:r>
            <a:r>
              <a:rPr lang="en-US" altLang="en-US" sz="2400" b="1" u="sng">
                <a:latin typeface="Arial" panose="020B0604020202020204" pitchFamily="34" charset="0"/>
              </a:rPr>
              <a:t>KHÔNG</a:t>
            </a:r>
            <a:r>
              <a:rPr lang="en-US" altLang="en-US" sz="2400" b="1">
                <a:latin typeface="Arial" panose="020B0604020202020204" pitchFamily="34" charset="0"/>
              </a:rPr>
              <a:t> là một thiết kế mạng tốt.</a:t>
            </a:r>
          </a:p>
        </p:txBody>
      </p:sp>
      <p:sp>
        <p:nvSpPr>
          <p:cNvPr id="567326" name="Text Box 29">
            <a:extLst>
              <a:ext uri="{FF2B5EF4-FFF2-40B4-BE49-F238E27FC236}">
                <a16:creationId xmlns:a16="http://schemas.microsoft.com/office/drawing/2014/main" id="{B6FDF5EA-0616-4699-A34D-729A80CA25FD}"/>
              </a:ext>
            </a:extLst>
          </p:cNvPr>
          <p:cNvSpPr txBox="1">
            <a:spLocks noChangeArrowheads="1"/>
          </p:cNvSpPr>
          <p:nvPr/>
        </p:nvSpPr>
        <p:spPr bwMode="auto">
          <a:xfrm>
            <a:off x="3048000" y="2362200"/>
            <a:ext cx="1143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latin typeface="Arial" panose="020B0604020202020204" pitchFamily="34" charset="0"/>
              </a:rPr>
              <a:t>10.3.0.0/16</a:t>
            </a:r>
          </a:p>
        </p:txBody>
      </p:sp>
      <p:sp>
        <p:nvSpPr>
          <p:cNvPr id="567327" name="Text Box 30">
            <a:extLst>
              <a:ext uri="{FF2B5EF4-FFF2-40B4-BE49-F238E27FC236}">
                <a16:creationId xmlns:a16="http://schemas.microsoft.com/office/drawing/2014/main" id="{7F3916E1-E485-47C7-B603-20D35ADCCE46}"/>
              </a:ext>
            </a:extLst>
          </p:cNvPr>
          <p:cNvSpPr txBox="1">
            <a:spLocks noChangeArrowheads="1"/>
          </p:cNvSpPr>
          <p:nvPr/>
        </p:nvSpPr>
        <p:spPr bwMode="auto">
          <a:xfrm>
            <a:off x="3200400" y="3124200"/>
            <a:ext cx="1143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latin typeface="Arial" panose="020B0604020202020204" pitchFamily="34" charset="0"/>
              </a:rPr>
              <a:t>10.4.0.0/16</a:t>
            </a:r>
          </a:p>
        </p:txBody>
      </p:sp>
      <p:sp>
        <p:nvSpPr>
          <p:cNvPr id="567328" name="Text Box 31">
            <a:extLst>
              <a:ext uri="{FF2B5EF4-FFF2-40B4-BE49-F238E27FC236}">
                <a16:creationId xmlns:a16="http://schemas.microsoft.com/office/drawing/2014/main" id="{78B90F49-CEAB-49C6-BCB5-72E2BD367BDB}"/>
              </a:ext>
            </a:extLst>
          </p:cNvPr>
          <p:cNvSpPr txBox="1">
            <a:spLocks noChangeArrowheads="1"/>
          </p:cNvSpPr>
          <p:nvPr/>
        </p:nvSpPr>
        <p:spPr bwMode="auto">
          <a:xfrm>
            <a:off x="5181600" y="3124200"/>
            <a:ext cx="1143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latin typeface="Arial" panose="020B0604020202020204" pitchFamily="34" charset="0"/>
              </a:rPr>
              <a:t>10.5.0.0/16</a:t>
            </a:r>
          </a:p>
        </p:txBody>
      </p:sp>
      <p:sp>
        <p:nvSpPr>
          <p:cNvPr id="567329" name="Text Box 32">
            <a:extLst>
              <a:ext uri="{FF2B5EF4-FFF2-40B4-BE49-F238E27FC236}">
                <a16:creationId xmlns:a16="http://schemas.microsoft.com/office/drawing/2014/main" id="{4963F313-4D40-40F4-9217-F39B28804B82}"/>
              </a:ext>
            </a:extLst>
          </p:cNvPr>
          <p:cNvSpPr txBox="1">
            <a:spLocks noChangeArrowheads="1"/>
          </p:cNvSpPr>
          <p:nvPr/>
        </p:nvSpPr>
        <p:spPr bwMode="auto">
          <a:xfrm>
            <a:off x="6553200" y="4038600"/>
            <a:ext cx="1143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latin typeface="Arial" panose="020B0604020202020204" pitchFamily="34" charset="0"/>
              </a:rPr>
              <a:t>10.6.0.0/16</a:t>
            </a:r>
          </a:p>
        </p:txBody>
      </p:sp>
      <p:sp>
        <p:nvSpPr>
          <p:cNvPr id="567330" name="Text Box 33">
            <a:extLst>
              <a:ext uri="{FF2B5EF4-FFF2-40B4-BE49-F238E27FC236}">
                <a16:creationId xmlns:a16="http://schemas.microsoft.com/office/drawing/2014/main" id="{4BFBCC58-ABDD-427F-A938-FFE84B6940D1}"/>
              </a:ext>
            </a:extLst>
          </p:cNvPr>
          <p:cNvSpPr txBox="1">
            <a:spLocks noChangeArrowheads="1"/>
          </p:cNvSpPr>
          <p:nvPr/>
        </p:nvSpPr>
        <p:spPr bwMode="auto">
          <a:xfrm>
            <a:off x="8001000" y="1981200"/>
            <a:ext cx="1143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latin typeface="Arial" panose="020B0604020202020204" pitchFamily="34" charset="0"/>
              </a:rPr>
              <a:t>10.7.0.0/16</a:t>
            </a:r>
          </a:p>
        </p:txBody>
      </p:sp>
      <p:sp>
        <p:nvSpPr>
          <p:cNvPr id="567331" name="Text Box 34">
            <a:extLst>
              <a:ext uri="{FF2B5EF4-FFF2-40B4-BE49-F238E27FC236}">
                <a16:creationId xmlns:a16="http://schemas.microsoft.com/office/drawing/2014/main" id="{A2F64039-F3FD-4DF9-BA86-B5172CFA8DDE}"/>
              </a:ext>
            </a:extLst>
          </p:cNvPr>
          <p:cNvSpPr txBox="1">
            <a:spLocks noChangeArrowheads="1"/>
          </p:cNvSpPr>
          <p:nvPr/>
        </p:nvSpPr>
        <p:spPr bwMode="auto">
          <a:xfrm>
            <a:off x="6858000" y="1828800"/>
            <a:ext cx="1143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solidFill>
                  <a:schemeClr val="accent2"/>
                </a:solidFill>
                <a:latin typeface="Arial" panose="020B0604020202020204" pitchFamily="34" charset="0"/>
              </a:rPr>
              <a:t>10.2.0.0/24</a:t>
            </a:r>
          </a:p>
        </p:txBody>
      </p:sp>
      <p:sp>
        <p:nvSpPr>
          <p:cNvPr id="567332" name="Text Box 35">
            <a:extLst>
              <a:ext uri="{FF2B5EF4-FFF2-40B4-BE49-F238E27FC236}">
                <a16:creationId xmlns:a16="http://schemas.microsoft.com/office/drawing/2014/main" id="{62B5BABD-BAD1-457F-8BD7-080773E6FE3F}"/>
              </a:ext>
            </a:extLst>
          </p:cNvPr>
          <p:cNvSpPr txBox="1">
            <a:spLocks noChangeArrowheads="1"/>
          </p:cNvSpPr>
          <p:nvPr/>
        </p:nvSpPr>
        <p:spPr bwMode="auto">
          <a:xfrm>
            <a:off x="3581400" y="4038600"/>
            <a:ext cx="1143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solidFill>
                  <a:schemeClr val="accent2"/>
                </a:solidFill>
                <a:latin typeface="Arial" panose="020B0604020202020204" pitchFamily="34" charset="0"/>
              </a:rPr>
              <a:t>10.2.3.0/24</a:t>
            </a:r>
          </a:p>
        </p:txBody>
      </p:sp>
      <p:sp>
        <p:nvSpPr>
          <p:cNvPr id="567333" name="Text Box 36">
            <a:extLst>
              <a:ext uri="{FF2B5EF4-FFF2-40B4-BE49-F238E27FC236}">
                <a16:creationId xmlns:a16="http://schemas.microsoft.com/office/drawing/2014/main" id="{1D07A5BE-DCDC-4D9C-B355-5F4A3064EB18}"/>
              </a:ext>
            </a:extLst>
          </p:cNvPr>
          <p:cNvSpPr txBox="1">
            <a:spLocks noChangeArrowheads="1"/>
          </p:cNvSpPr>
          <p:nvPr/>
        </p:nvSpPr>
        <p:spPr bwMode="auto">
          <a:xfrm>
            <a:off x="7848600" y="3962400"/>
            <a:ext cx="1143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solidFill>
                  <a:schemeClr val="accent2"/>
                </a:solidFill>
                <a:latin typeface="Arial" panose="020B0604020202020204" pitchFamily="34" charset="0"/>
              </a:rPr>
              <a:t>10.2.4.0/24</a:t>
            </a:r>
          </a:p>
        </p:txBody>
      </p:sp>
      <p:sp>
        <p:nvSpPr>
          <p:cNvPr id="567334" name="Text Box 37">
            <a:extLst>
              <a:ext uri="{FF2B5EF4-FFF2-40B4-BE49-F238E27FC236}">
                <a16:creationId xmlns:a16="http://schemas.microsoft.com/office/drawing/2014/main" id="{A8CA8AA7-8DFE-4210-9695-E74F4A2C7D77}"/>
              </a:ext>
            </a:extLst>
          </p:cNvPr>
          <p:cNvSpPr txBox="1">
            <a:spLocks noChangeArrowheads="1"/>
          </p:cNvSpPr>
          <p:nvPr/>
        </p:nvSpPr>
        <p:spPr bwMode="auto">
          <a:xfrm>
            <a:off x="4800600" y="4038600"/>
            <a:ext cx="1143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solidFill>
                  <a:schemeClr val="accent2"/>
                </a:solidFill>
                <a:latin typeface="Arial" panose="020B0604020202020204" pitchFamily="34" charset="0"/>
              </a:rPr>
              <a:t>10.2.5.0/24</a:t>
            </a:r>
          </a:p>
        </p:txBody>
      </p:sp>
      <p:sp>
        <p:nvSpPr>
          <p:cNvPr id="567335" name="Text Box 38">
            <a:extLst>
              <a:ext uri="{FF2B5EF4-FFF2-40B4-BE49-F238E27FC236}">
                <a16:creationId xmlns:a16="http://schemas.microsoft.com/office/drawing/2014/main" id="{1F38AF76-F66D-4842-92A5-116DC0AD4B42}"/>
              </a:ext>
            </a:extLst>
          </p:cNvPr>
          <p:cNvSpPr txBox="1">
            <a:spLocks noChangeArrowheads="1"/>
          </p:cNvSpPr>
          <p:nvPr/>
        </p:nvSpPr>
        <p:spPr bwMode="auto">
          <a:xfrm>
            <a:off x="8077200" y="2819400"/>
            <a:ext cx="10668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solidFill>
                  <a:schemeClr val="accent2"/>
                </a:solidFill>
                <a:latin typeface="Arial" panose="020B0604020202020204" pitchFamily="34" charset="0"/>
              </a:rPr>
              <a:t>10.2.8.0/24</a:t>
            </a:r>
          </a:p>
        </p:txBody>
      </p:sp>
      <p:sp>
        <p:nvSpPr>
          <p:cNvPr id="567336" name="Text Box 39">
            <a:extLst>
              <a:ext uri="{FF2B5EF4-FFF2-40B4-BE49-F238E27FC236}">
                <a16:creationId xmlns:a16="http://schemas.microsoft.com/office/drawing/2014/main" id="{09ABF2E2-75D9-4294-B370-16A7AB7C111E}"/>
              </a:ext>
            </a:extLst>
          </p:cNvPr>
          <p:cNvSpPr txBox="1">
            <a:spLocks noChangeArrowheads="1"/>
          </p:cNvSpPr>
          <p:nvPr/>
        </p:nvSpPr>
        <p:spPr bwMode="auto">
          <a:xfrm>
            <a:off x="6248400" y="3048000"/>
            <a:ext cx="1143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latin typeface="Arial" panose="020B0604020202020204" pitchFamily="34" charset="0"/>
              </a:rPr>
              <a:t>10.8.0.0/16</a:t>
            </a:r>
          </a:p>
        </p:txBody>
      </p:sp>
      <p:sp>
        <p:nvSpPr>
          <p:cNvPr id="567337" name="Text Box 40">
            <a:extLst>
              <a:ext uri="{FF2B5EF4-FFF2-40B4-BE49-F238E27FC236}">
                <a16:creationId xmlns:a16="http://schemas.microsoft.com/office/drawing/2014/main" id="{C918C850-61AC-444A-8372-5CCE8CA30823}"/>
              </a:ext>
            </a:extLst>
          </p:cNvPr>
          <p:cNvSpPr txBox="1">
            <a:spLocks noChangeArrowheads="1"/>
          </p:cNvSpPr>
          <p:nvPr/>
        </p:nvSpPr>
        <p:spPr bwMode="auto">
          <a:xfrm>
            <a:off x="6324600" y="2743200"/>
            <a:ext cx="1143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solidFill>
                  <a:schemeClr val="accent2"/>
                </a:solidFill>
                <a:latin typeface="Arial" panose="020B0604020202020204" pitchFamily="34" charset="0"/>
              </a:rPr>
              <a:t>10.2.6.0/24</a:t>
            </a:r>
          </a:p>
        </p:txBody>
      </p:sp>
      <p:sp>
        <p:nvSpPr>
          <p:cNvPr id="567338" name="Freeform 41">
            <a:extLst>
              <a:ext uri="{FF2B5EF4-FFF2-40B4-BE49-F238E27FC236}">
                <a16:creationId xmlns:a16="http://schemas.microsoft.com/office/drawing/2014/main" id="{1CFD3EA4-681B-48F8-AF63-4BB18BA84862}"/>
              </a:ext>
            </a:extLst>
          </p:cNvPr>
          <p:cNvSpPr>
            <a:spLocks/>
          </p:cNvSpPr>
          <p:nvPr/>
        </p:nvSpPr>
        <p:spPr bwMode="auto">
          <a:xfrm rot="-1971724">
            <a:off x="4967288" y="2206625"/>
            <a:ext cx="1223962" cy="74613"/>
          </a:xfrm>
          <a:custGeom>
            <a:avLst/>
            <a:gdLst>
              <a:gd name="T0" fmla="*/ 0 w 2017"/>
              <a:gd name="T1" fmla="*/ 0 h 97"/>
              <a:gd name="T2" fmla="*/ 2147483646 w 2017"/>
              <a:gd name="T3" fmla="*/ 0 h 97"/>
              <a:gd name="T4" fmla="*/ 2147483646 w 2017"/>
              <a:gd name="T5" fmla="*/ 2147483646 h 97"/>
              <a:gd name="T6" fmla="*/ 2147483646 w 2017"/>
              <a:gd name="T7" fmla="*/ 214748364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17" h="97">
                <a:moveTo>
                  <a:pt x="0" y="0"/>
                </a:moveTo>
                <a:lnTo>
                  <a:pt x="1008" y="0"/>
                </a:lnTo>
                <a:lnTo>
                  <a:pt x="912" y="96"/>
                </a:lnTo>
                <a:lnTo>
                  <a:pt x="2016" y="96"/>
                </a:lnTo>
              </a:path>
            </a:pathLst>
          </a:custGeom>
          <a:noFill/>
          <a:ln w="25400" cap="rnd" cmpd="sng">
            <a:solidFill>
              <a:srgbClr val="CF0E30"/>
            </a:solidFill>
            <a:prstDash val="solid"/>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en-US"/>
          </a:p>
        </p:txBody>
      </p:sp>
      <p:sp>
        <p:nvSpPr>
          <p:cNvPr id="567339" name="Freeform 42">
            <a:extLst>
              <a:ext uri="{FF2B5EF4-FFF2-40B4-BE49-F238E27FC236}">
                <a16:creationId xmlns:a16="http://schemas.microsoft.com/office/drawing/2014/main" id="{D3AF04AE-2AAA-43B2-AFDB-0C78FCBDB742}"/>
              </a:ext>
            </a:extLst>
          </p:cNvPr>
          <p:cNvSpPr>
            <a:spLocks/>
          </p:cNvSpPr>
          <p:nvPr/>
        </p:nvSpPr>
        <p:spPr bwMode="auto">
          <a:xfrm rot="-3181370">
            <a:off x="4087812" y="3079751"/>
            <a:ext cx="790575" cy="76200"/>
          </a:xfrm>
          <a:custGeom>
            <a:avLst/>
            <a:gdLst>
              <a:gd name="T0" fmla="*/ 0 w 2017"/>
              <a:gd name="T1" fmla="*/ 0 h 97"/>
              <a:gd name="T2" fmla="*/ 2147483646 w 2017"/>
              <a:gd name="T3" fmla="*/ 0 h 97"/>
              <a:gd name="T4" fmla="*/ 2147483646 w 2017"/>
              <a:gd name="T5" fmla="*/ 2147483646 h 97"/>
              <a:gd name="T6" fmla="*/ 2147483646 w 2017"/>
              <a:gd name="T7" fmla="*/ 214748364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17" h="97">
                <a:moveTo>
                  <a:pt x="0" y="0"/>
                </a:moveTo>
                <a:lnTo>
                  <a:pt x="1008" y="0"/>
                </a:lnTo>
                <a:lnTo>
                  <a:pt x="912" y="96"/>
                </a:lnTo>
                <a:lnTo>
                  <a:pt x="2016" y="96"/>
                </a:lnTo>
              </a:path>
            </a:pathLst>
          </a:custGeom>
          <a:noFill/>
          <a:ln w="25400" cap="rnd" cmpd="sng">
            <a:solidFill>
              <a:srgbClr val="CF0E30"/>
            </a:solidFill>
            <a:prstDash val="solid"/>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en-US"/>
          </a:p>
        </p:txBody>
      </p:sp>
      <p:sp>
        <p:nvSpPr>
          <p:cNvPr id="567340" name="Freeform 43">
            <a:extLst>
              <a:ext uri="{FF2B5EF4-FFF2-40B4-BE49-F238E27FC236}">
                <a16:creationId xmlns:a16="http://schemas.microsoft.com/office/drawing/2014/main" id="{ACC4E399-258E-4842-B031-7277AB0DF7F2}"/>
              </a:ext>
            </a:extLst>
          </p:cNvPr>
          <p:cNvSpPr>
            <a:spLocks/>
          </p:cNvSpPr>
          <p:nvPr/>
        </p:nvSpPr>
        <p:spPr bwMode="auto">
          <a:xfrm rot="-3181370">
            <a:off x="7034212" y="3024188"/>
            <a:ext cx="790575" cy="76200"/>
          </a:xfrm>
          <a:custGeom>
            <a:avLst/>
            <a:gdLst>
              <a:gd name="T0" fmla="*/ 0 w 2017"/>
              <a:gd name="T1" fmla="*/ 0 h 97"/>
              <a:gd name="T2" fmla="*/ 2147483646 w 2017"/>
              <a:gd name="T3" fmla="*/ 0 h 97"/>
              <a:gd name="T4" fmla="*/ 2147483646 w 2017"/>
              <a:gd name="T5" fmla="*/ 2147483646 h 97"/>
              <a:gd name="T6" fmla="*/ 2147483646 w 2017"/>
              <a:gd name="T7" fmla="*/ 214748364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17" h="97">
                <a:moveTo>
                  <a:pt x="0" y="0"/>
                </a:moveTo>
                <a:lnTo>
                  <a:pt x="1008" y="0"/>
                </a:lnTo>
                <a:lnTo>
                  <a:pt x="912" y="96"/>
                </a:lnTo>
                <a:lnTo>
                  <a:pt x="2016" y="96"/>
                </a:lnTo>
              </a:path>
            </a:pathLst>
          </a:custGeom>
          <a:noFill/>
          <a:ln w="25400" cap="rnd" cmpd="sng">
            <a:solidFill>
              <a:srgbClr val="CF0E30"/>
            </a:solidFill>
            <a:prstDash val="solid"/>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en-US"/>
          </a:p>
        </p:txBody>
      </p:sp>
      <p:sp>
        <p:nvSpPr>
          <p:cNvPr id="567341" name="Freeform 44">
            <a:extLst>
              <a:ext uri="{FF2B5EF4-FFF2-40B4-BE49-F238E27FC236}">
                <a16:creationId xmlns:a16="http://schemas.microsoft.com/office/drawing/2014/main" id="{B92EE60E-F415-4CE7-96B4-710E856799BA}"/>
              </a:ext>
            </a:extLst>
          </p:cNvPr>
          <p:cNvSpPr>
            <a:spLocks/>
          </p:cNvSpPr>
          <p:nvPr/>
        </p:nvSpPr>
        <p:spPr bwMode="auto">
          <a:xfrm rot="-7780785">
            <a:off x="7747793" y="2986882"/>
            <a:ext cx="747713" cy="107950"/>
          </a:xfrm>
          <a:custGeom>
            <a:avLst/>
            <a:gdLst>
              <a:gd name="T0" fmla="*/ 0 w 2017"/>
              <a:gd name="T1" fmla="*/ 0 h 97"/>
              <a:gd name="T2" fmla="*/ 2147483646 w 2017"/>
              <a:gd name="T3" fmla="*/ 0 h 97"/>
              <a:gd name="T4" fmla="*/ 2147483646 w 2017"/>
              <a:gd name="T5" fmla="*/ 2147483646 h 97"/>
              <a:gd name="T6" fmla="*/ 2147483646 w 2017"/>
              <a:gd name="T7" fmla="*/ 214748364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17" h="97">
                <a:moveTo>
                  <a:pt x="0" y="0"/>
                </a:moveTo>
                <a:lnTo>
                  <a:pt x="1008" y="0"/>
                </a:lnTo>
                <a:lnTo>
                  <a:pt x="912" y="96"/>
                </a:lnTo>
                <a:lnTo>
                  <a:pt x="2016" y="96"/>
                </a:lnTo>
              </a:path>
            </a:pathLst>
          </a:custGeom>
          <a:noFill/>
          <a:ln w="25400" cap="rnd" cmpd="sng">
            <a:solidFill>
              <a:srgbClr val="CF0E30"/>
            </a:solidFill>
            <a:prstDash val="solid"/>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en-US"/>
          </a:p>
        </p:txBody>
      </p:sp>
      <p:sp>
        <p:nvSpPr>
          <p:cNvPr id="567342" name="Freeform 45">
            <a:extLst>
              <a:ext uri="{FF2B5EF4-FFF2-40B4-BE49-F238E27FC236}">
                <a16:creationId xmlns:a16="http://schemas.microsoft.com/office/drawing/2014/main" id="{D7EFDB54-D258-4125-8172-089745F9FC9A}"/>
              </a:ext>
            </a:extLst>
          </p:cNvPr>
          <p:cNvSpPr>
            <a:spLocks/>
          </p:cNvSpPr>
          <p:nvPr/>
        </p:nvSpPr>
        <p:spPr bwMode="auto">
          <a:xfrm rot="-7780785">
            <a:off x="4772819" y="3017044"/>
            <a:ext cx="652462" cy="158750"/>
          </a:xfrm>
          <a:custGeom>
            <a:avLst/>
            <a:gdLst>
              <a:gd name="T0" fmla="*/ 0 w 2017"/>
              <a:gd name="T1" fmla="*/ 0 h 97"/>
              <a:gd name="T2" fmla="*/ 2147483646 w 2017"/>
              <a:gd name="T3" fmla="*/ 0 h 97"/>
              <a:gd name="T4" fmla="*/ 2147483646 w 2017"/>
              <a:gd name="T5" fmla="*/ 2147483646 h 97"/>
              <a:gd name="T6" fmla="*/ 2147483646 w 2017"/>
              <a:gd name="T7" fmla="*/ 214748364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17" h="97">
                <a:moveTo>
                  <a:pt x="0" y="0"/>
                </a:moveTo>
                <a:lnTo>
                  <a:pt x="1008" y="0"/>
                </a:lnTo>
                <a:lnTo>
                  <a:pt x="912" y="96"/>
                </a:lnTo>
                <a:lnTo>
                  <a:pt x="2016" y="96"/>
                </a:lnTo>
              </a:path>
            </a:pathLst>
          </a:custGeom>
          <a:noFill/>
          <a:ln w="25400" cap="rnd" cmpd="sng">
            <a:solidFill>
              <a:srgbClr val="CF0E30"/>
            </a:solidFill>
            <a:prstDash val="solid"/>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en-US"/>
          </a:p>
        </p:txBody>
      </p:sp>
      <p:sp>
        <p:nvSpPr>
          <p:cNvPr id="567343" name="Freeform 46">
            <a:extLst>
              <a:ext uri="{FF2B5EF4-FFF2-40B4-BE49-F238E27FC236}">
                <a16:creationId xmlns:a16="http://schemas.microsoft.com/office/drawing/2014/main" id="{5CD58543-5611-4D5A-820B-565A614AA6CE}"/>
              </a:ext>
            </a:extLst>
          </p:cNvPr>
          <p:cNvSpPr>
            <a:spLocks/>
          </p:cNvSpPr>
          <p:nvPr/>
        </p:nvSpPr>
        <p:spPr bwMode="auto">
          <a:xfrm rot="-8877149">
            <a:off x="6477000" y="2133600"/>
            <a:ext cx="1143000" cy="76200"/>
          </a:xfrm>
          <a:custGeom>
            <a:avLst/>
            <a:gdLst>
              <a:gd name="T0" fmla="*/ 0 w 2017"/>
              <a:gd name="T1" fmla="*/ 0 h 97"/>
              <a:gd name="T2" fmla="*/ 2147483646 w 2017"/>
              <a:gd name="T3" fmla="*/ 0 h 97"/>
              <a:gd name="T4" fmla="*/ 2147483646 w 2017"/>
              <a:gd name="T5" fmla="*/ 2147483646 h 97"/>
              <a:gd name="T6" fmla="*/ 2147483646 w 2017"/>
              <a:gd name="T7" fmla="*/ 214748364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17" h="97">
                <a:moveTo>
                  <a:pt x="0" y="0"/>
                </a:moveTo>
                <a:lnTo>
                  <a:pt x="1008" y="0"/>
                </a:lnTo>
                <a:lnTo>
                  <a:pt x="912" y="96"/>
                </a:lnTo>
                <a:lnTo>
                  <a:pt x="2016" y="96"/>
                </a:lnTo>
              </a:path>
            </a:pathLst>
          </a:custGeom>
          <a:noFill/>
          <a:ln w="25400" cap="rnd" cmpd="sng">
            <a:solidFill>
              <a:srgbClr val="CF0E30"/>
            </a:solidFill>
            <a:prstDash val="solid"/>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en-US"/>
          </a:p>
        </p:txBody>
      </p:sp>
      <p:sp>
        <p:nvSpPr>
          <p:cNvPr id="567344" name="Freeform 47">
            <a:extLst>
              <a:ext uri="{FF2B5EF4-FFF2-40B4-BE49-F238E27FC236}">
                <a16:creationId xmlns:a16="http://schemas.microsoft.com/office/drawing/2014/main" id="{C5CBE020-5E4B-4DF4-ACB6-A6B7AA04AE5C}"/>
              </a:ext>
            </a:extLst>
          </p:cNvPr>
          <p:cNvSpPr>
            <a:spLocks/>
          </p:cNvSpPr>
          <p:nvPr/>
        </p:nvSpPr>
        <p:spPr bwMode="auto">
          <a:xfrm rot="-5787885">
            <a:off x="6172993" y="2132807"/>
            <a:ext cx="385763" cy="82550"/>
          </a:xfrm>
          <a:custGeom>
            <a:avLst/>
            <a:gdLst>
              <a:gd name="T0" fmla="*/ 0 w 2017"/>
              <a:gd name="T1" fmla="*/ 0 h 97"/>
              <a:gd name="T2" fmla="*/ 2147483646 w 2017"/>
              <a:gd name="T3" fmla="*/ 0 h 97"/>
              <a:gd name="T4" fmla="*/ 2147483646 w 2017"/>
              <a:gd name="T5" fmla="*/ 2147483646 h 97"/>
              <a:gd name="T6" fmla="*/ 2147483646 w 2017"/>
              <a:gd name="T7" fmla="*/ 214748364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17" h="97">
                <a:moveTo>
                  <a:pt x="0" y="0"/>
                </a:moveTo>
                <a:lnTo>
                  <a:pt x="1008" y="0"/>
                </a:lnTo>
                <a:lnTo>
                  <a:pt x="912" y="96"/>
                </a:lnTo>
                <a:lnTo>
                  <a:pt x="2016" y="96"/>
                </a:lnTo>
              </a:path>
            </a:pathLst>
          </a:custGeom>
          <a:noFill/>
          <a:ln w="25400" cap="rnd" cmpd="sng">
            <a:solidFill>
              <a:srgbClr val="CF0E30"/>
            </a:solidFill>
            <a:prstDash val="solid"/>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en-US"/>
          </a:p>
        </p:txBody>
      </p:sp>
      <p:sp>
        <p:nvSpPr>
          <p:cNvPr id="567345" name="Text Box 48">
            <a:extLst>
              <a:ext uri="{FF2B5EF4-FFF2-40B4-BE49-F238E27FC236}">
                <a16:creationId xmlns:a16="http://schemas.microsoft.com/office/drawing/2014/main" id="{65E035ED-0AF2-4A58-B97F-962B497BA138}"/>
              </a:ext>
            </a:extLst>
          </p:cNvPr>
          <p:cNvSpPr txBox="1">
            <a:spLocks noChangeArrowheads="1"/>
          </p:cNvSpPr>
          <p:nvPr/>
        </p:nvSpPr>
        <p:spPr bwMode="auto">
          <a:xfrm>
            <a:off x="6096000" y="2133600"/>
            <a:ext cx="1143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solidFill>
                  <a:schemeClr val="accent2"/>
                </a:solidFill>
                <a:latin typeface="Arial" panose="020B0604020202020204" pitchFamily="34" charset="0"/>
              </a:rPr>
              <a:t>10.2.1.0/24</a:t>
            </a:r>
          </a:p>
        </p:txBody>
      </p:sp>
    </p:spTree>
  </p:cSld>
  <p:clrMapOvr>
    <a:masterClrMapping/>
  </p:clrMapOvr>
  <p:transition>
    <p:randomBar dir="vert"/>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Slide Number Placeholder 5">
            <a:extLst>
              <a:ext uri="{FF2B5EF4-FFF2-40B4-BE49-F238E27FC236}">
                <a16:creationId xmlns:a16="http://schemas.microsoft.com/office/drawing/2014/main" id="{8C2704B2-07B1-449F-9B17-EB4AE6F474E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5759E0CB-433A-4F98-8523-CF6F5DCB1246}" type="slidenum">
              <a:rPr lang="en-US" altLang="en-US" sz="1400" smtClean="0"/>
              <a:pPr>
                <a:spcBef>
                  <a:spcPct val="0"/>
                </a:spcBef>
                <a:buClrTx/>
                <a:buSzTx/>
                <a:buFontTx/>
                <a:buNone/>
              </a:pPr>
              <a:t>106</a:t>
            </a:fld>
            <a:endParaRPr lang="en-US" altLang="en-US" sz="1400"/>
          </a:p>
        </p:txBody>
      </p:sp>
      <p:pic>
        <p:nvPicPr>
          <p:cNvPr id="569347" name="Picture 2">
            <a:extLst>
              <a:ext uri="{FF2B5EF4-FFF2-40B4-BE49-F238E27FC236}">
                <a16:creationId xmlns:a16="http://schemas.microsoft.com/office/drawing/2014/main" id="{358395EB-0F1A-435D-A8B7-A8C7F7806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25" t="22917" r="14844" b="43750"/>
          <a:stretch>
            <a:fillRect/>
          </a:stretch>
        </p:blipFill>
        <p:spPr bwMode="auto">
          <a:xfrm>
            <a:off x="152400" y="1905000"/>
            <a:ext cx="8915400"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9348" name="Rectangle 3">
            <a:extLst>
              <a:ext uri="{FF2B5EF4-FFF2-40B4-BE49-F238E27FC236}">
                <a16:creationId xmlns:a16="http://schemas.microsoft.com/office/drawing/2014/main" id="{A7FD31A9-70C1-4B5A-8EF5-1CC37CA9F674}"/>
              </a:ext>
            </a:extLst>
          </p:cNvPr>
          <p:cNvSpPr>
            <a:spLocks noGrp="1" noChangeArrowheads="1"/>
          </p:cNvSpPr>
          <p:nvPr>
            <p:ph type="title"/>
          </p:nvPr>
        </p:nvSpPr>
        <p:spPr>
          <a:xfrm>
            <a:off x="0" y="0"/>
            <a:ext cx="9144000" cy="1143000"/>
          </a:xfrm>
        </p:spPr>
        <p:txBody>
          <a:bodyPr/>
          <a:lstStyle/>
          <a:p>
            <a:r>
              <a:rPr lang="en-US" altLang="en-US" sz="3600"/>
              <a:t>Ví dụ khác về VLSM sử dụng /30 subnets</a:t>
            </a:r>
          </a:p>
        </p:txBody>
      </p:sp>
      <p:sp>
        <p:nvSpPr>
          <p:cNvPr id="569349" name="Text Box 4">
            <a:extLst>
              <a:ext uri="{FF2B5EF4-FFF2-40B4-BE49-F238E27FC236}">
                <a16:creationId xmlns:a16="http://schemas.microsoft.com/office/drawing/2014/main" id="{052513F2-E7B0-47B1-B964-68AA97A65F3A}"/>
              </a:ext>
            </a:extLst>
          </p:cNvPr>
          <p:cNvSpPr txBox="1">
            <a:spLocks noChangeArrowheads="1"/>
          </p:cNvSpPr>
          <p:nvPr/>
        </p:nvSpPr>
        <p:spPr bwMode="auto">
          <a:xfrm>
            <a:off x="0" y="1295400"/>
            <a:ext cx="91440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000" b="1">
                <a:latin typeface="Arial" panose="020B0604020202020204" pitchFamily="34" charset="0"/>
              </a:rPr>
              <a:t>Mạng 207.21.24.0/24 được chia mạng con thành tám /27 (255.255.255.224) subnets</a:t>
            </a:r>
          </a:p>
        </p:txBody>
      </p:sp>
      <p:sp>
        <p:nvSpPr>
          <p:cNvPr id="569350" name="Rectangle 5">
            <a:extLst>
              <a:ext uri="{FF2B5EF4-FFF2-40B4-BE49-F238E27FC236}">
                <a16:creationId xmlns:a16="http://schemas.microsoft.com/office/drawing/2014/main" id="{4016BA32-B039-43D1-8169-6BF4EC04248E}"/>
              </a:ext>
            </a:extLst>
          </p:cNvPr>
          <p:cNvSpPr>
            <a:spLocks noGrp="1" noChangeArrowheads="1"/>
          </p:cNvSpPr>
          <p:nvPr>
            <p:ph type="body" idx="1"/>
          </p:nvPr>
        </p:nvSpPr>
        <p:spPr>
          <a:xfrm>
            <a:off x="0" y="5334000"/>
            <a:ext cx="9144000" cy="1295400"/>
          </a:xfrm>
          <a:noFill/>
        </p:spPr>
        <p:txBody>
          <a:bodyPr lIns="82124" tIns="41061" rIns="82124" bIns="41061"/>
          <a:lstStyle/>
          <a:p>
            <a:pPr marL="288925" indent="-288925" defTabSz="814388"/>
            <a:r>
              <a:rPr lang="en-US" altLang="en-US" sz="2500" b="1"/>
              <a:t>Mạng này có </a:t>
            </a:r>
            <a:r>
              <a:rPr lang="en-US" altLang="en-US" sz="2500" b="1" u="sng"/>
              <a:t>bảy /27 subnets với 30 hosts</a:t>
            </a:r>
            <a:r>
              <a:rPr lang="en-US" altLang="en-US" sz="2500" b="1"/>
              <a:t> mỗi mạng con </a:t>
            </a:r>
            <a:r>
              <a:rPr lang="en-US" altLang="en-US" sz="2500" i="1"/>
              <a:t>VÀ</a:t>
            </a:r>
            <a:r>
              <a:rPr lang="en-US" altLang="en-US" sz="2500" b="1"/>
              <a:t> </a:t>
            </a:r>
            <a:r>
              <a:rPr lang="en-US" altLang="en-US" sz="2500" b="1" u="sng"/>
              <a:t>tám /30 subnets với 2 hosts</a:t>
            </a:r>
            <a:r>
              <a:rPr lang="en-US" altLang="en-US" sz="2500" b="1"/>
              <a:t> mỗi mạng con.</a:t>
            </a:r>
          </a:p>
          <a:p>
            <a:pPr marL="288925" indent="-288925" defTabSz="814388"/>
            <a:r>
              <a:rPr lang="en-US" altLang="en-US" sz="2500" b="1"/>
              <a:t>/30 subnets là rất hữu dụng cho các serial networks.</a:t>
            </a:r>
          </a:p>
        </p:txBody>
      </p:sp>
      <p:sp>
        <p:nvSpPr>
          <p:cNvPr id="569351" name="Text Box 6">
            <a:extLst>
              <a:ext uri="{FF2B5EF4-FFF2-40B4-BE49-F238E27FC236}">
                <a16:creationId xmlns:a16="http://schemas.microsoft.com/office/drawing/2014/main" id="{FB892DA0-707D-45A6-8490-A04685931B1D}"/>
              </a:ext>
            </a:extLst>
          </p:cNvPr>
          <p:cNvSpPr txBox="1">
            <a:spLocks noChangeArrowheads="1"/>
          </p:cNvSpPr>
          <p:nvPr/>
        </p:nvSpPr>
        <p:spPr bwMode="auto">
          <a:xfrm>
            <a:off x="1828800" y="4572000"/>
            <a:ext cx="70866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50000"/>
              </a:spcBef>
              <a:buClrTx/>
              <a:buSzTx/>
              <a:buFontTx/>
              <a:buNone/>
            </a:pPr>
            <a:r>
              <a:rPr lang="en-US" altLang="en-US" sz="2000" b="1">
                <a:latin typeface="Arial" panose="020B0604020202020204" pitchFamily="34" charset="0"/>
              </a:rPr>
              <a:t>207.21.24.192/27 subnet, được chia mạng con thành 8 /30 (255.255.255.252) subnets</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Slide Number Placeholder 5">
            <a:extLst>
              <a:ext uri="{FF2B5EF4-FFF2-40B4-BE49-F238E27FC236}">
                <a16:creationId xmlns:a16="http://schemas.microsoft.com/office/drawing/2014/main" id="{824D83B7-93EB-4806-8882-FE5C99B89A2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B20B8301-4061-4E77-8DD0-30C914A932A1}" type="slidenum">
              <a:rPr lang="en-US" altLang="en-US" sz="1400" smtClean="0"/>
              <a:pPr>
                <a:spcBef>
                  <a:spcPct val="0"/>
                </a:spcBef>
                <a:buClrTx/>
                <a:buSzTx/>
                <a:buFontTx/>
                <a:buNone/>
              </a:pPr>
              <a:t>107</a:t>
            </a:fld>
            <a:endParaRPr lang="en-US" altLang="en-US" sz="1400"/>
          </a:p>
        </p:txBody>
      </p:sp>
      <p:pic>
        <p:nvPicPr>
          <p:cNvPr id="570371" name="Picture 2">
            <a:extLst>
              <a:ext uri="{FF2B5EF4-FFF2-40B4-BE49-F238E27FC236}">
                <a16:creationId xmlns:a16="http://schemas.microsoft.com/office/drawing/2014/main" id="{830DEFEE-F330-4BDF-B498-69DF3C71C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25" t="22917" r="14844" b="43750"/>
          <a:stretch>
            <a:fillRect/>
          </a:stretch>
        </p:blipFill>
        <p:spPr bwMode="auto">
          <a:xfrm>
            <a:off x="152400" y="152400"/>
            <a:ext cx="8153400"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0372" name="Rectangle 3">
            <a:extLst>
              <a:ext uri="{FF2B5EF4-FFF2-40B4-BE49-F238E27FC236}">
                <a16:creationId xmlns:a16="http://schemas.microsoft.com/office/drawing/2014/main" id="{4BC9076E-149E-4491-8B75-F02FE7EFF85A}"/>
              </a:ext>
            </a:extLst>
          </p:cNvPr>
          <p:cNvSpPr>
            <a:spLocks noGrp="1" noChangeArrowheads="1"/>
          </p:cNvSpPr>
          <p:nvPr>
            <p:ph type="body" idx="1"/>
          </p:nvPr>
        </p:nvSpPr>
        <p:spPr>
          <a:xfrm>
            <a:off x="152400" y="2667000"/>
            <a:ext cx="8839200" cy="3962400"/>
          </a:xfrm>
          <a:solidFill>
            <a:schemeClr val="bg1"/>
          </a:solidFill>
        </p:spPr>
        <p:txBody>
          <a:bodyPr/>
          <a:lstStyle/>
          <a:p>
            <a:pPr>
              <a:buFont typeface="ZapfDingbats" pitchFamily="82" charset="2"/>
              <a:buNone/>
            </a:pPr>
            <a:r>
              <a:rPr lang="en-US" altLang="en-US" sz="1800"/>
              <a:t>     </a:t>
            </a:r>
            <a:r>
              <a:rPr lang="en-US" altLang="en-US" sz="1800" u="sng"/>
              <a:t>207.21.24.192</a:t>
            </a:r>
            <a:r>
              <a:rPr lang="en-US" altLang="en-US" sz="1800" u="sng">
                <a:solidFill>
                  <a:srgbClr val="3F42C3"/>
                </a:solidFill>
              </a:rPr>
              <a:t>/27</a:t>
            </a:r>
            <a:r>
              <a:rPr lang="en-US" altLang="en-US" sz="1800" u="sng"/>
              <a:t>       207.21.24.  </a:t>
            </a:r>
            <a:r>
              <a:rPr lang="en-US" altLang="en-US" sz="1800" u="sng">
                <a:solidFill>
                  <a:srgbClr val="3F42C3"/>
                </a:solidFill>
              </a:rPr>
              <a:t>110</a:t>
            </a:r>
            <a:r>
              <a:rPr lang="en-US" altLang="en-US" sz="1800" u="sng"/>
              <a:t>00000</a:t>
            </a:r>
            <a:r>
              <a:rPr lang="en-US" altLang="en-US" sz="1800">
                <a:solidFill>
                  <a:srgbClr val="3F42C3"/>
                </a:solidFill>
              </a:rPr>
              <a:t>    </a:t>
            </a:r>
          </a:p>
          <a:p>
            <a:pPr>
              <a:buFont typeface="ZapfDingbats" pitchFamily="82" charset="2"/>
              <a:buNone/>
            </a:pPr>
            <a:r>
              <a:rPr lang="en-US" altLang="en-US" sz="1800">
                <a:solidFill>
                  <a:schemeClr val="accent2"/>
                </a:solidFill>
              </a:rPr>
              <a:t>                                                                  /30</a:t>
            </a:r>
            <a:r>
              <a:rPr lang="en-US" altLang="en-US" sz="1800"/>
              <a:t>       Hosts    Bcast       </a:t>
            </a:r>
            <a:r>
              <a:rPr lang="en-US" altLang="en-US" sz="1800" u="sng"/>
              <a:t>2 Hosts</a:t>
            </a:r>
          </a:p>
          <a:p>
            <a:pPr>
              <a:buFont typeface="ZapfDingbats" pitchFamily="82" charset="2"/>
              <a:buNone/>
            </a:pPr>
            <a:r>
              <a:rPr lang="en-US" altLang="en-US" sz="1800"/>
              <a:t>0   207.21.24.192</a:t>
            </a:r>
            <a:r>
              <a:rPr lang="en-US" altLang="en-US" sz="1800">
                <a:solidFill>
                  <a:schemeClr val="accent2"/>
                </a:solidFill>
              </a:rPr>
              <a:t>/30</a:t>
            </a:r>
            <a:r>
              <a:rPr lang="en-US" altLang="en-US" sz="1800"/>
              <a:t>        207.21.24. </a:t>
            </a:r>
            <a:r>
              <a:rPr lang="en-US" altLang="en-US" sz="1800">
                <a:solidFill>
                  <a:srgbClr val="3F42C3"/>
                </a:solidFill>
              </a:rPr>
              <a:t>110 </a:t>
            </a:r>
            <a:r>
              <a:rPr lang="en-US" altLang="en-US" sz="1800">
                <a:solidFill>
                  <a:schemeClr val="accent2"/>
                </a:solidFill>
              </a:rPr>
              <a:t>000</a:t>
            </a:r>
            <a:r>
              <a:rPr lang="en-US" altLang="en-US" sz="1800"/>
              <a:t>00     01   10     11          .193 &amp; .194</a:t>
            </a:r>
          </a:p>
          <a:p>
            <a:pPr>
              <a:buFont typeface="ZapfDingbats" pitchFamily="82" charset="2"/>
              <a:buNone/>
            </a:pPr>
            <a:r>
              <a:rPr lang="en-US" altLang="en-US" sz="1800"/>
              <a:t>1   207.21.24.196</a:t>
            </a:r>
            <a:r>
              <a:rPr lang="en-US" altLang="en-US" sz="1800">
                <a:solidFill>
                  <a:schemeClr val="accent2"/>
                </a:solidFill>
              </a:rPr>
              <a:t>/30</a:t>
            </a:r>
            <a:r>
              <a:rPr lang="en-US" altLang="en-US" sz="1800"/>
              <a:t>        207.21.24. </a:t>
            </a:r>
            <a:r>
              <a:rPr lang="en-US" altLang="en-US" sz="1800">
                <a:solidFill>
                  <a:srgbClr val="3F42C3"/>
                </a:solidFill>
              </a:rPr>
              <a:t>110 </a:t>
            </a:r>
            <a:r>
              <a:rPr lang="en-US" altLang="en-US" sz="1800">
                <a:solidFill>
                  <a:schemeClr val="accent2"/>
                </a:solidFill>
              </a:rPr>
              <a:t>001</a:t>
            </a:r>
            <a:r>
              <a:rPr lang="en-US" altLang="en-US" sz="1800"/>
              <a:t>00     01    10     11          .197 &amp; .198</a:t>
            </a:r>
          </a:p>
          <a:p>
            <a:pPr>
              <a:buFont typeface="ZapfDingbats" pitchFamily="82" charset="2"/>
              <a:buNone/>
            </a:pPr>
            <a:r>
              <a:rPr lang="en-US" altLang="en-US" sz="1800"/>
              <a:t>2   207.21.24.200</a:t>
            </a:r>
            <a:r>
              <a:rPr lang="en-US" altLang="en-US" sz="1800">
                <a:solidFill>
                  <a:schemeClr val="accent2"/>
                </a:solidFill>
              </a:rPr>
              <a:t>/30</a:t>
            </a:r>
            <a:r>
              <a:rPr lang="en-US" altLang="en-US" sz="1800"/>
              <a:t>       207.21.24.</a:t>
            </a:r>
            <a:r>
              <a:rPr lang="en-US" altLang="en-US" sz="1800">
                <a:solidFill>
                  <a:schemeClr val="accent2"/>
                </a:solidFill>
              </a:rPr>
              <a:t> </a:t>
            </a:r>
            <a:r>
              <a:rPr lang="en-US" altLang="en-US" sz="1800">
                <a:solidFill>
                  <a:srgbClr val="3F42C3"/>
                </a:solidFill>
              </a:rPr>
              <a:t>110 </a:t>
            </a:r>
            <a:r>
              <a:rPr lang="en-US" altLang="en-US" sz="1800">
                <a:solidFill>
                  <a:schemeClr val="accent2"/>
                </a:solidFill>
              </a:rPr>
              <a:t>010</a:t>
            </a:r>
            <a:r>
              <a:rPr lang="en-US" altLang="en-US" sz="1800"/>
              <a:t>00     01    10     11          .201 &amp; .202</a:t>
            </a:r>
          </a:p>
          <a:p>
            <a:pPr>
              <a:buFont typeface="ZapfDingbats" pitchFamily="82" charset="2"/>
              <a:buNone/>
            </a:pPr>
            <a:r>
              <a:rPr lang="en-US" altLang="en-US" sz="1800"/>
              <a:t>3   207.21.24.204</a:t>
            </a:r>
            <a:r>
              <a:rPr lang="en-US" altLang="en-US" sz="1800">
                <a:solidFill>
                  <a:schemeClr val="accent2"/>
                </a:solidFill>
              </a:rPr>
              <a:t>/30</a:t>
            </a:r>
            <a:r>
              <a:rPr lang="en-US" altLang="en-US" sz="1800"/>
              <a:t>       207.21.24.</a:t>
            </a:r>
            <a:r>
              <a:rPr lang="en-US" altLang="en-US" sz="1800">
                <a:solidFill>
                  <a:schemeClr val="accent2"/>
                </a:solidFill>
              </a:rPr>
              <a:t> </a:t>
            </a:r>
            <a:r>
              <a:rPr lang="en-US" altLang="en-US" sz="1800">
                <a:solidFill>
                  <a:srgbClr val="3F42C3"/>
                </a:solidFill>
              </a:rPr>
              <a:t>110 </a:t>
            </a:r>
            <a:r>
              <a:rPr lang="en-US" altLang="en-US" sz="1800">
                <a:solidFill>
                  <a:schemeClr val="accent2"/>
                </a:solidFill>
              </a:rPr>
              <a:t>011</a:t>
            </a:r>
            <a:r>
              <a:rPr lang="en-US" altLang="en-US" sz="1800"/>
              <a:t>00     01    10     11          .205 &amp; .206</a:t>
            </a:r>
          </a:p>
          <a:p>
            <a:pPr>
              <a:buFont typeface="ZapfDingbats" pitchFamily="82" charset="2"/>
              <a:buNone/>
            </a:pPr>
            <a:r>
              <a:rPr lang="en-US" altLang="en-US" sz="1800"/>
              <a:t>4   207.21.24.208</a:t>
            </a:r>
            <a:r>
              <a:rPr lang="en-US" altLang="en-US" sz="1800">
                <a:solidFill>
                  <a:schemeClr val="accent2"/>
                </a:solidFill>
              </a:rPr>
              <a:t>/30</a:t>
            </a:r>
            <a:r>
              <a:rPr lang="en-US" altLang="en-US" sz="1800"/>
              <a:t>       207.21.24.</a:t>
            </a:r>
            <a:r>
              <a:rPr lang="en-US" altLang="en-US" sz="1800">
                <a:solidFill>
                  <a:schemeClr val="accent2"/>
                </a:solidFill>
              </a:rPr>
              <a:t> </a:t>
            </a:r>
            <a:r>
              <a:rPr lang="en-US" altLang="en-US" sz="1800">
                <a:solidFill>
                  <a:srgbClr val="3F42C3"/>
                </a:solidFill>
              </a:rPr>
              <a:t>110 </a:t>
            </a:r>
            <a:r>
              <a:rPr lang="en-US" altLang="en-US" sz="1800">
                <a:solidFill>
                  <a:schemeClr val="accent2"/>
                </a:solidFill>
              </a:rPr>
              <a:t>100</a:t>
            </a:r>
            <a:r>
              <a:rPr lang="en-US" altLang="en-US" sz="1800"/>
              <a:t>00     01    10     11          .209 &amp; .210</a:t>
            </a:r>
          </a:p>
          <a:p>
            <a:pPr>
              <a:buFont typeface="ZapfDingbats" pitchFamily="82" charset="2"/>
              <a:buNone/>
            </a:pPr>
            <a:r>
              <a:rPr lang="en-US" altLang="en-US" sz="1800"/>
              <a:t>5   207.21.24.212</a:t>
            </a:r>
            <a:r>
              <a:rPr lang="en-US" altLang="en-US" sz="1800">
                <a:solidFill>
                  <a:schemeClr val="accent2"/>
                </a:solidFill>
              </a:rPr>
              <a:t>/30</a:t>
            </a:r>
            <a:r>
              <a:rPr lang="en-US" altLang="en-US" sz="1800"/>
              <a:t>       207.21.24.</a:t>
            </a:r>
            <a:r>
              <a:rPr lang="en-US" altLang="en-US" sz="1800">
                <a:solidFill>
                  <a:schemeClr val="accent2"/>
                </a:solidFill>
              </a:rPr>
              <a:t> </a:t>
            </a:r>
            <a:r>
              <a:rPr lang="en-US" altLang="en-US" sz="1800">
                <a:solidFill>
                  <a:srgbClr val="3F42C3"/>
                </a:solidFill>
              </a:rPr>
              <a:t>110 </a:t>
            </a:r>
            <a:r>
              <a:rPr lang="en-US" altLang="en-US" sz="1800">
                <a:solidFill>
                  <a:schemeClr val="accent2"/>
                </a:solidFill>
              </a:rPr>
              <a:t>101</a:t>
            </a:r>
            <a:r>
              <a:rPr lang="en-US" altLang="en-US" sz="1800"/>
              <a:t>00      01    10     11          .213 &amp; .214</a:t>
            </a:r>
          </a:p>
          <a:p>
            <a:pPr>
              <a:buFont typeface="ZapfDingbats" pitchFamily="82" charset="2"/>
              <a:buNone/>
            </a:pPr>
            <a:r>
              <a:rPr lang="en-US" altLang="en-US" sz="1800"/>
              <a:t>6   207.21.24.216</a:t>
            </a:r>
            <a:r>
              <a:rPr lang="en-US" altLang="en-US" sz="1800">
                <a:solidFill>
                  <a:schemeClr val="accent2"/>
                </a:solidFill>
              </a:rPr>
              <a:t>/30</a:t>
            </a:r>
            <a:r>
              <a:rPr lang="en-US" altLang="en-US" sz="1800"/>
              <a:t>       207.21.24.</a:t>
            </a:r>
            <a:r>
              <a:rPr lang="en-US" altLang="en-US" sz="1800">
                <a:solidFill>
                  <a:schemeClr val="accent2"/>
                </a:solidFill>
              </a:rPr>
              <a:t> </a:t>
            </a:r>
            <a:r>
              <a:rPr lang="en-US" altLang="en-US" sz="1800">
                <a:solidFill>
                  <a:srgbClr val="3F42C3"/>
                </a:solidFill>
              </a:rPr>
              <a:t>110 </a:t>
            </a:r>
            <a:r>
              <a:rPr lang="en-US" altLang="en-US" sz="1800">
                <a:solidFill>
                  <a:schemeClr val="accent2"/>
                </a:solidFill>
              </a:rPr>
              <a:t>110</a:t>
            </a:r>
            <a:r>
              <a:rPr lang="en-US" altLang="en-US" sz="1800"/>
              <a:t>00      01    10     11          .217 &amp; .218</a:t>
            </a:r>
          </a:p>
          <a:p>
            <a:pPr>
              <a:buFont typeface="ZapfDingbats" pitchFamily="82" charset="2"/>
              <a:buNone/>
            </a:pPr>
            <a:r>
              <a:rPr lang="en-US" altLang="en-US" sz="1800"/>
              <a:t>7   207.21.24.220</a:t>
            </a:r>
            <a:r>
              <a:rPr lang="en-US" altLang="en-US" sz="1800">
                <a:solidFill>
                  <a:schemeClr val="accent2"/>
                </a:solidFill>
              </a:rPr>
              <a:t>/30</a:t>
            </a:r>
            <a:r>
              <a:rPr lang="en-US" altLang="en-US" sz="1800"/>
              <a:t>       207.21.24.</a:t>
            </a:r>
            <a:r>
              <a:rPr lang="en-US" altLang="en-US" sz="1800">
                <a:solidFill>
                  <a:schemeClr val="accent2"/>
                </a:solidFill>
              </a:rPr>
              <a:t> </a:t>
            </a:r>
            <a:r>
              <a:rPr lang="en-US" altLang="en-US" sz="1800">
                <a:solidFill>
                  <a:srgbClr val="3F42C3"/>
                </a:solidFill>
              </a:rPr>
              <a:t>110 </a:t>
            </a:r>
            <a:r>
              <a:rPr lang="en-US" altLang="en-US" sz="1800">
                <a:solidFill>
                  <a:schemeClr val="accent2"/>
                </a:solidFill>
              </a:rPr>
              <a:t>111</a:t>
            </a:r>
            <a:r>
              <a:rPr lang="en-US" altLang="en-US" sz="1800"/>
              <a:t>00      01    10     11          .221 &amp; .222</a:t>
            </a:r>
          </a:p>
        </p:txBody>
      </p:sp>
      <p:sp>
        <p:nvSpPr>
          <p:cNvPr id="570373" name="Line 4">
            <a:extLst>
              <a:ext uri="{FF2B5EF4-FFF2-40B4-BE49-F238E27FC236}">
                <a16:creationId xmlns:a16="http://schemas.microsoft.com/office/drawing/2014/main" id="{0F3F2F87-C2D9-47E0-A5BD-40BF6F7D0BE0}"/>
              </a:ext>
            </a:extLst>
          </p:cNvPr>
          <p:cNvSpPr>
            <a:spLocks noChangeShapeType="1"/>
          </p:cNvSpPr>
          <p:nvPr/>
        </p:nvSpPr>
        <p:spPr bwMode="auto">
          <a:xfrm>
            <a:off x="4505325" y="3276600"/>
            <a:ext cx="0" cy="2667000"/>
          </a:xfrm>
          <a:prstGeom prst="line">
            <a:avLst/>
          </a:prstGeom>
          <a:noFill/>
          <a:ln w="158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Slide Number Placeholder 5">
            <a:extLst>
              <a:ext uri="{FF2B5EF4-FFF2-40B4-BE49-F238E27FC236}">
                <a16:creationId xmlns:a16="http://schemas.microsoft.com/office/drawing/2014/main" id="{3548A8B7-A53A-46CD-8AF5-E8AA3A7E12C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7EA51047-400E-482E-842D-0415AC502AD2}" type="slidenum">
              <a:rPr lang="en-US" altLang="en-US" sz="1400" smtClean="0"/>
              <a:pPr>
                <a:spcBef>
                  <a:spcPct val="0"/>
                </a:spcBef>
                <a:buClrTx/>
                <a:buSzTx/>
                <a:buFontTx/>
                <a:buNone/>
              </a:pPr>
              <a:t>108</a:t>
            </a:fld>
            <a:endParaRPr lang="en-US" altLang="en-US" sz="1400"/>
          </a:p>
        </p:txBody>
      </p:sp>
      <p:pic>
        <p:nvPicPr>
          <p:cNvPr id="571395" name="Picture 2">
            <a:extLst>
              <a:ext uri="{FF2B5EF4-FFF2-40B4-BE49-F238E27FC236}">
                <a16:creationId xmlns:a16="http://schemas.microsoft.com/office/drawing/2014/main" id="{217C95C3-2FDF-4A89-A8DD-24A3EDEFDA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25" t="22917" r="14844" b="43750"/>
          <a:stretch>
            <a:fillRect/>
          </a:stretch>
        </p:blipFill>
        <p:spPr bwMode="auto">
          <a:xfrm>
            <a:off x="152400" y="152400"/>
            <a:ext cx="8153400"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1396" name="Picture 3">
            <a:extLst>
              <a:ext uri="{FF2B5EF4-FFF2-40B4-BE49-F238E27FC236}">
                <a16:creationId xmlns:a16="http://schemas.microsoft.com/office/drawing/2014/main" id="{34461E0D-A9C8-4206-9ED9-04A1B848935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7432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1397" name="Picture 4">
            <a:extLst>
              <a:ext uri="{FF2B5EF4-FFF2-40B4-BE49-F238E27FC236}">
                <a16:creationId xmlns:a16="http://schemas.microsoft.com/office/drawing/2014/main" id="{A51DBCC4-F202-4F97-A9A8-8EF4029C1DB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5814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1398" name="Picture 5">
            <a:extLst>
              <a:ext uri="{FF2B5EF4-FFF2-40B4-BE49-F238E27FC236}">
                <a16:creationId xmlns:a16="http://schemas.microsoft.com/office/drawing/2014/main" id="{A3A79BB9-6250-4BC3-9A93-6A247CD4EEE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5052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1399" name="Picture 6">
            <a:extLst>
              <a:ext uri="{FF2B5EF4-FFF2-40B4-BE49-F238E27FC236}">
                <a16:creationId xmlns:a16="http://schemas.microsoft.com/office/drawing/2014/main" id="{48F43FD6-1125-40D5-8E4F-56836135717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35052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1400" name="Picture 7">
            <a:extLst>
              <a:ext uri="{FF2B5EF4-FFF2-40B4-BE49-F238E27FC236}">
                <a16:creationId xmlns:a16="http://schemas.microsoft.com/office/drawing/2014/main" id="{861E90E0-9BA9-4554-B0D6-F87139DE4ED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5720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1401" name="Picture 8">
            <a:extLst>
              <a:ext uri="{FF2B5EF4-FFF2-40B4-BE49-F238E27FC236}">
                <a16:creationId xmlns:a16="http://schemas.microsoft.com/office/drawing/2014/main" id="{1FCA9626-DFC8-41EB-B3C7-D99A2FC3483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45720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1402" name="Picture 9">
            <a:extLst>
              <a:ext uri="{FF2B5EF4-FFF2-40B4-BE49-F238E27FC236}">
                <a16:creationId xmlns:a16="http://schemas.microsoft.com/office/drawing/2014/main" id="{F627D495-1644-425C-99D1-A6A97FA145D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44958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1403" name="Picture 10">
            <a:extLst>
              <a:ext uri="{FF2B5EF4-FFF2-40B4-BE49-F238E27FC236}">
                <a16:creationId xmlns:a16="http://schemas.microsoft.com/office/drawing/2014/main" id="{826D64B7-A979-49BF-9300-15416532DAB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44958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1404" name="Line 11">
            <a:extLst>
              <a:ext uri="{FF2B5EF4-FFF2-40B4-BE49-F238E27FC236}">
                <a16:creationId xmlns:a16="http://schemas.microsoft.com/office/drawing/2014/main" id="{D11BD20D-A2C2-47BF-A00A-8319C165CA50}"/>
              </a:ext>
            </a:extLst>
          </p:cNvPr>
          <p:cNvSpPr>
            <a:spLocks noChangeShapeType="1"/>
          </p:cNvSpPr>
          <p:nvPr/>
        </p:nvSpPr>
        <p:spPr bwMode="auto">
          <a:xfrm>
            <a:off x="4343400" y="3886200"/>
            <a:ext cx="0" cy="228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71405" name="Line 12">
            <a:extLst>
              <a:ext uri="{FF2B5EF4-FFF2-40B4-BE49-F238E27FC236}">
                <a16:creationId xmlns:a16="http://schemas.microsoft.com/office/drawing/2014/main" id="{CCDC0C8B-9BB1-48A1-9044-66EC221CE027}"/>
              </a:ext>
            </a:extLst>
          </p:cNvPr>
          <p:cNvSpPr>
            <a:spLocks noChangeShapeType="1"/>
          </p:cNvSpPr>
          <p:nvPr/>
        </p:nvSpPr>
        <p:spPr bwMode="auto">
          <a:xfrm>
            <a:off x="4038600" y="4114800"/>
            <a:ext cx="609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71406" name="Line 13">
            <a:extLst>
              <a:ext uri="{FF2B5EF4-FFF2-40B4-BE49-F238E27FC236}">
                <a16:creationId xmlns:a16="http://schemas.microsoft.com/office/drawing/2014/main" id="{F0DB11B6-8C05-4D88-BF0A-FD6F9798D17A}"/>
              </a:ext>
            </a:extLst>
          </p:cNvPr>
          <p:cNvSpPr>
            <a:spLocks noChangeShapeType="1"/>
          </p:cNvSpPr>
          <p:nvPr/>
        </p:nvSpPr>
        <p:spPr bwMode="auto">
          <a:xfrm flipH="1">
            <a:off x="2209800" y="3733800"/>
            <a:ext cx="381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71407" name="Line 14">
            <a:extLst>
              <a:ext uri="{FF2B5EF4-FFF2-40B4-BE49-F238E27FC236}">
                <a16:creationId xmlns:a16="http://schemas.microsoft.com/office/drawing/2014/main" id="{6BD1D04D-5DF2-45FE-8940-87F2F2D46C31}"/>
              </a:ext>
            </a:extLst>
          </p:cNvPr>
          <p:cNvSpPr>
            <a:spLocks noChangeShapeType="1"/>
          </p:cNvSpPr>
          <p:nvPr/>
        </p:nvSpPr>
        <p:spPr bwMode="auto">
          <a:xfrm>
            <a:off x="2209800" y="3505200"/>
            <a:ext cx="0" cy="457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71408" name="Line 15">
            <a:extLst>
              <a:ext uri="{FF2B5EF4-FFF2-40B4-BE49-F238E27FC236}">
                <a16:creationId xmlns:a16="http://schemas.microsoft.com/office/drawing/2014/main" id="{2E1EACB1-BA5E-4DB3-8832-96B3A3B214E0}"/>
              </a:ext>
            </a:extLst>
          </p:cNvPr>
          <p:cNvSpPr>
            <a:spLocks noChangeShapeType="1"/>
          </p:cNvSpPr>
          <p:nvPr/>
        </p:nvSpPr>
        <p:spPr bwMode="auto">
          <a:xfrm flipH="1">
            <a:off x="6096000" y="3657600"/>
            <a:ext cx="381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71409" name="Line 16">
            <a:extLst>
              <a:ext uri="{FF2B5EF4-FFF2-40B4-BE49-F238E27FC236}">
                <a16:creationId xmlns:a16="http://schemas.microsoft.com/office/drawing/2014/main" id="{FB2FF5C1-BCE2-4456-9A8A-4E99877FD63F}"/>
              </a:ext>
            </a:extLst>
          </p:cNvPr>
          <p:cNvSpPr>
            <a:spLocks noChangeShapeType="1"/>
          </p:cNvSpPr>
          <p:nvPr/>
        </p:nvSpPr>
        <p:spPr bwMode="auto">
          <a:xfrm>
            <a:off x="6477000" y="3429000"/>
            <a:ext cx="0" cy="457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71410" name="Line 17">
            <a:extLst>
              <a:ext uri="{FF2B5EF4-FFF2-40B4-BE49-F238E27FC236}">
                <a16:creationId xmlns:a16="http://schemas.microsoft.com/office/drawing/2014/main" id="{9BA591E3-03CE-4D61-95A3-8D042E679770}"/>
              </a:ext>
            </a:extLst>
          </p:cNvPr>
          <p:cNvSpPr>
            <a:spLocks noChangeShapeType="1"/>
          </p:cNvSpPr>
          <p:nvPr/>
        </p:nvSpPr>
        <p:spPr bwMode="auto">
          <a:xfrm>
            <a:off x="2133600" y="4953000"/>
            <a:ext cx="0" cy="228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71411" name="Line 18">
            <a:extLst>
              <a:ext uri="{FF2B5EF4-FFF2-40B4-BE49-F238E27FC236}">
                <a16:creationId xmlns:a16="http://schemas.microsoft.com/office/drawing/2014/main" id="{D5ECF1DF-884C-45D0-9243-9485519DB62D}"/>
              </a:ext>
            </a:extLst>
          </p:cNvPr>
          <p:cNvSpPr>
            <a:spLocks noChangeShapeType="1"/>
          </p:cNvSpPr>
          <p:nvPr/>
        </p:nvSpPr>
        <p:spPr bwMode="auto">
          <a:xfrm>
            <a:off x="1828800" y="5181600"/>
            <a:ext cx="609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71412" name="Line 19">
            <a:extLst>
              <a:ext uri="{FF2B5EF4-FFF2-40B4-BE49-F238E27FC236}">
                <a16:creationId xmlns:a16="http://schemas.microsoft.com/office/drawing/2014/main" id="{EF136064-863E-44BD-B75F-3232910211E5}"/>
              </a:ext>
            </a:extLst>
          </p:cNvPr>
          <p:cNvSpPr>
            <a:spLocks noChangeShapeType="1"/>
          </p:cNvSpPr>
          <p:nvPr/>
        </p:nvSpPr>
        <p:spPr bwMode="auto">
          <a:xfrm>
            <a:off x="3276600" y="4953000"/>
            <a:ext cx="0" cy="228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71413" name="Line 20">
            <a:extLst>
              <a:ext uri="{FF2B5EF4-FFF2-40B4-BE49-F238E27FC236}">
                <a16:creationId xmlns:a16="http://schemas.microsoft.com/office/drawing/2014/main" id="{C52ED50B-A221-4A05-BD35-D629173D31D5}"/>
              </a:ext>
            </a:extLst>
          </p:cNvPr>
          <p:cNvSpPr>
            <a:spLocks noChangeShapeType="1"/>
          </p:cNvSpPr>
          <p:nvPr/>
        </p:nvSpPr>
        <p:spPr bwMode="auto">
          <a:xfrm>
            <a:off x="2971800" y="5181600"/>
            <a:ext cx="609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71414" name="Line 21">
            <a:extLst>
              <a:ext uri="{FF2B5EF4-FFF2-40B4-BE49-F238E27FC236}">
                <a16:creationId xmlns:a16="http://schemas.microsoft.com/office/drawing/2014/main" id="{500CD61E-D758-4415-AEFD-96D2E9A622C8}"/>
              </a:ext>
            </a:extLst>
          </p:cNvPr>
          <p:cNvSpPr>
            <a:spLocks noChangeShapeType="1"/>
          </p:cNvSpPr>
          <p:nvPr/>
        </p:nvSpPr>
        <p:spPr bwMode="auto">
          <a:xfrm>
            <a:off x="5105400" y="4876800"/>
            <a:ext cx="0" cy="228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71415" name="Line 22">
            <a:extLst>
              <a:ext uri="{FF2B5EF4-FFF2-40B4-BE49-F238E27FC236}">
                <a16:creationId xmlns:a16="http://schemas.microsoft.com/office/drawing/2014/main" id="{F46E8CD7-E64F-4174-80BF-C977A31C2710}"/>
              </a:ext>
            </a:extLst>
          </p:cNvPr>
          <p:cNvSpPr>
            <a:spLocks noChangeShapeType="1"/>
          </p:cNvSpPr>
          <p:nvPr/>
        </p:nvSpPr>
        <p:spPr bwMode="auto">
          <a:xfrm>
            <a:off x="4800600" y="5105400"/>
            <a:ext cx="609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71416" name="Line 23">
            <a:extLst>
              <a:ext uri="{FF2B5EF4-FFF2-40B4-BE49-F238E27FC236}">
                <a16:creationId xmlns:a16="http://schemas.microsoft.com/office/drawing/2014/main" id="{326B9BB1-287A-455C-B6B8-FA5F5C215D03}"/>
              </a:ext>
            </a:extLst>
          </p:cNvPr>
          <p:cNvSpPr>
            <a:spLocks noChangeShapeType="1"/>
          </p:cNvSpPr>
          <p:nvPr/>
        </p:nvSpPr>
        <p:spPr bwMode="auto">
          <a:xfrm>
            <a:off x="6400800" y="4876800"/>
            <a:ext cx="0" cy="228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71417" name="Line 24">
            <a:extLst>
              <a:ext uri="{FF2B5EF4-FFF2-40B4-BE49-F238E27FC236}">
                <a16:creationId xmlns:a16="http://schemas.microsoft.com/office/drawing/2014/main" id="{39763C2F-8469-4950-A1EF-70A0A1E8EB99}"/>
              </a:ext>
            </a:extLst>
          </p:cNvPr>
          <p:cNvSpPr>
            <a:spLocks noChangeShapeType="1"/>
          </p:cNvSpPr>
          <p:nvPr/>
        </p:nvSpPr>
        <p:spPr bwMode="auto">
          <a:xfrm>
            <a:off x="6096000" y="5105400"/>
            <a:ext cx="609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71418" name="Text Box 25">
            <a:extLst>
              <a:ext uri="{FF2B5EF4-FFF2-40B4-BE49-F238E27FC236}">
                <a16:creationId xmlns:a16="http://schemas.microsoft.com/office/drawing/2014/main" id="{B17D9B5A-4044-4E1D-8AC7-69EB89A68822}"/>
              </a:ext>
            </a:extLst>
          </p:cNvPr>
          <p:cNvSpPr txBox="1">
            <a:spLocks noChangeArrowheads="1"/>
          </p:cNvSpPr>
          <p:nvPr/>
        </p:nvSpPr>
        <p:spPr bwMode="auto">
          <a:xfrm>
            <a:off x="2286000" y="2971800"/>
            <a:ext cx="1524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solidFill>
                  <a:schemeClr val="accent2"/>
                </a:solidFill>
                <a:latin typeface="Arial" panose="020B0604020202020204" pitchFamily="34" charset="0"/>
              </a:rPr>
              <a:t>207.21.24.192/30</a:t>
            </a:r>
          </a:p>
        </p:txBody>
      </p:sp>
      <p:sp>
        <p:nvSpPr>
          <p:cNvPr id="571419" name="Freeform 26">
            <a:extLst>
              <a:ext uri="{FF2B5EF4-FFF2-40B4-BE49-F238E27FC236}">
                <a16:creationId xmlns:a16="http://schemas.microsoft.com/office/drawing/2014/main" id="{CF393972-EB40-41CB-BB44-A3736E681CC9}"/>
              </a:ext>
            </a:extLst>
          </p:cNvPr>
          <p:cNvSpPr>
            <a:spLocks/>
          </p:cNvSpPr>
          <p:nvPr/>
        </p:nvSpPr>
        <p:spPr bwMode="auto">
          <a:xfrm rot="-1971724">
            <a:off x="2986088" y="3349625"/>
            <a:ext cx="1223962" cy="74613"/>
          </a:xfrm>
          <a:custGeom>
            <a:avLst/>
            <a:gdLst>
              <a:gd name="T0" fmla="*/ 0 w 2017"/>
              <a:gd name="T1" fmla="*/ 0 h 97"/>
              <a:gd name="T2" fmla="*/ 2147483646 w 2017"/>
              <a:gd name="T3" fmla="*/ 0 h 97"/>
              <a:gd name="T4" fmla="*/ 2147483646 w 2017"/>
              <a:gd name="T5" fmla="*/ 2147483646 h 97"/>
              <a:gd name="T6" fmla="*/ 2147483646 w 2017"/>
              <a:gd name="T7" fmla="*/ 214748364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17" h="97">
                <a:moveTo>
                  <a:pt x="0" y="0"/>
                </a:moveTo>
                <a:lnTo>
                  <a:pt x="1008" y="0"/>
                </a:lnTo>
                <a:lnTo>
                  <a:pt x="912" y="96"/>
                </a:lnTo>
                <a:lnTo>
                  <a:pt x="2016" y="96"/>
                </a:lnTo>
              </a:path>
            </a:pathLst>
          </a:custGeom>
          <a:noFill/>
          <a:ln w="25400" cap="rnd" cmpd="sng">
            <a:solidFill>
              <a:srgbClr val="CF0E30"/>
            </a:solidFill>
            <a:prstDash val="solid"/>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en-US"/>
          </a:p>
        </p:txBody>
      </p:sp>
      <p:sp>
        <p:nvSpPr>
          <p:cNvPr id="571420" name="Freeform 27">
            <a:extLst>
              <a:ext uri="{FF2B5EF4-FFF2-40B4-BE49-F238E27FC236}">
                <a16:creationId xmlns:a16="http://schemas.microsoft.com/office/drawing/2014/main" id="{407E6020-D4F2-4257-AF02-F545FFB62F4F}"/>
              </a:ext>
            </a:extLst>
          </p:cNvPr>
          <p:cNvSpPr>
            <a:spLocks/>
          </p:cNvSpPr>
          <p:nvPr/>
        </p:nvSpPr>
        <p:spPr bwMode="auto">
          <a:xfrm rot="-3181370">
            <a:off x="2106612" y="4222751"/>
            <a:ext cx="790575" cy="76200"/>
          </a:xfrm>
          <a:custGeom>
            <a:avLst/>
            <a:gdLst>
              <a:gd name="T0" fmla="*/ 0 w 2017"/>
              <a:gd name="T1" fmla="*/ 0 h 97"/>
              <a:gd name="T2" fmla="*/ 2147483646 w 2017"/>
              <a:gd name="T3" fmla="*/ 0 h 97"/>
              <a:gd name="T4" fmla="*/ 2147483646 w 2017"/>
              <a:gd name="T5" fmla="*/ 2147483646 h 97"/>
              <a:gd name="T6" fmla="*/ 2147483646 w 2017"/>
              <a:gd name="T7" fmla="*/ 214748364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17" h="97">
                <a:moveTo>
                  <a:pt x="0" y="0"/>
                </a:moveTo>
                <a:lnTo>
                  <a:pt x="1008" y="0"/>
                </a:lnTo>
                <a:lnTo>
                  <a:pt x="912" y="96"/>
                </a:lnTo>
                <a:lnTo>
                  <a:pt x="2016" y="96"/>
                </a:lnTo>
              </a:path>
            </a:pathLst>
          </a:custGeom>
          <a:noFill/>
          <a:ln w="25400" cap="rnd" cmpd="sng">
            <a:solidFill>
              <a:srgbClr val="CF0E30"/>
            </a:solidFill>
            <a:prstDash val="solid"/>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en-US"/>
          </a:p>
        </p:txBody>
      </p:sp>
      <p:sp>
        <p:nvSpPr>
          <p:cNvPr id="571421" name="Freeform 28">
            <a:extLst>
              <a:ext uri="{FF2B5EF4-FFF2-40B4-BE49-F238E27FC236}">
                <a16:creationId xmlns:a16="http://schemas.microsoft.com/office/drawing/2014/main" id="{27726501-595A-4D30-A0F4-1232D078069A}"/>
              </a:ext>
            </a:extLst>
          </p:cNvPr>
          <p:cNvSpPr>
            <a:spLocks/>
          </p:cNvSpPr>
          <p:nvPr/>
        </p:nvSpPr>
        <p:spPr bwMode="auto">
          <a:xfrm rot="-3181370">
            <a:off x="5053012" y="4167188"/>
            <a:ext cx="790575" cy="76200"/>
          </a:xfrm>
          <a:custGeom>
            <a:avLst/>
            <a:gdLst>
              <a:gd name="T0" fmla="*/ 0 w 2017"/>
              <a:gd name="T1" fmla="*/ 0 h 97"/>
              <a:gd name="T2" fmla="*/ 2147483646 w 2017"/>
              <a:gd name="T3" fmla="*/ 0 h 97"/>
              <a:gd name="T4" fmla="*/ 2147483646 w 2017"/>
              <a:gd name="T5" fmla="*/ 2147483646 h 97"/>
              <a:gd name="T6" fmla="*/ 2147483646 w 2017"/>
              <a:gd name="T7" fmla="*/ 214748364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17" h="97">
                <a:moveTo>
                  <a:pt x="0" y="0"/>
                </a:moveTo>
                <a:lnTo>
                  <a:pt x="1008" y="0"/>
                </a:lnTo>
                <a:lnTo>
                  <a:pt x="912" y="96"/>
                </a:lnTo>
                <a:lnTo>
                  <a:pt x="2016" y="96"/>
                </a:lnTo>
              </a:path>
            </a:pathLst>
          </a:custGeom>
          <a:noFill/>
          <a:ln w="25400" cap="rnd" cmpd="sng">
            <a:solidFill>
              <a:srgbClr val="CF0E30"/>
            </a:solidFill>
            <a:prstDash val="solid"/>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en-US"/>
          </a:p>
        </p:txBody>
      </p:sp>
      <p:sp>
        <p:nvSpPr>
          <p:cNvPr id="571422" name="Freeform 29">
            <a:extLst>
              <a:ext uri="{FF2B5EF4-FFF2-40B4-BE49-F238E27FC236}">
                <a16:creationId xmlns:a16="http://schemas.microsoft.com/office/drawing/2014/main" id="{901F5B62-62C6-4CDF-BBA6-85D07FB8F5F6}"/>
              </a:ext>
            </a:extLst>
          </p:cNvPr>
          <p:cNvSpPr>
            <a:spLocks/>
          </p:cNvSpPr>
          <p:nvPr/>
        </p:nvSpPr>
        <p:spPr bwMode="auto">
          <a:xfrm rot="-7780785">
            <a:off x="5766593" y="4129882"/>
            <a:ext cx="747713" cy="107950"/>
          </a:xfrm>
          <a:custGeom>
            <a:avLst/>
            <a:gdLst>
              <a:gd name="T0" fmla="*/ 0 w 2017"/>
              <a:gd name="T1" fmla="*/ 0 h 97"/>
              <a:gd name="T2" fmla="*/ 2147483646 w 2017"/>
              <a:gd name="T3" fmla="*/ 0 h 97"/>
              <a:gd name="T4" fmla="*/ 2147483646 w 2017"/>
              <a:gd name="T5" fmla="*/ 2147483646 h 97"/>
              <a:gd name="T6" fmla="*/ 2147483646 w 2017"/>
              <a:gd name="T7" fmla="*/ 214748364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17" h="97">
                <a:moveTo>
                  <a:pt x="0" y="0"/>
                </a:moveTo>
                <a:lnTo>
                  <a:pt x="1008" y="0"/>
                </a:lnTo>
                <a:lnTo>
                  <a:pt x="912" y="96"/>
                </a:lnTo>
                <a:lnTo>
                  <a:pt x="2016" y="96"/>
                </a:lnTo>
              </a:path>
            </a:pathLst>
          </a:custGeom>
          <a:noFill/>
          <a:ln w="25400" cap="rnd" cmpd="sng">
            <a:solidFill>
              <a:srgbClr val="CF0E30"/>
            </a:solidFill>
            <a:prstDash val="solid"/>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en-US"/>
          </a:p>
        </p:txBody>
      </p:sp>
      <p:sp>
        <p:nvSpPr>
          <p:cNvPr id="571423" name="Freeform 30">
            <a:extLst>
              <a:ext uri="{FF2B5EF4-FFF2-40B4-BE49-F238E27FC236}">
                <a16:creationId xmlns:a16="http://schemas.microsoft.com/office/drawing/2014/main" id="{534B5950-775F-499C-A47A-8470C8BD2EF4}"/>
              </a:ext>
            </a:extLst>
          </p:cNvPr>
          <p:cNvSpPr>
            <a:spLocks/>
          </p:cNvSpPr>
          <p:nvPr/>
        </p:nvSpPr>
        <p:spPr bwMode="auto">
          <a:xfrm rot="-7780785">
            <a:off x="2791619" y="4160044"/>
            <a:ext cx="652462" cy="158750"/>
          </a:xfrm>
          <a:custGeom>
            <a:avLst/>
            <a:gdLst>
              <a:gd name="T0" fmla="*/ 0 w 2017"/>
              <a:gd name="T1" fmla="*/ 0 h 97"/>
              <a:gd name="T2" fmla="*/ 2147483646 w 2017"/>
              <a:gd name="T3" fmla="*/ 0 h 97"/>
              <a:gd name="T4" fmla="*/ 2147483646 w 2017"/>
              <a:gd name="T5" fmla="*/ 2147483646 h 97"/>
              <a:gd name="T6" fmla="*/ 2147483646 w 2017"/>
              <a:gd name="T7" fmla="*/ 214748364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17" h="97">
                <a:moveTo>
                  <a:pt x="0" y="0"/>
                </a:moveTo>
                <a:lnTo>
                  <a:pt x="1008" y="0"/>
                </a:lnTo>
                <a:lnTo>
                  <a:pt x="912" y="96"/>
                </a:lnTo>
                <a:lnTo>
                  <a:pt x="2016" y="96"/>
                </a:lnTo>
              </a:path>
            </a:pathLst>
          </a:custGeom>
          <a:noFill/>
          <a:ln w="25400" cap="rnd" cmpd="sng">
            <a:solidFill>
              <a:srgbClr val="CF0E30"/>
            </a:solidFill>
            <a:prstDash val="solid"/>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en-US"/>
          </a:p>
        </p:txBody>
      </p:sp>
      <p:sp>
        <p:nvSpPr>
          <p:cNvPr id="571424" name="Freeform 31">
            <a:extLst>
              <a:ext uri="{FF2B5EF4-FFF2-40B4-BE49-F238E27FC236}">
                <a16:creationId xmlns:a16="http://schemas.microsoft.com/office/drawing/2014/main" id="{32647D99-85A1-47DC-975F-78C1B7570BE4}"/>
              </a:ext>
            </a:extLst>
          </p:cNvPr>
          <p:cNvSpPr>
            <a:spLocks/>
          </p:cNvSpPr>
          <p:nvPr/>
        </p:nvSpPr>
        <p:spPr bwMode="auto">
          <a:xfrm rot="-8877149">
            <a:off x="4495800" y="3276600"/>
            <a:ext cx="1143000" cy="76200"/>
          </a:xfrm>
          <a:custGeom>
            <a:avLst/>
            <a:gdLst>
              <a:gd name="T0" fmla="*/ 0 w 2017"/>
              <a:gd name="T1" fmla="*/ 0 h 97"/>
              <a:gd name="T2" fmla="*/ 2147483646 w 2017"/>
              <a:gd name="T3" fmla="*/ 0 h 97"/>
              <a:gd name="T4" fmla="*/ 2147483646 w 2017"/>
              <a:gd name="T5" fmla="*/ 2147483646 h 97"/>
              <a:gd name="T6" fmla="*/ 2147483646 w 2017"/>
              <a:gd name="T7" fmla="*/ 214748364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17" h="97">
                <a:moveTo>
                  <a:pt x="0" y="0"/>
                </a:moveTo>
                <a:lnTo>
                  <a:pt x="1008" y="0"/>
                </a:lnTo>
                <a:lnTo>
                  <a:pt x="912" y="96"/>
                </a:lnTo>
                <a:lnTo>
                  <a:pt x="2016" y="96"/>
                </a:lnTo>
              </a:path>
            </a:pathLst>
          </a:custGeom>
          <a:noFill/>
          <a:ln w="25400" cap="rnd" cmpd="sng">
            <a:solidFill>
              <a:srgbClr val="CF0E30"/>
            </a:solidFill>
            <a:prstDash val="solid"/>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en-US"/>
          </a:p>
        </p:txBody>
      </p:sp>
      <p:sp>
        <p:nvSpPr>
          <p:cNvPr id="571425" name="Text Box 32">
            <a:extLst>
              <a:ext uri="{FF2B5EF4-FFF2-40B4-BE49-F238E27FC236}">
                <a16:creationId xmlns:a16="http://schemas.microsoft.com/office/drawing/2014/main" id="{8928B730-E049-4E73-9CDE-989D39E7CA31}"/>
              </a:ext>
            </a:extLst>
          </p:cNvPr>
          <p:cNvSpPr txBox="1">
            <a:spLocks noChangeArrowheads="1"/>
          </p:cNvSpPr>
          <p:nvPr/>
        </p:nvSpPr>
        <p:spPr bwMode="auto">
          <a:xfrm>
            <a:off x="762000" y="4267200"/>
            <a:ext cx="1524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solidFill>
                  <a:schemeClr val="accent2"/>
                </a:solidFill>
                <a:latin typeface="Arial" panose="020B0604020202020204" pitchFamily="34" charset="0"/>
              </a:rPr>
              <a:t>207.21.24.196/30</a:t>
            </a:r>
          </a:p>
        </p:txBody>
      </p:sp>
      <p:sp>
        <p:nvSpPr>
          <p:cNvPr id="571426" name="Text Box 33">
            <a:extLst>
              <a:ext uri="{FF2B5EF4-FFF2-40B4-BE49-F238E27FC236}">
                <a16:creationId xmlns:a16="http://schemas.microsoft.com/office/drawing/2014/main" id="{A7ABD1CD-7FFF-409D-9BF3-1F06859E8B2A}"/>
              </a:ext>
            </a:extLst>
          </p:cNvPr>
          <p:cNvSpPr txBox="1">
            <a:spLocks noChangeArrowheads="1"/>
          </p:cNvSpPr>
          <p:nvPr/>
        </p:nvSpPr>
        <p:spPr bwMode="auto">
          <a:xfrm>
            <a:off x="3200400" y="4343400"/>
            <a:ext cx="1524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solidFill>
                  <a:schemeClr val="accent2"/>
                </a:solidFill>
                <a:latin typeface="Arial" panose="020B0604020202020204" pitchFamily="34" charset="0"/>
              </a:rPr>
              <a:t>207.21.24.200/30</a:t>
            </a:r>
          </a:p>
        </p:txBody>
      </p:sp>
      <p:sp>
        <p:nvSpPr>
          <p:cNvPr id="571427" name="Text Box 34">
            <a:extLst>
              <a:ext uri="{FF2B5EF4-FFF2-40B4-BE49-F238E27FC236}">
                <a16:creationId xmlns:a16="http://schemas.microsoft.com/office/drawing/2014/main" id="{457AE9EC-CCB0-497D-9947-50E327F57C5B}"/>
              </a:ext>
            </a:extLst>
          </p:cNvPr>
          <p:cNvSpPr txBox="1">
            <a:spLocks noChangeArrowheads="1"/>
          </p:cNvSpPr>
          <p:nvPr/>
        </p:nvSpPr>
        <p:spPr bwMode="auto">
          <a:xfrm>
            <a:off x="4876800" y="2971800"/>
            <a:ext cx="1524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solidFill>
                  <a:schemeClr val="accent2"/>
                </a:solidFill>
                <a:latin typeface="Arial" panose="020B0604020202020204" pitchFamily="34" charset="0"/>
              </a:rPr>
              <a:t>207.21.24.204/30</a:t>
            </a:r>
          </a:p>
        </p:txBody>
      </p:sp>
      <p:sp>
        <p:nvSpPr>
          <p:cNvPr id="571428" name="Text Box 35">
            <a:extLst>
              <a:ext uri="{FF2B5EF4-FFF2-40B4-BE49-F238E27FC236}">
                <a16:creationId xmlns:a16="http://schemas.microsoft.com/office/drawing/2014/main" id="{6401E66A-1A6B-4597-8260-2B13DF040403}"/>
              </a:ext>
            </a:extLst>
          </p:cNvPr>
          <p:cNvSpPr txBox="1">
            <a:spLocks noChangeArrowheads="1"/>
          </p:cNvSpPr>
          <p:nvPr/>
        </p:nvSpPr>
        <p:spPr bwMode="auto">
          <a:xfrm>
            <a:off x="3886200" y="4114800"/>
            <a:ext cx="1524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solidFill>
                  <a:schemeClr val="accent2"/>
                </a:solidFill>
                <a:latin typeface="Arial" panose="020B0604020202020204" pitchFamily="34" charset="0"/>
              </a:rPr>
              <a:t>207.21.24.208/30</a:t>
            </a:r>
          </a:p>
        </p:txBody>
      </p:sp>
      <p:sp>
        <p:nvSpPr>
          <p:cNvPr id="571429" name="Text Box 36">
            <a:extLst>
              <a:ext uri="{FF2B5EF4-FFF2-40B4-BE49-F238E27FC236}">
                <a16:creationId xmlns:a16="http://schemas.microsoft.com/office/drawing/2014/main" id="{349FA299-5BC8-4094-827F-2F93325459C2}"/>
              </a:ext>
            </a:extLst>
          </p:cNvPr>
          <p:cNvSpPr txBox="1">
            <a:spLocks noChangeArrowheads="1"/>
          </p:cNvSpPr>
          <p:nvPr/>
        </p:nvSpPr>
        <p:spPr bwMode="auto">
          <a:xfrm>
            <a:off x="6172200" y="4114800"/>
            <a:ext cx="1524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solidFill>
                  <a:schemeClr val="accent2"/>
                </a:solidFill>
                <a:latin typeface="Arial" panose="020B0604020202020204" pitchFamily="34" charset="0"/>
              </a:rPr>
              <a:t>207.21.24.212/30</a:t>
            </a:r>
          </a:p>
        </p:txBody>
      </p:sp>
      <p:sp>
        <p:nvSpPr>
          <p:cNvPr id="571430" name="Text Box 37">
            <a:extLst>
              <a:ext uri="{FF2B5EF4-FFF2-40B4-BE49-F238E27FC236}">
                <a16:creationId xmlns:a16="http://schemas.microsoft.com/office/drawing/2014/main" id="{2EE6521F-1FC7-4396-B7CA-AB4041A9F0F0}"/>
              </a:ext>
            </a:extLst>
          </p:cNvPr>
          <p:cNvSpPr txBox="1">
            <a:spLocks noChangeArrowheads="1"/>
          </p:cNvSpPr>
          <p:nvPr/>
        </p:nvSpPr>
        <p:spPr bwMode="auto">
          <a:xfrm>
            <a:off x="4419600" y="5105400"/>
            <a:ext cx="14478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latin typeface="Arial" panose="020B0604020202020204" pitchFamily="34" charset="0"/>
              </a:rPr>
              <a:t>207.21.24.32/27</a:t>
            </a:r>
          </a:p>
        </p:txBody>
      </p:sp>
      <p:sp>
        <p:nvSpPr>
          <p:cNvPr id="571431" name="Text Box 38">
            <a:extLst>
              <a:ext uri="{FF2B5EF4-FFF2-40B4-BE49-F238E27FC236}">
                <a16:creationId xmlns:a16="http://schemas.microsoft.com/office/drawing/2014/main" id="{5CBAA5FE-3598-4FD0-B8E5-C736398E4FA9}"/>
              </a:ext>
            </a:extLst>
          </p:cNvPr>
          <p:cNvSpPr txBox="1">
            <a:spLocks noChangeArrowheads="1"/>
          </p:cNvSpPr>
          <p:nvPr/>
        </p:nvSpPr>
        <p:spPr bwMode="auto">
          <a:xfrm>
            <a:off x="3733800" y="3829050"/>
            <a:ext cx="14478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latin typeface="Arial" panose="020B0604020202020204" pitchFamily="34" charset="0"/>
              </a:rPr>
              <a:t>207.21.24.64/27</a:t>
            </a:r>
          </a:p>
        </p:txBody>
      </p:sp>
      <p:sp>
        <p:nvSpPr>
          <p:cNvPr id="571432" name="Text Box 39">
            <a:extLst>
              <a:ext uri="{FF2B5EF4-FFF2-40B4-BE49-F238E27FC236}">
                <a16:creationId xmlns:a16="http://schemas.microsoft.com/office/drawing/2014/main" id="{C645AE04-A6C1-498B-AD09-9C191D7BB984}"/>
              </a:ext>
            </a:extLst>
          </p:cNvPr>
          <p:cNvSpPr txBox="1">
            <a:spLocks noChangeArrowheads="1"/>
          </p:cNvSpPr>
          <p:nvPr/>
        </p:nvSpPr>
        <p:spPr bwMode="auto">
          <a:xfrm>
            <a:off x="762000" y="3581400"/>
            <a:ext cx="14478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latin typeface="Arial" panose="020B0604020202020204" pitchFamily="34" charset="0"/>
              </a:rPr>
              <a:t>207.21.24.96/27</a:t>
            </a:r>
          </a:p>
        </p:txBody>
      </p:sp>
      <p:sp>
        <p:nvSpPr>
          <p:cNvPr id="571433" name="Text Box 40">
            <a:extLst>
              <a:ext uri="{FF2B5EF4-FFF2-40B4-BE49-F238E27FC236}">
                <a16:creationId xmlns:a16="http://schemas.microsoft.com/office/drawing/2014/main" id="{AD849C17-E18B-4F15-AA68-D1FAA9274BB4}"/>
              </a:ext>
            </a:extLst>
          </p:cNvPr>
          <p:cNvSpPr txBox="1">
            <a:spLocks noChangeArrowheads="1"/>
          </p:cNvSpPr>
          <p:nvPr/>
        </p:nvSpPr>
        <p:spPr bwMode="auto">
          <a:xfrm>
            <a:off x="6477000" y="3505200"/>
            <a:ext cx="16002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latin typeface="Arial" panose="020B0604020202020204" pitchFamily="34" charset="0"/>
              </a:rPr>
              <a:t>207.21.24.128/27</a:t>
            </a:r>
          </a:p>
        </p:txBody>
      </p:sp>
      <p:sp>
        <p:nvSpPr>
          <p:cNvPr id="571434" name="Text Box 41">
            <a:extLst>
              <a:ext uri="{FF2B5EF4-FFF2-40B4-BE49-F238E27FC236}">
                <a16:creationId xmlns:a16="http://schemas.microsoft.com/office/drawing/2014/main" id="{70B6D287-3B08-4483-A8DB-19799E8280B1}"/>
              </a:ext>
            </a:extLst>
          </p:cNvPr>
          <p:cNvSpPr txBox="1">
            <a:spLocks noChangeArrowheads="1"/>
          </p:cNvSpPr>
          <p:nvPr/>
        </p:nvSpPr>
        <p:spPr bwMode="auto">
          <a:xfrm>
            <a:off x="1219200" y="5181600"/>
            <a:ext cx="16002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latin typeface="Arial" panose="020B0604020202020204" pitchFamily="34" charset="0"/>
              </a:rPr>
              <a:t>207.21.24.160/27</a:t>
            </a:r>
          </a:p>
        </p:txBody>
      </p:sp>
      <p:sp>
        <p:nvSpPr>
          <p:cNvPr id="571435" name="Text Box 42">
            <a:extLst>
              <a:ext uri="{FF2B5EF4-FFF2-40B4-BE49-F238E27FC236}">
                <a16:creationId xmlns:a16="http://schemas.microsoft.com/office/drawing/2014/main" id="{B7AAF7FF-883C-456E-A42A-A585788C3AE5}"/>
              </a:ext>
            </a:extLst>
          </p:cNvPr>
          <p:cNvSpPr txBox="1">
            <a:spLocks noChangeArrowheads="1"/>
          </p:cNvSpPr>
          <p:nvPr/>
        </p:nvSpPr>
        <p:spPr bwMode="auto">
          <a:xfrm>
            <a:off x="2819400" y="5181600"/>
            <a:ext cx="16002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latin typeface="Arial" panose="020B0604020202020204" pitchFamily="34" charset="0"/>
              </a:rPr>
              <a:t>207.21.24.224/27</a:t>
            </a:r>
          </a:p>
        </p:txBody>
      </p:sp>
      <p:sp>
        <p:nvSpPr>
          <p:cNvPr id="571436" name="Text Box 43">
            <a:extLst>
              <a:ext uri="{FF2B5EF4-FFF2-40B4-BE49-F238E27FC236}">
                <a16:creationId xmlns:a16="http://schemas.microsoft.com/office/drawing/2014/main" id="{5F6F6126-0835-4569-B805-EBF61CCB8CDA}"/>
              </a:ext>
            </a:extLst>
          </p:cNvPr>
          <p:cNvSpPr txBox="1">
            <a:spLocks noChangeArrowheads="1"/>
          </p:cNvSpPr>
          <p:nvPr/>
        </p:nvSpPr>
        <p:spPr bwMode="auto">
          <a:xfrm>
            <a:off x="5943600" y="5105400"/>
            <a:ext cx="16002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latin typeface="Arial" panose="020B0604020202020204" pitchFamily="34" charset="0"/>
              </a:rPr>
              <a:t>207.21.24.0/27</a:t>
            </a:r>
          </a:p>
        </p:txBody>
      </p:sp>
      <p:sp>
        <p:nvSpPr>
          <p:cNvPr id="571437" name="Freeform 44">
            <a:extLst>
              <a:ext uri="{FF2B5EF4-FFF2-40B4-BE49-F238E27FC236}">
                <a16:creationId xmlns:a16="http://schemas.microsoft.com/office/drawing/2014/main" id="{7A826A3B-B340-4EDD-A45B-C09E04DEE13E}"/>
              </a:ext>
            </a:extLst>
          </p:cNvPr>
          <p:cNvSpPr>
            <a:spLocks/>
          </p:cNvSpPr>
          <p:nvPr/>
        </p:nvSpPr>
        <p:spPr bwMode="auto">
          <a:xfrm rot="-5787885">
            <a:off x="4175919" y="3271044"/>
            <a:ext cx="385762" cy="82550"/>
          </a:xfrm>
          <a:custGeom>
            <a:avLst/>
            <a:gdLst>
              <a:gd name="T0" fmla="*/ 0 w 2017"/>
              <a:gd name="T1" fmla="*/ 0 h 97"/>
              <a:gd name="T2" fmla="*/ 2147483646 w 2017"/>
              <a:gd name="T3" fmla="*/ 0 h 97"/>
              <a:gd name="T4" fmla="*/ 2147483646 w 2017"/>
              <a:gd name="T5" fmla="*/ 2147483646 h 97"/>
              <a:gd name="T6" fmla="*/ 2147483646 w 2017"/>
              <a:gd name="T7" fmla="*/ 214748364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17" h="97">
                <a:moveTo>
                  <a:pt x="0" y="0"/>
                </a:moveTo>
                <a:lnTo>
                  <a:pt x="1008" y="0"/>
                </a:lnTo>
                <a:lnTo>
                  <a:pt x="912" y="96"/>
                </a:lnTo>
                <a:lnTo>
                  <a:pt x="2016" y="96"/>
                </a:lnTo>
              </a:path>
            </a:pathLst>
          </a:custGeom>
          <a:noFill/>
          <a:ln w="25400" cap="rnd" cmpd="sng">
            <a:solidFill>
              <a:srgbClr val="CF0E30"/>
            </a:solidFill>
            <a:prstDash val="solid"/>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en-US"/>
          </a:p>
        </p:txBody>
      </p:sp>
      <p:sp>
        <p:nvSpPr>
          <p:cNvPr id="571438" name="Text Box 45">
            <a:extLst>
              <a:ext uri="{FF2B5EF4-FFF2-40B4-BE49-F238E27FC236}">
                <a16:creationId xmlns:a16="http://schemas.microsoft.com/office/drawing/2014/main" id="{4187C965-C543-4A66-A4CE-D2C2EACC94D1}"/>
              </a:ext>
            </a:extLst>
          </p:cNvPr>
          <p:cNvSpPr txBox="1">
            <a:spLocks noChangeArrowheads="1"/>
          </p:cNvSpPr>
          <p:nvPr/>
        </p:nvSpPr>
        <p:spPr bwMode="auto">
          <a:xfrm>
            <a:off x="3733800" y="3352800"/>
            <a:ext cx="1524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solidFill>
                  <a:schemeClr val="accent2"/>
                </a:solidFill>
                <a:latin typeface="Arial" panose="020B0604020202020204" pitchFamily="34" charset="0"/>
              </a:rPr>
              <a:t>207.21.24.216/30</a:t>
            </a:r>
          </a:p>
        </p:txBody>
      </p:sp>
      <p:sp>
        <p:nvSpPr>
          <p:cNvPr id="571439" name="Rectangle 46">
            <a:extLst>
              <a:ext uri="{FF2B5EF4-FFF2-40B4-BE49-F238E27FC236}">
                <a16:creationId xmlns:a16="http://schemas.microsoft.com/office/drawing/2014/main" id="{43DD263F-9BC4-4CD8-92BF-8FF4F8436838}"/>
              </a:ext>
            </a:extLst>
          </p:cNvPr>
          <p:cNvSpPr>
            <a:spLocks noGrp="1" noChangeArrowheads="1"/>
          </p:cNvSpPr>
          <p:nvPr>
            <p:ph type="body" idx="1"/>
          </p:nvPr>
        </p:nvSpPr>
        <p:spPr>
          <a:xfrm>
            <a:off x="304800" y="5486400"/>
            <a:ext cx="8459788" cy="1219200"/>
          </a:xfrm>
          <a:noFill/>
        </p:spPr>
        <p:txBody>
          <a:bodyPr lIns="82124" tIns="41061" rIns="82124" bIns="41061"/>
          <a:lstStyle/>
          <a:p>
            <a:pPr marL="288925" indent="-288925" defTabSz="814388">
              <a:lnSpc>
                <a:spcPct val="90000"/>
              </a:lnSpc>
            </a:pPr>
            <a:r>
              <a:rPr lang="en-US" altLang="en-US" sz="2100" b="1"/>
              <a:t>Mạng trên có </a:t>
            </a:r>
            <a:r>
              <a:rPr lang="en-US" altLang="en-US" sz="2100" b="1" u="sng"/>
              <a:t>bảy /27 subnets với 30 hosts</a:t>
            </a:r>
            <a:r>
              <a:rPr lang="en-US" altLang="en-US" sz="2100" b="1"/>
              <a:t> mỗi subnet </a:t>
            </a:r>
            <a:r>
              <a:rPr lang="en-US" altLang="en-US" sz="2100" i="1"/>
              <a:t>VÀ</a:t>
            </a:r>
            <a:r>
              <a:rPr lang="en-US" altLang="en-US" sz="2100" b="1"/>
              <a:t> bảy </a:t>
            </a:r>
            <a:r>
              <a:rPr lang="en-US" altLang="en-US" sz="2100" b="1" u="sng"/>
              <a:t>/30 subnets với 2 hosts</a:t>
            </a:r>
            <a:r>
              <a:rPr lang="en-US" altLang="en-US" sz="2100" b="1"/>
              <a:t> mỗi subnet (còn một subnet).</a:t>
            </a:r>
          </a:p>
          <a:p>
            <a:pPr marL="288925" indent="-288925" defTabSz="814388">
              <a:lnSpc>
                <a:spcPct val="90000"/>
              </a:lnSpc>
            </a:pPr>
            <a:r>
              <a:rPr lang="en-US" altLang="en-US" sz="2100" b="1"/>
              <a:t>/30 subnets với 2 hosts trên mỗi subnet không gây lãng phí địa chỉ trạm trên các serial networks .</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Slide Number Placeholder 5">
            <a:extLst>
              <a:ext uri="{FF2B5EF4-FFF2-40B4-BE49-F238E27FC236}">
                <a16:creationId xmlns:a16="http://schemas.microsoft.com/office/drawing/2014/main" id="{CCFE6047-9D73-4B0D-8D68-8A5EADD3079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75E50852-E60A-4292-BE8D-C572AE3A39FF}" type="slidenum">
              <a:rPr lang="en-US" altLang="en-US" sz="1400" smtClean="0"/>
              <a:pPr>
                <a:spcBef>
                  <a:spcPct val="0"/>
                </a:spcBef>
                <a:buClrTx/>
                <a:buSzTx/>
                <a:buFontTx/>
                <a:buNone/>
              </a:pPr>
              <a:t>109</a:t>
            </a:fld>
            <a:endParaRPr lang="en-US" altLang="en-US" sz="1400"/>
          </a:p>
        </p:txBody>
      </p:sp>
      <p:sp>
        <p:nvSpPr>
          <p:cNvPr id="572419" name="Rectangle 2">
            <a:extLst>
              <a:ext uri="{FF2B5EF4-FFF2-40B4-BE49-F238E27FC236}">
                <a16:creationId xmlns:a16="http://schemas.microsoft.com/office/drawing/2014/main" id="{54701BB2-A078-4BE6-A992-F2C28A4EBE25}"/>
              </a:ext>
            </a:extLst>
          </p:cNvPr>
          <p:cNvSpPr>
            <a:spLocks noGrp="1" noChangeArrowheads="1"/>
          </p:cNvSpPr>
          <p:nvPr>
            <p:ph type="title"/>
          </p:nvPr>
        </p:nvSpPr>
        <p:spPr/>
        <p:txBody>
          <a:bodyPr/>
          <a:lstStyle/>
          <a:p>
            <a:r>
              <a:rPr lang="en-US" altLang="en-US"/>
              <a:t>Các lưu ý về VLSM</a:t>
            </a:r>
          </a:p>
        </p:txBody>
      </p:sp>
      <p:sp>
        <p:nvSpPr>
          <p:cNvPr id="572420" name="Rectangle 3">
            <a:extLst>
              <a:ext uri="{FF2B5EF4-FFF2-40B4-BE49-F238E27FC236}">
                <a16:creationId xmlns:a16="http://schemas.microsoft.com/office/drawing/2014/main" id="{AA35D207-7560-4014-9095-9C75261B49E5}"/>
              </a:ext>
            </a:extLst>
          </p:cNvPr>
          <p:cNvSpPr>
            <a:spLocks noGrp="1" noChangeArrowheads="1"/>
          </p:cNvSpPr>
          <p:nvPr>
            <p:ph type="body" idx="1"/>
          </p:nvPr>
        </p:nvSpPr>
        <p:spPr>
          <a:xfrm>
            <a:off x="601663" y="1797050"/>
            <a:ext cx="7704137" cy="4386263"/>
          </a:xfrm>
        </p:spPr>
        <p:txBody>
          <a:bodyPr/>
          <a:lstStyle/>
          <a:p>
            <a:pPr marL="288925" indent="-288925" defTabSz="814388"/>
            <a:r>
              <a:rPr lang="en-US" altLang="en-US" sz="2400"/>
              <a:t>Bất cứ khi nào có thể, tốt nhất là nhóm những tuyến đường tiếp giáp lại với nhau để cho chúng có thể được tóm tắt (tổng hợp) bởi upstream routers. </a:t>
            </a:r>
          </a:p>
          <a:p>
            <a:pPr marL="627063" lvl="1" indent="0" defTabSz="814388"/>
            <a:r>
              <a:rPr lang="en-US" altLang="en-US" sz="2000"/>
              <a:t> Ngay cả khi nếu như không thể nhóm được tất cả các tuyến đường tiếp giáp lại với nhau, thì router sẽ sử dụng khớp nhiều bit nhất (longest-bit match) khi so khớp trong bảng định tuyến để chon một tuyến đường cụ thể hơn thay vì một tuyến đường được tóm tắt</a:t>
            </a:r>
          </a:p>
          <a:p>
            <a:pPr marL="288925" indent="-288925" defTabSz="814388"/>
            <a:r>
              <a:rPr lang="en-US" altLang="en-US" sz="2400"/>
              <a:t>Ta có thể tiếp tục chia nhỏ mạng (sub-subnetting) “sâu” bao nhiêu lần tùy theo ý muốn.</a:t>
            </a:r>
          </a:p>
          <a:p>
            <a:pPr marL="288925" indent="-288925" defTabSz="814388"/>
            <a:r>
              <a:rPr lang="en-US" altLang="en-US" sz="2400"/>
              <a:t>Ta có thể có các subnets với kích cỡ đa dạng khi dùng kỹ thuật VLSM.</a:t>
            </a:r>
          </a:p>
        </p:txBody>
      </p:sp>
    </p:spTree>
  </p:cSld>
  <p:clrMapOvr>
    <a:masterClrMapping/>
  </p:clrMapOvr>
  <p:transition>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Slide Number Placeholder 5">
            <a:extLst>
              <a:ext uri="{FF2B5EF4-FFF2-40B4-BE49-F238E27FC236}">
                <a16:creationId xmlns:a16="http://schemas.microsoft.com/office/drawing/2014/main" id="{A8453A4D-816D-4174-8B49-05795370C79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1C4CB851-1049-41A4-BD01-3406D2A6781F}" type="slidenum">
              <a:rPr lang="en-US" altLang="en-US" sz="1400" smtClean="0"/>
              <a:pPr>
                <a:spcBef>
                  <a:spcPct val="0"/>
                </a:spcBef>
                <a:buClrTx/>
                <a:buSzTx/>
                <a:buFontTx/>
                <a:buNone/>
              </a:pPr>
              <a:t>11</a:t>
            </a:fld>
            <a:endParaRPr lang="en-US" altLang="en-US" sz="1400"/>
          </a:p>
        </p:txBody>
      </p:sp>
      <p:sp>
        <p:nvSpPr>
          <p:cNvPr id="399363" name="Rectangle 2">
            <a:extLst>
              <a:ext uri="{FF2B5EF4-FFF2-40B4-BE49-F238E27FC236}">
                <a16:creationId xmlns:a16="http://schemas.microsoft.com/office/drawing/2014/main" id="{D58E1201-ED49-4723-9DA2-D5FAA06DDF7D}"/>
              </a:ext>
            </a:extLst>
          </p:cNvPr>
          <p:cNvSpPr>
            <a:spLocks noGrp="1" noChangeArrowheads="1"/>
          </p:cNvSpPr>
          <p:nvPr>
            <p:ph type="title"/>
          </p:nvPr>
        </p:nvSpPr>
        <p:spPr>
          <a:xfrm>
            <a:off x="533400" y="142875"/>
            <a:ext cx="7772400" cy="1143000"/>
          </a:xfrm>
        </p:spPr>
        <p:txBody>
          <a:bodyPr/>
          <a:lstStyle/>
          <a:p>
            <a:r>
              <a:rPr lang="en-US" altLang="en-US"/>
              <a:t>Chương 6 - Nội dung</a:t>
            </a:r>
          </a:p>
        </p:txBody>
      </p:sp>
      <p:sp>
        <p:nvSpPr>
          <p:cNvPr id="399364" name="Rectangle 3">
            <a:extLst>
              <a:ext uri="{FF2B5EF4-FFF2-40B4-BE49-F238E27FC236}">
                <a16:creationId xmlns:a16="http://schemas.microsoft.com/office/drawing/2014/main" id="{9C090C95-BB8D-47F9-94AC-2FED84DE690E}"/>
              </a:ext>
            </a:extLst>
          </p:cNvPr>
          <p:cNvSpPr>
            <a:spLocks noGrp="1" noChangeArrowheads="1"/>
          </p:cNvSpPr>
          <p:nvPr>
            <p:ph type="body" idx="1"/>
          </p:nvPr>
        </p:nvSpPr>
        <p:spPr>
          <a:xfrm>
            <a:off x="566738" y="1787525"/>
            <a:ext cx="8364537" cy="3790950"/>
          </a:xfrm>
        </p:spPr>
        <p:txBody>
          <a:bodyPr/>
          <a:lstStyle/>
          <a:p>
            <a:pPr>
              <a:buFont typeface="ZapfDingbats" pitchFamily="82" charset="2"/>
              <a:buNone/>
            </a:pPr>
            <a:r>
              <a:rPr lang="en-US" altLang="en-US">
                <a:solidFill>
                  <a:schemeClr val="accent2"/>
                </a:solidFill>
              </a:rPr>
              <a:t>6.1</a:t>
            </a:r>
            <a:r>
              <a:rPr lang="en-US" altLang="en-US"/>
              <a:t> Giới thiệu về các mô hình dịch vụ mạng</a:t>
            </a:r>
          </a:p>
          <a:p>
            <a:pPr>
              <a:buFont typeface="ZapfDingbats" pitchFamily="82" charset="2"/>
              <a:buNone/>
            </a:pPr>
            <a:r>
              <a:rPr lang="en-US" altLang="en-US">
                <a:solidFill>
                  <a:schemeClr val="accent2"/>
                </a:solidFill>
              </a:rPr>
              <a:t>6.2</a:t>
            </a:r>
            <a:r>
              <a:rPr lang="en-US" altLang="en-US"/>
              <a:t> Các nguyên tắc định tuyến</a:t>
            </a:r>
          </a:p>
          <a:p>
            <a:pPr>
              <a:buFont typeface="ZapfDingbats" pitchFamily="82" charset="2"/>
              <a:buNone/>
            </a:pPr>
            <a:r>
              <a:rPr lang="en-US" altLang="en-US">
                <a:solidFill>
                  <a:srgbClr val="FF0000"/>
                </a:solidFill>
              </a:rPr>
              <a:t>6.3 Định tuyến theo thứ bậc</a:t>
            </a:r>
          </a:p>
          <a:p>
            <a:pPr>
              <a:buFont typeface="ZapfDingbats" pitchFamily="82" charset="2"/>
              <a:buNone/>
            </a:pPr>
            <a:r>
              <a:rPr lang="en-US" altLang="en-US">
                <a:solidFill>
                  <a:schemeClr val="accent2"/>
                </a:solidFill>
              </a:rPr>
              <a:t>6.4</a:t>
            </a:r>
            <a:r>
              <a:rPr lang="en-US" altLang="en-US"/>
              <a:t> Giao thức IP – Internet Protocol</a:t>
            </a:r>
          </a:p>
          <a:p>
            <a:pPr>
              <a:buFont typeface="ZapfDingbats" pitchFamily="82" charset="2"/>
              <a:buNone/>
            </a:pPr>
            <a:r>
              <a:rPr lang="en-US" altLang="en-US">
                <a:solidFill>
                  <a:schemeClr val="accent2"/>
                </a:solidFill>
              </a:rPr>
              <a:t>6.5</a:t>
            </a:r>
            <a:r>
              <a:rPr lang="en-US" altLang="en-US"/>
              <a:t> Định tuyến trên Internet</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Slide Number Placeholder 5">
            <a:extLst>
              <a:ext uri="{FF2B5EF4-FFF2-40B4-BE49-F238E27FC236}">
                <a16:creationId xmlns:a16="http://schemas.microsoft.com/office/drawing/2014/main" id="{345AAA57-9DD8-4ADB-8152-E9C3E9B7C4F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637687A8-E701-4633-8A4D-D2556DC9A12E}" type="slidenum">
              <a:rPr lang="en-US" altLang="en-US" sz="1400" smtClean="0"/>
              <a:pPr>
                <a:spcBef>
                  <a:spcPct val="0"/>
                </a:spcBef>
                <a:buClrTx/>
                <a:buSzTx/>
                <a:buFontTx/>
                <a:buNone/>
              </a:pPr>
              <a:t>110</a:t>
            </a:fld>
            <a:endParaRPr lang="en-US" altLang="en-US" sz="1400"/>
          </a:p>
        </p:txBody>
      </p:sp>
      <p:sp>
        <p:nvSpPr>
          <p:cNvPr id="575491" name="Rectangle 2">
            <a:extLst>
              <a:ext uri="{FF2B5EF4-FFF2-40B4-BE49-F238E27FC236}">
                <a16:creationId xmlns:a16="http://schemas.microsoft.com/office/drawing/2014/main" id="{6CC860E0-D750-4BEF-A855-5B04E5B8D443}"/>
              </a:ext>
            </a:extLst>
          </p:cNvPr>
          <p:cNvSpPr>
            <a:spLocks noGrp="1" noChangeArrowheads="1"/>
          </p:cNvSpPr>
          <p:nvPr>
            <p:ph type="title"/>
          </p:nvPr>
        </p:nvSpPr>
        <p:spPr/>
        <p:txBody>
          <a:bodyPr/>
          <a:lstStyle/>
          <a:p>
            <a:r>
              <a:rPr lang="en-US" altLang="en-US"/>
              <a:t>Các giải pháp ngắn hạn: </a:t>
            </a:r>
            <a:br>
              <a:rPr lang="en-US" altLang="en-US"/>
            </a:br>
            <a:r>
              <a:rPr lang="en-US" altLang="en-US"/>
              <a:t>Sự cải tiến địa chỉ IPv4</a:t>
            </a:r>
          </a:p>
        </p:txBody>
      </p:sp>
      <p:sp>
        <p:nvSpPr>
          <p:cNvPr id="575492" name="Rectangle 3">
            <a:extLst>
              <a:ext uri="{FF2B5EF4-FFF2-40B4-BE49-F238E27FC236}">
                <a16:creationId xmlns:a16="http://schemas.microsoft.com/office/drawing/2014/main" id="{E8F10CF9-673B-4994-B877-547FBC00D9E0}"/>
              </a:ext>
            </a:extLst>
          </p:cNvPr>
          <p:cNvSpPr>
            <a:spLocks noGrp="1" noChangeArrowheads="1"/>
          </p:cNvSpPr>
          <p:nvPr>
            <p:ph type="body" idx="1"/>
          </p:nvPr>
        </p:nvSpPr>
        <p:spPr>
          <a:xfrm>
            <a:off x="601663" y="1797050"/>
            <a:ext cx="7704137" cy="4386263"/>
          </a:xfrm>
        </p:spPr>
        <p:txBody>
          <a:bodyPr/>
          <a:lstStyle/>
          <a:p>
            <a:r>
              <a:rPr lang="en-US" altLang="en-US"/>
              <a:t>CIDR (Classless Inter-Domain Routing) – RFCs 1517, 1518, 1519, 1520</a:t>
            </a:r>
          </a:p>
          <a:p>
            <a:r>
              <a:rPr lang="en-US" altLang="en-US"/>
              <a:t>VLSM (Variable Length Subnet Mask) – RFC 1009</a:t>
            </a:r>
          </a:p>
          <a:p>
            <a:r>
              <a:rPr lang="en-US" altLang="en-US"/>
              <a:t>Private Addressing - RFC 1918</a:t>
            </a:r>
          </a:p>
          <a:p>
            <a:r>
              <a:rPr lang="en-US" altLang="en-US"/>
              <a:t>NAT/PAT (Network Address Translation / Port Address Translation) – RFCs 1631, 2663, 2993, 3022, 3027, 3235</a:t>
            </a:r>
          </a:p>
        </p:txBody>
      </p:sp>
      <p:sp>
        <p:nvSpPr>
          <p:cNvPr id="575493" name="Rectangle 4">
            <a:extLst>
              <a:ext uri="{FF2B5EF4-FFF2-40B4-BE49-F238E27FC236}">
                <a16:creationId xmlns:a16="http://schemas.microsoft.com/office/drawing/2014/main" id="{17800543-2122-4387-B2F0-CAC7163F8856}"/>
              </a:ext>
            </a:extLst>
          </p:cNvPr>
          <p:cNvSpPr>
            <a:spLocks noChangeArrowheads="1"/>
          </p:cNvSpPr>
          <p:nvPr/>
        </p:nvSpPr>
        <p:spPr bwMode="auto">
          <a:xfrm>
            <a:off x="357188" y="3694113"/>
            <a:ext cx="8174037" cy="527050"/>
          </a:xfrm>
          <a:prstGeom prst="rect">
            <a:avLst/>
          </a:prstGeom>
          <a:noFill/>
          <a:ln w="317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lIns="73025" tIns="36512" rIns="73025" bIns="36512"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Tree>
  </p:cSld>
  <p:clrMapOvr>
    <a:masterClrMapping/>
  </p:clrMapOvr>
  <p:transition>
    <p:randomBar dir="vert"/>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Slide Number Placeholder 5">
            <a:extLst>
              <a:ext uri="{FF2B5EF4-FFF2-40B4-BE49-F238E27FC236}">
                <a16:creationId xmlns:a16="http://schemas.microsoft.com/office/drawing/2014/main" id="{8D5AE45C-B2EA-4383-B30B-EA025CF626F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8267AA1A-F496-444C-B16F-37D26ADC2B03}" type="slidenum">
              <a:rPr lang="en-US" altLang="en-US" sz="1400" smtClean="0"/>
              <a:pPr>
                <a:spcBef>
                  <a:spcPct val="0"/>
                </a:spcBef>
                <a:buClrTx/>
                <a:buSzTx/>
                <a:buFontTx/>
                <a:buNone/>
              </a:pPr>
              <a:t>111</a:t>
            </a:fld>
            <a:endParaRPr lang="en-US" altLang="en-US" sz="1400"/>
          </a:p>
        </p:txBody>
      </p:sp>
      <p:sp>
        <p:nvSpPr>
          <p:cNvPr id="577539" name="Rectangle 2">
            <a:extLst>
              <a:ext uri="{FF2B5EF4-FFF2-40B4-BE49-F238E27FC236}">
                <a16:creationId xmlns:a16="http://schemas.microsoft.com/office/drawing/2014/main" id="{27EE348C-C478-4ED6-9A98-137826DC4BCA}"/>
              </a:ext>
            </a:extLst>
          </p:cNvPr>
          <p:cNvSpPr>
            <a:spLocks noGrp="1" noChangeArrowheads="1"/>
          </p:cNvSpPr>
          <p:nvPr>
            <p:ph type="title"/>
          </p:nvPr>
        </p:nvSpPr>
        <p:spPr>
          <a:xfrm>
            <a:off x="0" y="-219075"/>
            <a:ext cx="8610600" cy="1143000"/>
          </a:xfrm>
        </p:spPr>
        <p:txBody>
          <a:bodyPr/>
          <a:lstStyle/>
          <a:p>
            <a:r>
              <a:rPr lang="en-US" altLang="en-US"/>
              <a:t>Private IP addresses (RFC 1918)</a:t>
            </a:r>
          </a:p>
        </p:txBody>
      </p:sp>
      <p:pic>
        <p:nvPicPr>
          <p:cNvPr id="577540" name="Picture 3">
            <a:extLst>
              <a:ext uri="{FF2B5EF4-FFF2-40B4-BE49-F238E27FC236}">
                <a16:creationId xmlns:a16="http://schemas.microsoft.com/office/drawing/2014/main" id="{A7222304-D6D6-43DC-A804-E2F39FFAB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688975"/>
            <a:ext cx="66579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7541" name="Picture 4">
            <a:extLst>
              <a:ext uri="{FF2B5EF4-FFF2-40B4-BE49-F238E27FC236}">
                <a16:creationId xmlns:a16="http://schemas.microsoft.com/office/drawing/2014/main" id="{B559B96C-B966-4B25-928A-7054325562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517775"/>
            <a:ext cx="6315075"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7542" name="Picture 5">
            <a:extLst>
              <a:ext uri="{FF2B5EF4-FFF2-40B4-BE49-F238E27FC236}">
                <a16:creationId xmlns:a16="http://schemas.microsoft.com/office/drawing/2014/main" id="{22B9DBAC-310F-409C-8139-EA85907B9C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984375"/>
            <a:ext cx="62769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43" name="Rectangle 6">
            <a:extLst>
              <a:ext uri="{FF2B5EF4-FFF2-40B4-BE49-F238E27FC236}">
                <a16:creationId xmlns:a16="http://schemas.microsoft.com/office/drawing/2014/main" id="{8A89D0DF-C8CD-4AE2-B92C-A1F5783C1D08}"/>
              </a:ext>
            </a:extLst>
          </p:cNvPr>
          <p:cNvSpPr>
            <a:spLocks noGrp="1" noChangeArrowheads="1"/>
          </p:cNvSpPr>
          <p:nvPr>
            <p:ph type="body" idx="1"/>
          </p:nvPr>
        </p:nvSpPr>
        <p:spPr>
          <a:xfrm>
            <a:off x="0" y="4745038"/>
            <a:ext cx="9144000" cy="2043112"/>
          </a:xfrm>
          <a:noFill/>
        </p:spPr>
        <p:txBody>
          <a:bodyPr/>
          <a:lstStyle/>
          <a:p>
            <a:pPr>
              <a:lnSpc>
                <a:spcPct val="80000"/>
              </a:lnSpc>
              <a:buFont typeface="ZapfDingbats" pitchFamily="82" charset="2"/>
              <a:buNone/>
            </a:pPr>
            <a:r>
              <a:rPr lang="en-US" altLang="en-US" sz="1800">
                <a:cs typeface="Arial" panose="020B0604020202020204" pitchFamily="34" charset="0"/>
              </a:rPr>
              <a:t>Nếu cần đánh địa chỉ cho những mục đích sau, thì những địa chỉ riêng tư có thể được sử dụng thay vì các địa duy nhất toàn cầu:</a:t>
            </a:r>
          </a:p>
          <a:p>
            <a:pPr>
              <a:lnSpc>
                <a:spcPct val="80000"/>
              </a:lnSpc>
            </a:pPr>
            <a:r>
              <a:rPr lang="en-US" altLang="en-US" sz="1800">
                <a:cs typeface="Arial" panose="020B0604020202020204" pitchFamily="34" charset="0"/>
              </a:rPr>
              <a:t>Một intranet không công khai</a:t>
            </a:r>
          </a:p>
          <a:p>
            <a:pPr>
              <a:lnSpc>
                <a:spcPct val="80000"/>
              </a:lnSpc>
            </a:pPr>
            <a:r>
              <a:rPr lang="en-US" altLang="en-US" sz="1800">
                <a:cs typeface="Arial" panose="020B0604020202020204" pitchFamily="34" charset="0"/>
              </a:rPr>
              <a:t>Một phòng lab để thử nghiệm</a:t>
            </a:r>
          </a:p>
          <a:p>
            <a:pPr>
              <a:lnSpc>
                <a:spcPct val="80000"/>
              </a:lnSpc>
            </a:pPr>
            <a:r>
              <a:rPr lang="en-US" altLang="en-US" sz="1800">
                <a:cs typeface="Arial" panose="020B0604020202020204" pitchFamily="34" charset="0"/>
              </a:rPr>
              <a:t>Một mạng gia đình </a:t>
            </a:r>
          </a:p>
          <a:p>
            <a:pPr>
              <a:lnSpc>
                <a:spcPct val="80000"/>
              </a:lnSpc>
              <a:buFont typeface="ZapfDingbats" pitchFamily="82" charset="2"/>
              <a:buNone/>
            </a:pPr>
            <a:r>
              <a:rPr lang="en-US" altLang="en-US" sz="1800">
                <a:cs typeface="Arial" panose="020B0604020202020204" pitchFamily="34" charset="0"/>
              </a:rPr>
              <a:t>Các địa chỉ toàn cầu phải được cấp từ một nhà cung cấp hoặc cơ quan đăng ký nào đó với một số lệ phí.</a:t>
            </a:r>
            <a:endParaRPr lang="en-US" altLang="en-US" sz="18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Slide Number Placeholder 5">
            <a:extLst>
              <a:ext uri="{FF2B5EF4-FFF2-40B4-BE49-F238E27FC236}">
                <a16:creationId xmlns:a16="http://schemas.microsoft.com/office/drawing/2014/main" id="{3CCF1A6A-EE74-47AB-BA42-2BE2B92948A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BB70331D-E5BB-4E06-B075-667DA0B95B9D}" type="slidenum">
              <a:rPr lang="en-US" altLang="en-US" sz="1400" smtClean="0"/>
              <a:pPr>
                <a:spcBef>
                  <a:spcPct val="0"/>
                </a:spcBef>
                <a:buClrTx/>
                <a:buSzTx/>
                <a:buFontTx/>
                <a:buNone/>
              </a:pPr>
              <a:t>112</a:t>
            </a:fld>
            <a:endParaRPr lang="en-US" altLang="en-US" sz="1400"/>
          </a:p>
        </p:txBody>
      </p:sp>
      <p:sp>
        <p:nvSpPr>
          <p:cNvPr id="579587" name="Rectangle 2">
            <a:extLst>
              <a:ext uri="{FF2B5EF4-FFF2-40B4-BE49-F238E27FC236}">
                <a16:creationId xmlns:a16="http://schemas.microsoft.com/office/drawing/2014/main" id="{8E3A3BB2-668C-41CD-8D70-3AF65EDBD8B9}"/>
              </a:ext>
            </a:extLst>
          </p:cNvPr>
          <p:cNvSpPr>
            <a:spLocks noGrp="1" noChangeArrowheads="1"/>
          </p:cNvSpPr>
          <p:nvPr>
            <p:ph type="title"/>
          </p:nvPr>
        </p:nvSpPr>
        <p:spPr/>
        <p:txBody>
          <a:bodyPr/>
          <a:lstStyle/>
          <a:p>
            <a:r>
              <a:rPr lang="en-US" altLang="en-US"/>
              <a:t>Các giải pháp ngắn hạn: </a:t>
            </a:r>
            <a:br>
              <a:rPr lang="en-US" altLang="en-US"/>
            </a:br>
            <a:r>
              <a:rPr lang="en-US" altLang="en-US"/>
              <a:t>Sự cải tiến địa chỉ IPv4</a:t>
            </a:r>
          </a:p>
        </p:txBody>
      </p:sp>
      <p:sp>
        <p:nvSpPr>
          <p:cNvPr id="579588" name="Rectangle 3">
            <a:extLst>
              <a:ext uri="{FF2B5EF4-FFF2-40B4-BE49-F238E27FC236}">
                <a16:creationId xmlns:a16="http://schemas.microsoft.com/office/drawing/2014/main" id="{DE5A5D65-B02A-48A4-9DD0-9E8805BAE5AE}"/>
              </a:ext>
            </a:extLst>
          </p:cNvPr>
          <p:cNvSpPr>
            <a:spLocks noGrp="1" noChangeArrowheads="1"/>
          </p:cNvSpPr>
          <p:nvPr>
            <p:ph type="body" idx="1"/>
          </p:nvPr>
        </p:nvSpPr>
        <p:spPr>
          <a:xfrm>
            <a:off x="601663" y="1797050"/>
            <a:ext cx="8186737" cy="4524375"/>
          </a:xfrm>
        </p:spPr>
        <p:txBody>
          <a:bodyPr/>
          <a:lstStyle/>
          <a:p>
            <a:r>
              <a:rPr lang="en-US" altLang="en-US"/>
              <a:t>CIDR (Classless Inter-Domain Routing) – RFCs 1517, 1518, 1519, 1520</a:t>
            </a:r>
          </a:p>
          <a:p>
            <a:r>
              <a:rPr lang="en-US" altLang="en-US"/>
              <a:t>VLSM (Variable Length Subnet Mask) – RFC 1009</a:t>
            </a:r>
          </a:p>
          <a:p>
            <a:r>
              <a:rPr lang="en-US" altLang="en-US"/>
              <a:t>Private Addressing - RFC 1918</a:t>
            </a:r>
          </a:p>
          <a:p>
            <a:r>
              <a:rPr lang="en-US" altLang="en-US"/>
              <a:t>NAT/PAT (Network Address Translation / Port Address Translation) – RFCs 1631, 2663, 2993, 3022, 3027, 3235</a:t>
            </a:r>
          </a:p>
        </p:txBody>
      </p:sp>
      <p:sp>
        <p:nvSpPr>
          <p:cNvPr id="579589" name="Rectangle 4">
            <a:extLst>
              <a:ext uri="{FF2B5EF4-FFF2-40B4-BE49-F238E27FC236}">
                <a16:creationId xmlns:a16="http://schemas.microsoft.com/office/drawing/2014/main" id="{E2F3D879-EF49-4191-8391-318284C2E1B2}"/>
              </a:ext>
            </a:extLst>
          </p:cNvPr>
          <p:cNvSpPr>
            <a:spLocks noChangeArrowheads="1"/>
          </p:cNvSpPr>
          <p:nvPr/>
        </p:nvSpPr>
        <p:spPr bwMode="auto">
          <a:xfrm>
            <a:off x="411163" y="4221163"/>
            <a:ext cx="8366125" cy="1339850"/>
          </a:xfrm>
          <a:prstGeom prst="rect">
            <a:avLst/>
          </a:prstGeom>
          <a:noFill/>
          <a:ln w="317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lIns="73025" tIns="36512" rIns="73025" bIns="36512"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Tree>
  </p:cSld>
  <p:clrMapOvr>
    <a:masterClrMapping/>
  </p:clrMapOvr>
  <p:transition>
    <p:randomBar dir="vert"/>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Slide Number Placeholder 5">
            <a:extLst>
              <a:ext uri="{FF2B5EF4-FFF2-40B4-BE49-F238E27FC236}">
                <a16:creationId xmlns:a16="http://schemas.microsoft.com/office/drawing/2014/main" id="{1170E215-A301-4756-AD5F-F755FA1E1AA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E2090AA6-E104-456B-AD92-11C1F86D13C3}" type="slidenum">
              <a:rPr lang="en-US" altLang="en-US" sz="1400" smtClean="0"/>
              <a:pPr>
                <a:spcBef>
                  <a:spcPct val="0"/>
                </a:spcBef>
                <a:buClrTx/>
                <a:buSzTx/>
                <a:buFontTx/>
                <a:buNone/>
              </a:pPr>
              <a:t>113</a:t>
            </a:fld>
            <a:endParaRPr lang="en-US" altLang="en-US" sz="1400"/>
          </a:p>
        </p:txBody>
      </p:sp>
      <p:sp>
        <p:nvSpPr>
          <p:cNvPr id="581635" name="Rectangle 2">
            <a:extLst>
              <a:ext uri="{FF2B5EF4-FFF2-40B4-BE49-F238E27FC236}">
                <a16:creationId xmlns:a16="http://schemas.microsoft.com/office/drawing/2014/main" id="{AC76BE4D-18DF-4186-8133-5A0ED95EDCF6}"/>
              </a:ext>
            </a:extLst>
          </p:cNvPr>
          <p:cNvSpPr>
            <a:spLocks noGrp="1" noChangeArrowheads="1"/>
          </p:cNvSpPr>
          <p:nvPr>
            <p:ph type="title"/>
          </p:nvPr>
        </p:nvSpPr>
        <p:spPr>
          <a:xfrm>
            <a:off x="0" y="0"/>
            <a:ext cx="9144000" cy="1143000"/>
          </a:xfrm>
        </p:spPr>
        <p:txBody>
          <a:bodyPr/>
          <a:lstStyle/>
          <a:p>
            <a:r>
              <a:rPr lang="en-US" altLang="en-US"/>
              <a:t>Dịch địa chỉ mạng - NAT</a:t>
            </a:r>
          </a:p>
        </p:txBody>
      </p:sp>
      <p:sp>
        <p:nvSpPr>
          <p:cNvPr id="581636" name="Rectangle 3">
            <a:extLst>
              <a:ext uri="{FF2B5EF4-FFF2-40B4-BE49-F238E27FC236}">
                <a16:creationId xmlns:a16="http://schemas.microsoft.com/office/drawing/2014/main" id="{737761B8-D615-46F5-898F-46E17E4A3CE2}"/>
              </a:ext>
            </a:extLst>
          </p:cNvPr>
          <p:cNvSpPr>
            <a:spLocks noGrp="1" noChangeArrowheads="1"/>
          </p:cNvSpPr>
          <p:nvPr>
            <p:ph type="body" idx="1"/>
          </p:nvPr>
        </p:nvSpPr>
        <p:spPr>
          <a:xfrm>
            <a:off x="254000" y="4349750"/>
            <a:ext cx="8610600" cy="2278063"/>
          </a:xfrm>
        </p:spPr>
        <p:txBody>
          <a:bodyPr/>
          <a:lstStyle/>
          <a:p>
            <a:pPr>
              <a:lnSpc>
                <a:spcPct val="90000"/>
              </a:lnSpc>
              <a:buFont typeface="ZapfDingbats" pitchFamily="82" charset="2"/>
              <a:buNone/>
            </a:pPr>
            <a:r>
              <a:rPr lang="en-US" altLang="en-US" sz="2400" b="1">
                <a:cs typeface="Times New Roman" panose="02020603050405020304" pitchFamily="18" charset="0"/>
              </a:rPr>
              <a:t>NAT: Network Address Translatation</a:t>
            </a:r>
          </a:p>
          <a:p>
            <a:pPr>
              <a:lnSpc>
                <a:spcPct val="90000"/>
              </a:lnSpc>
            </a:pPr>
            <a:r>
              <a:rPr lang="en-US" altLang="en-US" sz="2400" b="1">
                <a:cs typeface="Times New Roman" panose="02020603050405020304" pitchFamily="18" charset="0"/>
              </a:rPr>
              <a:t>NAT</a:t>
            </a:r>
            <a:r>
              <a:rPr lang="en-US" altLang="en-US" sz="2400">
                <a:cs typeface="Times New Roman" panose="02020603050405020304" pitchFamily="18" charset="0"/>
              </a:rPr>
              <a:t>, được định nghĩa trong RFC 1631, là một tiến trình thay một địa chỉ này bằng một địa chỉ khác trong phần điều khiển của gói IP. </a:t>
            </a:r>
          </a:p>
          <a:p>
            <a:pPr>
              <a:lnSpc>
                <a:spcPct val="90000"/>
              </a:lnSpc>
            </a:pPr>
            <a:r>
              <a:rPr lang="en-US" altLang="en-US" sz="2400">
                <a:cs typeface="Times New Roman" panose="02020603050405020304" pitchFamily="18" charset="0"/>
              </a:rPr>
              <a:t>Trong thực tế, NAT được sử dụng để cho phép các hosts dùng địa chỉ riêng tư truy cập Internet.</a:t>
            </a:r>
          </a:p>
        </p:txBody>
      </p:sp>
      <p:pic>
        <p:nvPicPr>
          <p:cNvPr id="581637" name="Picture 4">
            <a:extLst>
              <a:ext uri="{FF2B5EF4-FFF2-40B4-BE49-F238E27FC236}">
                <a16:creationId xmlns:a16="http://schemas.microsoft.com/office/drawing/2014/main" id="{8ADE8C36-9071-444F-B838-D2A0EC0AF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038225"/>
            <a:ext cx="5534025" cy="31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Slide Number Placeholder 5">
            <a:extLst>
              <a:ext uri="{FF2B5EF4-FFF2-40B4-BE49-F238E27FC236}">
                <a16:creationId xmlns:a16="http://schemas.microsoft.com/office/drawing/2014/main" id="{CD780CF3-1E9B-48D7-A63D-C4BF7DA3D5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564A727C-AF31-4B9F-85EE-D5B29DB6E502}" type="slidenum">
              <a:rPr lang="en-US" altLang="en-US" sz="1400" smtClean="0"/>
              <a:pPr>
                <a:spcBef>
                  <a:spcPct val="0"/>
                </a:spcBef>
                <a:buClrTx/>
                <a:buSzTx/>
                <a:buFontTx/>
                <a:buNone/>
              </a:pPr>
              <a:t>114</a:t>
            </a:fld>
            <a:endParaRPr lang="en-US" altLang="en-US" sz="1400"/>
          </a:p>
        </p:txBody>
      </p:sp>
      <p:sp>
        <p:nvSpPr>
          <p:cNvPr id="582659" name="Rectangle 2">
            <a:extLst>
              <a:ext uri="{FF2B5EF4-FFF2-40B4-BE49-F238E27FC236}">
                <a16:creationId xmlns:a16="http://schemas.microsoft.com/office/drawing/2014/main" id="{FE7183F1-3E12-4D78-AAF5-F1B9E44A6DBE}"/>
              </a:ext>
            </a:extLst>
          </p:cNvPr>
          <p:cNvSpPr>
            <a:spLocks noGrp="1" noChangeArrowheads="1"/>
          </p:cNvSpPr>
          <p:nvPr>
            <p:ph type="title"/>
          </p:nvPr>
        </p:nvSpPr>
        <p:spPr>
          <a:xfrm>
            <a:off x="0" y="-157163"/>
            <a:ext cx="9144000" cy="1143001"/>
          </a:xfrm>
        </p:spPr>
        <p:txBody>
          <a:bodyPr/>
          <a:lstStyle/>
          <a:p>
            <a:r>
              <a:rPr lang="en-US" altLang="en-US"/>
              <a:t>Network Address Translation (NAT)</a:t>
            </a:r>
          </a:p>
        </p:txBody>
      </p:sp>
      <p:sp>
        <p:nvSpPr>
          <p:cNvPr id="582660" name="Rectangle 3">
            <a:extLst>
              <a:ext uri="{FF2B5EF4-FFF2-40B4-BE49-F238E27FC236}">
                <a16:creationId xmlns:a16="http://schemas.microsoft.com/office/drawing/2014/main" id="{926B587A-D1D7-4F80-931E-7CE837DEB431}"/>
              </a:ext>
            </a:extLst>
          </p:cNvPr>
          <p:cNvSpPr>
            <a:spLocks noGrp="1" noChangeArrowheads="1"/>
          </p:cNvSpPr>
          <p:nvPr>
            <p:ph type="body" idx="1"/>
          </p:nvPr>
        </p:nvSpPr>
        <p:spPr>
          <a:xfrm>
            <a:off x="0" y="4025900"/>
            <a:ext cx="9144000" cy="2832100"/>
          </a:xfrm>
        </p:spPr>
        <p:txBody>
          <a:bodyPr/>
          <a:lstStyle/>
          <a:p>
            <a:pPr>
              <a:lnSpc>
                <a:spcPct val="90000"/>
              </a:lnSpc>
            </a:pPr>
            <a:r>
              <a:rPr lang="en-US" altLang="en-US" sz="2000">
                <a:cs typeface="Arial" panose="020B0604020202020204" pitchFamily="34" charset="0"/>
              </a:rPr>
              <a:t>Dịch địa chỉ mạng -NAT- có thể xảy ra động hoặc tĩnh. </a:t>
            </a:r>
            <a:endParaRPr lang="en-US" altLang="en-US" sz="2000"/>
          </a:p>
          <a:p>
            <a:pPr>
              <a:lnSpc>
                <a:spcPct val="90000"/>
              </a:lnSpc>
            </a:pPr>
            <a:r>
              <a:rPr lang="en-US" altLang="en-US" sz="2000">
                <a:cs typeface="Arial" panose="020B0604020202020204" pitchFamily="34" charset="0"/>
              </a:rPr>
              <a:t>Tính năng mạnh nhất của các router hỗ trợ NAT là khả năng sử dụng cơ chế </a:t>
            </a:r>
            <a:r>
              <a:rPr lang="en-US" altLang="en-US" sz="2000" b="1">
                <a:cs typeface="Arial" panose="020B0604020202020204" pitchFamily="34" charset="0"/>
              </a:rPr>
              <a:t>dịch địa chỉ cổng - port address translation (PAT),</a:t>
            </a:r>
            <a:r>
              <a:rPr lang="en-US" altLang="en-US" sz="2000">
                <a:cs typeface="Arial" panose="020B0604020202020204" pitchFamily="34" charset="0"/>
              </a:rPr>
              <a:t> nó cho phép nhiều địa chỉ bên trong được ánh xạ đến cùng một địa chỉ toàn cầu. </a:t>
            </a:r>
          </a:p>
          <a:p>
            <a:pPr>
              <a:lnSpc>
                <a:spcPct val="90000"/>
              </a:lnSpc>
            </a:pPr>
            <a:r>
              <a:rPr lang="en-US" altLang="en-US" sz="2000">
                <a:cs typeface="Arial" panose="020B0604020202020204" pitchFamily="34" charset="0"/>
              </a:rPr>
              <a:t>Kỹ thuật đó còn được gọi là việc dịch địa chỉ mạng nhiều –đến-một. </a:t>
            </a:r>
          </a:p>
          <a:p>
            <a:pPr>
              <a:lnSpc>
                <a:spcPct val="90000"/>
              </a:lnSpc>
            </a:pPr>
            <a:r>
              <a:rPr lang="en-US" altLang="en-US" sz="2000">
                <a:cs typeface="Arial" panose="020B0604020202020204" pitchFamily="34" charset="0"/>
              </a:rPr>
              <a:t>Với PAT, hàng trăm node sử dụng địa chỉ riêng tư có thể truy cập Internet bằng cách sử dụng duy nhất một địa chỉ toàn cầu. </a:t>
            </a:r>
          </a:p>
          <a:p>
            <a:pPr>
              <a:lnSpc>
                <a:spcPct val="90000"/>
              </a:lnSpc>
            </a:pPr>
            <a:r>
              <a:rPr lang="en-US" altLang="en-US" sz="2000">
                <a:cs typeface="Arial" panose="020B0604020202020204" pitchFamily="34" charset="0"/>
              </a:rPr>
              <a:t>NAT router lưu vết các cuộc hội thoại khác nhau bằng cách ánh xạ các số hiệu cổng TCP và UDP.</a:t>
            </a:r>
            <a:endParaRPr lang="en-US" altLang="en-US" sz="2000"/>
          </a:p>
        </p:txBody>
      </p:sp>
      <p:grpSp>
        <p:nvGrpSpPr>
          <p:cNvPr id="582661" name="Group 4">
            <a:extLst>
              <a:ext uri="{FF2B5EF4-FFF2-40B4-BE49-F238E27FC236}">
                <a16:creationId xmlns:a16="http://schemas.microsoft.com/office/drawing/2014/main" id="{2DF2978B-18F0-43DE-A75C-0906BEE26466}"/>
              </a:ext>
            </a:extLst>
          </p:cNvPr>
          <p:cNvGrpSpPr>
            <a:grpSpLocks/>
          </p:cNvGrpSpPr>
          <p:nvPr/>
        </p:nvGrpSpPr>
        <p:grpSpPr bwMode="auto">
          <a:xfrm>
            <a:off x="1676400" y="811213"/>
            <a:ext cx="5534025" cy="3179762"/>
            <a:chOff x="1056" y="709"/>
            <a:chExt cx="3486" cy="2003"/>
          </a:xfrm>
        </p:grpSpPr>
        <p:pic>
          <p:nvPicPr>
            <p:cNvPr id="582662" name="Picture 5">
              <a:extLst>
                <a:ext uri="{FF2B5EF4-FFF2-40B4-BE49-F238E27FC236}">
                  <a16:creationId xmlns:a16="http://schemas.microsoft.com/office/drawing/2014/main" id="{62655EED-C759-4CBF-A721-CA37ED0756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 y="709"/>
              <a:ext cx="3486" cy="2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2663" name="Line 6">
              <a:extLst>
                <a:ext uri="{FF2B5EF4-FFF2-40B4-BE49-F238E27FC236}">
                  <a16:creationId xmlns:a16="http://schemas.microsoft.com/office/drawing/2014/main" id="{61167404-59ED-41DB-83C4-D4800E0CB53C}"/>
                </a:ext>
              </a:extLst>
            </p:cNvPr>
            <p:cNvSpPr>
              <a:spLocks noChangeShapeType="1"/>
            </p:cNvSpPr>
            <p:nvPr/>
          </p:nvSpPr>
          <p:spPr bwMode="auto">
            <a:xfrm>
              <a:off x="2832" y="2448"/>
              <a:ext cx="288" cy="4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2664" name="Line 7">
              <a:extLst>
                <a:ext uri="{FF2B5EF4-FFF2-40B4-BE49-F238E27FC236}">
                  <a16:creationId xmlns:a16="http://schemas.microsoft.com/office/drawing/2014/main" id="{BD18FCC2-52C3-4D10-ABAF-47195D2A52F1}"/>
                </a:ext>
              </a:extLst>
            </p:cNvPr>
            <p:cNvSpPr>
              <a:spLocks noChangeShapeType="1"/>
            </p:cNvSpPr>
            <p:nvPr/>
          </p:nvSpPr>
          <p:spPr bwMode="auto">
            <a:xfrm>
              <a:off x="2832" y="2592"/>
              <a:ext cx="288" cy="4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2665" name="Text Box 8">
              <a:extLst>
                <a:ext uri="{FF2B5EF4-FFF2-40B4-BE49-F238E27FC236}">
                  <a16:creationId xmlns:a16="http://schemas.microsoft.com/office/drawing/2014/main" id="{19DF6CFD-F746-47AC-84C2-E80050B49CC2}"/>
                </a:ext>
              </a:extLst>
            </p:cNvPr>
            <p:cNvSpPr txBox="1">
              <a:spLocks noChangeArrowheads="1"/>
            </p:cNvSpPr>
            <p:nvPr/>
          </p:nvSpPr>
          <p:spPr bwMode="auto">
            <a:xfrm>
              <a:off x="3168" y="2400"/>
              <a:ext cx="134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1000" b="1">
                  <a:latin typeface="Arial" panose="020B0604020202020204" pitchFamily="34" charset="0"/>
                </a:rPr>
                <a:t>2.2.2.2  TCP Source Port 1923</a:t>
              </a:r>
            </a:p>
          </p:txBody>
        </p:sp>
        <p:sp>
          <p:nvSpPr>
            <p:cNvPr id="582666" name="Text Box 9">
              <a:extLst>
                <a:ext uri="{FF2B5EF4-FFF2-40B4-BE49-F238E27FC236}">
                  <a16:creationId xmlns:a16="http://schemas.microsoft.com/office/drawing/2014/main" id="{E001A341-1040-49BD-9B79-D979FB0F4B18}"/>
                </a:ext>
              </a:extLst>
            </p:cNvPr>
            <p:cNvSpPr txBox="1">
              <a:spLocks noChangeArrowheads="1"/>
            </p:cNvSpPr>
            <p:nvPr/>
          </p:nvSpPr>
          <p:spPr bwMode="auto">
            <a:xfrm>
              <a:off x="3168" y="2534"/>
              <a:ext cx="134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1000" b="1">
                  <a:latin typeface="Arial" panose="020B0604020202020204" pitchFamily="34" charset="0"/>
                </a:rPr>
                <a:t>2.2.2.2  TCP Source Port 1924</a:t>
              </a:r>
            </a:p>
          </p:txBody>
        </p:sp>
        <p:sp>
          <p:nvSpPr>
            <p:cNvPr id="582667" name="Text Box 10">
              <a:extLst>
                <a:ext uri="{FF2B5EF4-FFF2-40B4-BE49-F238E27FC236}">
                  <a16:creationId xmlns:a16="http://schemas.microsoft.com/office/drawing/2014/main" id="{2E2C5E6C-A15F-4F11-9E9E-D5AA907BD89D}"/>
                </a:ext>
              </a:extLst>
            </p:cNvPr>
            <p:cNvSpPr txBox="1">
              <a:spLocks noChangeArrowheads="1"/>
            </p:cNvSpPr>
            <p:nvPr/>
          </p:nvSpPr>
          <p:spPr bwMode="auto">
            <a:xfrm>
              <a:off x="1488" y="2400"/>
              <a:ext cx="134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1000" b="1">
                  <a:latin typeface="Arial" panose="020B0604020202020204" pitchFamily="34" charset="0"/>
                </a:rPr>
                <a:t>TCP Source Port 1026</a:t>
              </a:r>
            </a:p>
          </p:txBody>
        </p:sp>
        <p:sp>
          <p:nvSpPr>
            <p:cNvPr id="582668" name="Text Box 11">
              <a:extLst>
                <a:ext uri="{FF2B5EF4-FFF2-40B4-BE49-F238E27FC236}">
                  <a16:creationId xmlns:a16="http://schemas.microsoft.com/office/drawing/2014/main" id="{170524FD-B505-4C2C-AEF1-0D223583F7D8}"/>
                </a:ext>
              </a:extLst>
            </p:cNvPr>
            <p:cNvSpPr txBox="1">
              <a:spLocks noChangeArrowheads="1"/>
            </p:cNvSpPr>
            <p:nvPr/>
          </p:nvSpPr>
          <p:spPr bwMode="auto">
            <a:xfrm>
              <a:off x="1488" y="2534"/>
              <a:ext cx="134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1000" b="1">
                  <a:latin typeface="Arial" panose="020B0604020202020204" pitchFamily="34" charset="0"/>
                </a:rPr>
                <a:t>TCP Source Port 1026</a:t>
              </a:r>
            </a:p>
          </p:txBody>
        </p:sp>
      </p:gr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Slide Number Placeholder 5">
            <a:extLst>
              <a:ext uri="{FF2B5EF4-FFF2-40B4-BE49-F238E27FC236}">
                <a16:creationId xmlns:a16="http://schemas.microsoft.com/office/drawing/2014/main" id="{D084545C-51A2-449A-A2C9-E329F057C8D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6EF8A902-A0B3-4150-B6DB-4026CD98346D}" type="slidenum">
              <a:rPr lang="en-US" altLang="en-US" sz="1400" smtClean="0"/>
              <a:pPr>
                <a:spcBef>
                  <a:spcPct val="0"/>
                </a:spcBef>
                <a:buClrTx/>
                <a:buSzTx/>
                <a:buFontTx/>
                <a:buNone/>
              </a:pPr>
              <a:t>115</a:t>
            </a:fld>
            <a:endParaRPr lang="en-US" altLang="en-US" sz="1400"/>
          </a:p>
        </p:txBody>
      </p:sp>
      <p:sp>
        <p:nvSpPr>
          <p:cNvPr id="583683" name="Freeform 2">
            <a:extLst>
              <a:ext uri="{FF2B5EF4-FFF2-40B4-BE49-F238E27FC236}">
                <a16:creationId xmlns:a16="http://schemas.microsoft.com/office/drawing/2014/main" id="{B6197BDD-5ACA-4B33-B584-D13151991685}"/>
              </a:ext>
            </a:extLst>
          </p:cNvPr>
          <p:cNvSpPr>
            <a:spLocks/>
          </p:cNvSpPr>
          <p:nvPr/>
        </p:nvSpPr>
        <p:spPr bwMode="auto">
          <a:xfrm>
            <a:off x="4152900" y="1871663"/>
            <a:ext cx="3738563" cy="2697162"/>
          </a:xfrm>
          <a:custGeom>
            <a:avLst/>
            <a:gdLst>
              <a:gd name="T0" fmla="*/ 2147483646 w 2355"/>
              <a:gd name="T1" fmla="*/ 2147483646 h 1699"/>
              <a:gd name="T2" fmla="*/ 2147483646 w 2355"/>
              <a:gd name="T3" fmla="*/ 2147483646 h 1699"/>
              <a:gd name="T4" fmla="*/ 2147483646 w 2355"/>
              <a:gd name="T5" fmla="*/ 2147483646 h 1699"/>
              <a:gd name="T6" fmla="*/ 2147483646 w 2355"/>
              <a:gd name="T7" fmla="*/ 2147483646 h 1699"/>
              <a:gd name="T8" fmla="*/ 2147483646 w 2355"/>
              <a:gd name="T9" fmla="*/ 2147483646 h 1699"/>
              <a:gd name="T10" fmla="*/ 2147483646 w 2355"/>
              <a:gd name="T11" fmla="*/ 2147483646 h 1699"/>
              <a:gd name="T12" fmla="*/ 2147483646 w 2355"/>
              <a:gd name="T13" fmla="*/ 2147483646 h 1699"/>
              <a:gd name="T14" fmla="*/ 2147483646 w 2355"/>
              <a:gd name="T15" fmla="*/ 2147483646 h 1699"/>
              <a:gd name="T16" fmla="*/ 2147483646 w 2355"/>
              <a:gd name="T17" fmla="*/ 2147483646 h 1699"/>
              <a:gd name="T18" fmla="*/ 2147483646 w 2355"/>
              <a:gd name="T19" fmla="*/ 2147483646 h 1699"/>
              <a:gd name="T20" fmla="*/ 2147483646 w 2355"/>
              <a:gd name="T21" fmla="*/ 2147483646 h 16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55"/>
              <a:gd name="T34" fmla="*/ 0 h 1699"/>
              <a:gd name="T35" fmla="*/ 2355 w 2355"/>
              <a:gd name="T36" fmla="*/ 1699 h 16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83684" name="Rectangle 3">
            <a:extLst>
              <a:ext uri="{FF2B5EF4-FFF2-40B4-BE49-F238E27FC236}">
                <a16:creationId xmlns:a16="http://schemas.microsoft.com/office/drawing/2014/main" id="{2C91275E-00E9-4F20-9EDF-B80B61EC3D16}"/>
              </a:ext>
            </a:extLst>
          </p:cNvPr>
          <p:cNvSpPr>
            <a:spLocks noGrp="1" noChangeArrowheads="1"/>
          </p:cNvSpPr>
          <p:nvPr>
            <p:ph type="title"/>
          </p:nvPr>
        </p:nvSpPr>
        <p:spPr>
          <a:xfrm>
            <a:off x="533400" y="228600"/>
            <a:ext cx="8091488" cy="1143000"/>
          </a:xfrm>
        </p:spPr>
        <p:txBody>
          <a:bodyPr/>
          <a:lstStyle/>
          <a:p>
            <a:r>
              <a:rPr lang="en-US" altLang="en-US" sz="3600"/>
              <a:t>NAT: Network Address Translation</a:t>
            </a:r>
          </a:p>
        </p:txBody>
      </p:sp>
      <p:sp>
        <p:nvSpPr>
          <p:cNvPr id="583685" name="Freeform 4">
            <a:extLst>
              <a:ext uri="{FF2B5EF4-FFF2-40B4-BE49-F238E27FC236}">
                <a16:creationId xmlns:a16="http://schemas.microsoft.com/office/drawing/2014/main" id="{19A46BCD-03AB-487D-A24F-837E331BCF55}"/>
              </a:ext>
            </a:extLst>
          </p:cNvPr>
          <p:cNvSpPr>
            <a:spLocks/>
          </p:cNvSpPr>
          <p:nvPr/>
        </p:nvSpPr>
        <p:spPr bwMode="auto">
          <a:xfrm>
            <a:off x="0" y="2638425"/>
            <a:ext cx="3825875" cy="1355725"/>
          </a:xfrm>
          <a:custGeom>
            <a:avLst/>
            <a:gdLst>
              <a:gd name="T0" fmla="*/ 2147483646 w 2269"/>
              <a:gd name="T1" fmla="*/ 2147483646 h 854"/>
              <a:gd name="T2" fmla="*/ 2147483646 w 2269"/>
              <a:gd name="T3" fmla="*/ 2147483646 h 854"/>
              <a:gd name="T4" fmla="*/ 2147483646 w 2269"/>
              <a:gd name="T5" fmla="*/ 2147483646 h 854"/>
              <a:gd name="T6" fmla="*/ 2147483646 w 2269"/>
              <a:gd name="T7" fmla="*/ 2147483646 h 854"/>
              <a:gd name="T8" fmla="*/ 2147483646 w 2269"/>
              <a:gd name="T9" fmla="*/ 2147483646 h 854"/>
              <a:gd name="T10" fmla="*/ 2147483646 w 2269"/>
              <a:gd name="T11" fmla="*/ 2147483646 h 854"/>
              <a:gd name="T12" fmla="*/ 2147483646 w 2269"/>
              <a:gd name="T13" fmla="*/ 2147483646 h 854"/>
              <a:gd name="T14" fmla="*/ 0 60000 65536"/>
              <a:gd name="T15" fmla="*/ 0 60000 65536"/>
              <a:gd name="T16" fmla="*/ 0 60000 65536"/>
              <a:gd name="T17" fmla="*/ 0 60000 65536"/>
              <a:gd name="T18" fmla="*/ 0 60000 65536"/>
              <a:gd name="T19" fmla="*/ 0 60000 65536"/>
              <a:gd name="T20" fmla="*/ 0 60000 65536"/>
              <a:gd name="T21" fmla="*/ 0 w 2269"/>
              <a:gd name="T22" fmla="*/ 0 h 854"/>
              <a:gd name="T23" fmla="*/ 2269 w 2269"/>
              <a:gd name="T24" fmla="*/ 854 h 8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1">
            <a:gsLst>
              <a:gs pos="0">
                <a:srgbClr val="FFFFFF">
                  <a:alpha val="98000"/>
                </a:srgbClr>
              </a:gs>
              <a:gs pos="100000">
                <a:srgbClr val="66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aphicFrame>
        <p:nvGraphicFramePr>
          <p:cNvPr id="583686" name="Object 5">
            <a:extLst>
              <a:ext uri="{FF2B5EF4-FFF2-40B4-BE49-F238E27FC236}">
                <a16:creationId xmlns:a16="http://schemas.microsoft.com/office/drawing/2014/main" id="{875DF065-DF0E-4EE4-BF70-C4AE9247B995}"/>
              </a:ext>
            </a:extLst>
          </p:cNvPr>
          <p:cNvGraphicFramePr>
            <a:graphicFrameLocks noChangeAspect="1"/>
          </p:cNvGraphicFramePr>
          <p:nvPr/>
        </p:nvGraphicFramePr>
        <p:xfrm>
          <a:off x="7181850" y="2182813"/>
          <a:ext cx="555625" cy="463550"/>
        </p:xfrm>
        <a:graphic>
          <a:graphicData uri="http://schemas.openxmlformats.org/presentationml/2006/ole">
            <mc:AlternateContent xmlns:mc="http://schemas.openxmlformats.org/markup-compatibility/2006">
              <mc:Choice xmlns:v="urn:schemas-microsoft-com:vml" Requires="v">
                <p:oleObj spid="_x0000_s583735" name="Clip" r:id="rId3" imgW="1307263" imgH="1084139" progId="MS_ClipArt_Gallery.2">
                  <p:embed/>
                </p:oleObj>
              </mc:Choice>
              <mc:Fallback>
                <p:oleObj name="Clip" r:id="rId3" imgW="1307263" imgH="1084139" progId="MS_ClipArt_Gallery.2">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1850" y="2182813"/>
                        <a:ext cx="55562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687" name="Object 6">
            <a:extLst>
              <a:ext uri="{FF2B5EF4-FFF2-40B4-BE49-F238E27FC236}">
                <a16:creationId xmlns:a16="http://schemas.microsoft.com/office/drawing/2014/main" id="{707F2E1A-BB9F-440B-8E3F-4352C9612558}"/>
              </a:ext>
            </a:extLst>
          </p:cNvPr>
          <p:cNvGraphicFramePr>
            <a:graphicFrameLocks noChangeAspect="1"/>
          </p:cNvGraphicFramePr>
          <p:nvPr/>
        </p:nvGraphicFramePr>
        <p:xfrm>
          <a:off x="7231063" y="2971800"/>
          <a:ext cx="579437" cy="482600"/>
        </p:xfrm>
        <a:graphic>
          <a:graphicData uri="http://schemas.openxmlformats.org/presentationml/2006/ole">
            <mc:AlternateContent xmlns:mc="http://schemas.openxmlformats.org/markup-compatibility/2006">
              <mc:Choice xmlns:v="urn:schemas-microsoft-com:vml" Requires="v">
                <p:oleObj spid="_x0000_s583736" name="Clip" r:id="rId5" imgW="1307263" imgH="1084139" progId="MS_ClipArt_Gallery.2">
                  <p:embed/>
                </p:oleObj>
              </mc:Choice>
              <mc:Fallback>
                <p:oleObj name="Clip" r:id="rId5" imgW="1307263" imgH="1084139" progId="MS_ClipArt_Gallery.2">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1063" y="2971800"/>
                        <a:ext cx="579437"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688" name="Object 7">
            <a:extLst>
              <a:ext uri="{FF2B5EF4-FFF2-40B4-BE49-F238E27FC236}">
                <a16:creationId xmlns:a16="http://schemas.microsoft.com/office/drawing/2014/main" id="{9FF59F23-98FE-4000-B3D8-0A88616FDDB6}"/>
              </a:ext>
            </a:extLst>
          </p:cNvPr>
          <p:cNvGraphicFramePr>
            <a:graphicFrameLocks noChangeAspect="1"/>
          </p:cNvGraphicFramePr>
          <p:nvPr/>
        </p:nvGraphicFramePr>
        <p:xfrm>
          <a:off x="7202488" y="3736975"/>
          <a:ext cx="563562" cy="469900"/>
        </p:xfrm>
        <a:graphic>
          <a:graphicData uri="http://schemas.openxmlformats.org/presentationml/2006/ole">
            <mc:AlternateContent xmlns:mc="http://schemas.openxmlformats.org/markup-compatibility/2006">
              <mc:Choice xmlns:v="urn:schemas-microsoft-com:vml" Requires="v">
                <p:oleObj spid="_x0000_s583737" name="Clip" r:id="rId6" imgW="1307263" imgH="1084139" progId="MS_ClipArt_Gallery.2">
                  <p:embed/>
                </p:oleObj>
              </mc:Choice>
              <mc:Fallback>
                <p:oleObj name="Clip" r:id="rId6" imgW="1307263" imgH="1084139" progId="MS_ClipArt_Gallery.2">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2488" y="3736975"/>
                        <a:ext cx="563562"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689" name="Line 8">
            <a:extLst>
              <a:ext uri="{FF2B5EF4-FFF2-40B4-BE49-F238E27FC236}">
                <a16:creationId xmlns:a16="http://schemas.microsoft.com/office/drawing/2014/main" id="{EA7CA143-C2D5-439D-8DB4-1B37FF4E343B}"/>
              </a:ext>
            </a:extLst>
          </p:cNvPr>
          <p:cNvSpPr>
            <a:spLocks noChangeShapeType="1"/>
          </p:cNvSpPr>
          <p:nvPr/>
        </p:nvSpPr>
        <p:spPr bwMode="auto">
          <a:xfrm>
            <a:off x="4267200" y="3194050"/>
            <a:ext cx="302577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83690" name="Line 9">
            <a:extLst>
              <a:ext uri="{FF2B5EF4-FFF2-40B4-BE49-F238E27FC236}">
                <a16:creationId xmlns:a16="http://schemas.microsoft.com/office/drawing/2014/main" id="{DABACA14-7739-4C48-922E-EE5DC98C93EE}"/>
              </a:ext>
            </a:extLst>
          </p:cNvPr>
          <p:cNvSpPr>
            <a:spLocks noChangeShapeType="1"/>
          </p:cNvSpPr>
          <p:nvPr/>
        </p:nvSpPr>
        <p:spPr bwMode="auto">
          <a:xfrm flipH="1">
            <a:off x="7102475" y="2451100"/>
            <a:ext cx="9525" cy="1492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83691" name="Line 10">
            <a:extLst>
              <a:ext uri="{FF2B5EF4-FFF2-40B4-BE49-F238E27FC236}">
                <a16:creationId xmlns:a16="http://schemas.microsoft.com/office/drawing/2014/main" id="{A80502E3-5539-4300-ACD0-540A632DCDB2}"/>
              </a:ext>
            </a:extLst>
          </p:cNvPr>
          <p:cNvSpPr>
            <a:spLocks noChangeShapeType="1"/>
          </p:cNvSpPr>
          <p:nvPr/>
        </p:nvSpPr>
        <p:spPr bwMode="auto">
          <a:xfrm>
            <a:off x="7107238" y="2446338"/>
            <a:ext cx="1333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83692" name="Line 11">
            <a:extLst>
              <a:ext uri="{FF2B5EF4-FFF2-40B4-BE49-F238E27FC236}">
                <a16:creationId xmlns:a16="http://schemas.microsoft.com/office/drawing/2014/main" id="{2407CC67-7DE0-4A21-8AB1-87BC63DA7ED1}"/>
              </a:ext>
            </a:extLst>
          </p:cNvPr>
          <p:cNvSpPr>
            <a:spLocks noChangeShapeType="1"/>
          </p:cNvSpPr>
          <p:nvPr/>
        </p:nvSpPr>
        <p:spPr bwMode="auto">
          <a:xfrm flipV="1">
            <a:off x="7113588" y="3951288"/>
            <a:ext cx="171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83693" name="Text Box 12">
            <a:extLst>
              <a:ext uri="{FF2B5EF4-FFF2-40B4-BE49-F238E27FC236}">
                <a16:creationId xmlns:a16="http://schemas.microsoft.com/office/drawing/2014/main" id="{F7568DB8-4F40-4060-A976-C69D12F06968}"/>
              </a:ext>
            </a:extLst>
          </p:cNvPr>
          <p:cNvSpPr txBox="1">
            <a:spLocks noChangeArrowheads="1"/>
          </p:cNvSpPr>
          <p:nvPr/>
        </p:nvSpPr>
        <p:spPr bwMode="auto">
          <a:xfrm>
            <a:off x="7732713" y="2181225"/>
            <a:ext cx="892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t>10.0.0.1</a:t>
            </a:r>
          </a:p>
        </p:txBody>
      </p:sp>
      <p:sp>
        <p:nvSpPr>
          <p:cNvPr id="583694" name="Text Box 13">
            <a:extLst>
              <a:ext uri="{FF2B5EF4-FFF2-40B4-BE49-F238E27FC236}">
                <a16:creationId xmlns:a16="http://schemas.microsoft.com/office/drawing/2014/main" id="{F311FC5A-2832-4380-ABC9-F34F7909F98C}"/>
              </a:ext>
            </a:extLst>
          </p:cNvPr>
          <p:cNvSpPr txBox="1">
            <a:spLocks noChangeArrowheads="1"/>
          </p:cNvSpPr>
          <p:nvPr/>
        </p:nvSpPr>
        <p:spPr bwMode="auto">
          <a:xfrm>
            <a:off x="7859713" y="2949575"/>
            <a:ext cx="923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t>10.0.0.2</a:t>
            </a:r>
          </a:p>
        </p:txBody>
      </p:sp>
      <p:sp>
        <p:nvSpPr>
          <p:cNvPr id="583695" name="Text Box 14">
            <a:extLst>
              <a:ext uri="{FF2B5EF4-FFF2-40B4-BE49-F238E27FC236}">
                <a16:creationId xmlns:a16="http://schemas.microsoft.com/office/drawing/2014/main" id="{5CAB8E40-02FF-40A2-B105-0C2284F86A97}"/>
              </a:ext>
            </a:extLst>
          </p:cNvPr>
          <p:cNvSpPr txBox="1">
            <a:spLocks noChangeArrowheads="1"/>
          </p:cNvSpPr>
          <p:nvPr/>
        </p:nvSpPr>
        <p:spPr bwMode="auto">
          <a:xfrm>
            <a:off x="7821613" y="3844925"/>
            <a:ext cx="923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t>10.0.0.3</a:t>
            </a:r>
          </a:p>
        </p:txBody>
      </p:sp>
      <p:sp>
        <p:nvSpPr>
          <p:cNvPr id="583696" name="Text Box 15">
            <a:extLst>
              <a:ext uri="{FF2B5EF4-FFF2-40B4-BE49-F238E27FC236}">
                <a16:creationId xmlns:a16="http://schemas.microsoft.com/office/drawing/2014/main" id="{42D9942E-E2F2-4DC5-8345-B241AA4D1B72}"/>
              </a:ext>
            </a:extLst>
          </p:cNvPr>
          <p:cNvSpPr txBox="1">
            <a:spLocks noChangeArrowheads="1"/>
          </p:cNvSpPr>
          <p:nvPr/>
        </p:nvSpPr>
        <p:spPr bwMode="auto">
          <a:xfrm>
            <a:off x="4217988" y="2771775"/>
            <a:ext cx="923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t>10.0.0.4</a:t>
            </a:r>
          </a:p>
        </p:txBody>
      </p:sp>
      <p:sp>
        <p:nvSpPr>
          <p:cNvPr id="583697" name="Line 16">
            <a:extLst>
              <a:ext uri="{FF2B5EF4-FFF2-40B4-BE49-F238E27FC236}">
                <a16:creationId xmlns:a16="http://schemas.microsoft.com/office/drawing/2014/main" id="{03FA9556-D5BB-4EE8-BFA1-B9D96988E417}"/>
              </a:ext>
            </a:extLst>
          </p:cNvPr>
          <p:cNvSpPr>
            <a:spLocks noChangeShapeType="1"/>
          </p:cNvSpPr>
          <p:nvPr/>
        </p:nvSpPr>
        <p:spPr bwMode="auto">
          <a:xfrm flipH="1">
            <a:off x="4341813" y="3022600"/>
            <a:ext cx="85725" cy="1285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83698" name="Text Box 17">
            <a:extLst>
              <a:ext uri="{FF2B5EF4-FFF2-40B4-BE49-F238E27FC236}">
                <a16:creationId xmlns:a16="http://schemas.microsoft.com/office/drawing/2014/main" id="{72BC5C78-1D15-4AAE-8E24-5D30AFAC361A}"/>
              </a:ext>
            </a:extLst>
          </p:cNvPr>
          <p:cNvSpPr txBox="1">
            <a:spLocks noChangeArrowheads="1"/>
          </p:cNvSpPr>
          <p:nvPr/>
        </p:nvSpPr>
        <p:spPr bwMode="auto">
          <a:xfrm>
            <a:off x="2379663" y="3328988"/>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t>138.76.29.7</a:t>
            </a:r>
          </a:p>
        </p:txBody>
      </p:sp>
      <p:sp>
        <p:nvSpPr>
          <p:cNvPr id="583699" name="Line 18">
            <a:extLst>
              <a:ext uri="{FF2B5EF4-FFF2-40B4-BE49-F238E27FC236}">
                <a16:creationId xmlns:a16="http://schemas.microsoft.com/office/drawing/2014/main" id="{5877DE40-8056-4A8F-A2E8-C87B5C75362A}"/>
              </a:ext>
            </a:extLst>
          </p:cNvPr>
          <p:cNvSpPr>
            <a:spLocks noChangeShapeType="1"/>
          </p:cNvSpPr>
          <p:nvPr/>
        </p:nvSpPr>
        <p:spPr bwMode="auto">
          <a:xfrm flipH="1">
            <a:off x="3602038" y="3260725"/>
            <a:ext cx="85725" cy="128588"/>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grpSp>
        <p:nvGrpSpPr>
          <p:cNvPr id="583700" name="Group 19">
            <a:extLst>
              <a:ext uri="{FF2B5EF4-FFF2-40B4-BE49-F238E27FC236}">
                <a16:creationId xmlns:a16="http://schemas.microsoft.com/office/drawing/2014/main" id="{A689856C-CB5D-4B1B-9728-2730DF1CC8DF}"/>
              </a:ext>
            </a:extLst>
          </p:cNvPr>
          <p:cNvGrpSpPr>
            <a:grpSpLocks/>
          </p:cNvGrpSpPr>
          <p:nvPr/>
        </p:nvGrpSpPr>
        <p:grpSpPr bwMode="auto">
          <a:xfrm>
            <a:off x="3746500" y="3054350"/>
            <a:ext cx="555625" cy="307975"/>
            <a:chOff x="3600" y="219"/>
            <a:chExt cx="360" cy="175"/>
          </a:xfrm>
        </p:grpSpPr>
        <p:sp>
          <p:nvSpPr>
            <p:cNvPr id="583713" name="Oval 20">
              <a:extLst>
                <a:ext uri="{FF2B5EF4-FFF2-40B4-BE49-F238E27FC236}">
                  <a16:creationId xmlns:a16="http://schemas.microsoft.com/office/drawing/2014/main" id="{C217346C-16BA-4A9F-93F3-5B588A3E115F}"/>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83714" name="Line 21">
              <a:extLst>
                <a:ext uri="{FF2B5EF4-FFF2-40B4-BE49-F238E27FC236}">
                  <a16:creationId xmlns:a16="http://schemas.microsoft.com/office/drawing/2014/main" id="{461536A0-EBFD-4FC8-B9BE-A04E6DEC5182}"/>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3715" name="Line 22">
              <a:extLst>
                <a:ext uri="{FF2B5EF4-FFF2-40B4-BE49-F238E27FC236}">
                  <a16:creationId xmlns:a16="http://schemas.microsoft.com/office/drawing/2014/main" id="{C86C706F-58F4-447B-996F-E1D1777A8FAB}"/>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3716" name="Rectangle 23">
              <a:extLst>
                <a:ext uri="{FF2B5EF4-FFF2-40B4-BE49-F238E27FC236}">
                  <a16:creationId xmlns:a16="http://schemas.microsoft.com/office/drawing/2014/main" id="{85719411-1AD2-4057-A79F-8C75C4C5CB35}"/>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583717" name="Oval 24">
              <a:extLst>
                <a:ext uri="{FF2B5EF4-FFF2-40B4-BE49-F238E27FC236}">
                  <a16:creationId xmlns:a16="http://schemas.microsoft.com/office/drawing/2014/main" id="{25D3B549-5BAD-4596-B11D-5FA59D6AF6F8}"/>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583718" name="Group 25">
              <a:extLst>
                <a:ext uri="{FF2B5EF4-FFF2-40B4-BE49-F238E27FC236}">
                  <a16:creationId xmlns:a16="http://schemas.microsoft.com/office/drawing/2014/main" id="{905AB9FB-1C53-41C4-9776-EAEC6A127817}"/>
                </a:ext>
              </a:extLst>
            </p:cNvPr>
            <p:cNvGrpSpPr>
              <a:grpSpLocks/>
            </p:cNvGrpSpPr>
            <p:nvPr/>
          </p:nvGrpSpPr>
          <p:grpSpPr bwMode="auto">
            <a:xfrm>
              <a:off x="3686" y="244"/>
              <a:ext cx="177" cy="66"/>
              <a:chOff x="2848" y="848"/>
              <a:chExt cx="140" cy="98"/>
            </a:xfrm>
          </p:grpSpPr>
          <p:sp>
            <p:nvSpPr>
              <p:cNvPr id="583723" name="Line 26">
                <a:extLst>
                  <a:ext uri="{FF2B5EF4-FFF2-40B4-BE49-F238E27FC236}">
                    <a16:creationId xmlns:a16="http://schemas.microsoft.com/office/drawing/2014/main" id="{2F3652A0-8BB4-400C-B9CA-DBEDA2990620}"/>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3724" name="Line 27">
                <a:extLst>
                  <a:ext uri="{FF2B5EF4-FFF2-40B4-BE49-F238E27FC236}">
                    <a16:creationId xmlns:a16="http://schemas.microsoft.com/office/drawing/2014/main" id="{70E036D0-E759-4DDF-9FB6-CAF74FDAB9F4}"/>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3725" name="Line 28">
                <a:extLst>
                  <a:ext uri="{FF2B5EF4-FFF2-40B4-BE49-F238E27FC236}">
                    <a16:creationId xmlns:a16="http://schemas.microsoft.com/office/drawing/2014/main" id="{78CE152F-4DEA-4CAA-87B4-FAB138D8DFA5}"/>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83719" name="Group 29">
              <a:extLst>
                <a:ext uri="{FF2B5EF4-FFF2-40B4-BE49-F238E27FC236}">
                  <a16:creationId xmlns:a16="http://schemas.microsoft.com/office/drawing/2014/main" id="{50272D4A-53E5-46C0-A77B-551A519BC7FC}"/>
                </a:ext>
              </a:extLst>
            </p:cNvPr>
            <p:cNvGrpSpPr>
              <a:grpSpLocks/>
            </p:cNvGrpSpPr>
            <p:nvPr/>
          </p:nvGrpSpPr>
          <p:grpSpPr bwMode="auto">
            <a:xfrm flipV="1">
              <a:off x="3686" y="243"/>
              <a:ext cx="177" cy="66"/>
              <a:chOff x="2848" y="848"/>
              <a:chExt cx="140" cy="98"/>
            </a:xfrm>
          </p:grpSpPr>
          <p:sp>
            <p:nvSpPr>
              <p:cNvPr id="583720" name="Line 30">
                <a:extLst>
                  <a:ext uri="{FF2B5EF4-FFF2-40B4-BE49-F238E27FC236}">
                    <a16:creationId xmlns:a16="http://schemas.microsoft.com/office/drawing/2014/main" id="{05AA8C2D-7550-4257-A897-6275372394FC}"/>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3721" name="Line 31">
                <a:extLst>
                  <a:ext uri="{FF2B5EF4-FFF2-40B4-BE49-F238E27FC236}">
                    <a16:creationId xmlns:a16="http://schemas.microsoft.com/office/drawing/2014/main" id="{A1E70DF1-7641-4490-9DCB-BDEC4C0D5B4A}"/>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3722" name="Line 32">
                <a:extLst>
                  <a:ext uri="{FF2B5EF4-FFF2-40B4-BE49-F238E27FC236}">
                    <a16:creationId xmlns:a16="http://schemas.microsoft.com/office/drawing/2014/main" id="{39678101-6BB7-4E51-A92D-E2A0F2F45D4C}"/>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583701" name="Line 33">
            <a:extLst>
              <a:ext uri="{FF2B5EF4-FFF2-40B4-BE49-F238E27FC236}">
                <a16:creationId xmlns:a16="http://schemas.microsoft.com/office/drawing/2014/main" id="{962B0180-88DD-4F5E-9082-7B171A0FB385}"/>
              </a:ext>
            </a:extLst>
          </p:cNvPr>
          <p:cNvSpPr>
            <a:spLocks noChangeShapeType="1"/>
          </p:cNvSpPr>
          <p:nvPr/>
        </p:nvSpPr>
        <p:spPr bwMode="auto">
          <a:xfrm>
            <a:off x="706438" y="3222625"/>
            <a:ext cx="302577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83702" name="Text Box 34">
            <a:extLst>
              <a:ext uri="{FF2B5EF4-FFF2-40B4-BE49-F238E27FC236}">
                <a16:creationId xmlns:a16="http://schemas.microsoft.com/office/drawing/2014/main" id="{515863CD-9FB5-41F9-84F9-0E9E127F3DEE}"/>
              </a:ext>
            </a:extLst>
          </p:cNvPr>
          <p:cNvSpPr txBox="1">
            <a:spLocks noChangeArrowheads="1"/>
          </p:cNvSpPr>
          <p:nvPr/>
        </p:nvSpPr>
        <p:spPr bwMode="auto">
          <a:xfrm>
            <a:off x="4791075" y="1679575"/>
            <a:ext cx="21399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400"/>
              <a:t>mạng cục bộ</a:t>
            </a:r>
          </a:p>
          <a:p>
            <a:pPr algn="ctr">
              <a:spcBef>
                <a:spcPct val="0"/>
              </a:spcBef>
              <a:buClrTx/>
              <a:buSzTx/>
              <a:buFontTx/>
              <a:buNone/>
            </a:pPr>
            <a:r>
              <a:rPr lang="en-US" altLang="en-US" sz="2400"/>
              <a:t>(vd, mạng gia đình)</a:t>
            </a:r>
          </a:p>
          <a:p>
            <a:pPr algn="ctr">
              <a:spcBef>
                <a:spcPct val="0"/>
              </a:spcBef>
              <a:buClrTx/>
              <a:buSzTx/>
              <a:buFontTx/>
              <a:buNone/>
            </a:pPr>
            <a:r>
              <a:rPr lang="en-US" altLang="en-US" sz="2400"/>
              <a:t>10.0.0/24</a:t>
            </a:r>
          </a:p>
        </p:txBody>
      </p:sp>
      <p:sp>
        <p:nvSpPr>
          <p:cNvPr id="583703" name="Line 35">
            <a:extLst>
              <a:ext uri="{FF2B5EF4-FFF2-40B4-BE49-F238E27FC236}">
                <a16:creationId xmlns:a16="http://schemas.microsoft.com/office/drawing/2014/main" id="{9262CC7F-9447-46DA-8BAA-F9900EE4F9E9}"/>
              </a:ext>
            </a:extLst>
          </p:cNvPr>
          <p:cNvSpPr>
            <a:spLocks noChangeShapeType="1"/>
          </p:cNvSpPr>
          <p:nvPr/>
        </p:nvSpPr>
        <p:spPr bwMode="auto">
          <a:xfrm>
            <a:off x="6985000" y="1900238"/>
            <a:ext cx="13858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83704" name="Line 36">
            <a:extLst>
              <a:ext uri="{FF2B5EF4-FFF2-40B4-BE49-F238E27FC236}">
                <a16:creationId xmlns:a16="http://schemas.microsoft.com/office/drawing/2014/main" id="{D7D8DBFD-D7D0-4C0A-889F-DBA8C434F8F6}"/>
              </a:ext>
            </a:extLst>
          </p:cNvPr>
          <p:cNvSpPr>
            <a:spLocks noChangeShapeType="1"/>
          </p:cNvSpPr>
          <p:nvPr/>
        </p:nvSpPr>
        <p:spPr bwMode="auto">
          <a:xfrm>
            <a:off x="4033838" y="1760538"/>
            <a:ext cx="0" cy="1081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83705" name="Line 37">
            <a:extLst>
              <a:ext uri="{FF2B5EF4-FFF2-40B4-BE49-F238E27FC236}">
                <a16:creationId xmlns:a16="http://schemas.microsoft.com/office/drawing/2014/main" id="{6A645C64-6FFC-4843-BF18-13DCF346CBB7}"/>
              </a:ext>
            </a:extLst>
          </p:cNvPr>
          <p:cNvSpPr>
            <a:spLocks noChangeShapeType="1"/>
          </p:cNvSpPr>
          <p:nvPr/>
        </p:nvSpPr>
        <p:spPr bwMode="auto">
          <a:xfrm flipH="1" flipV="1">
            <a:off x="4173538" y="1887538"/>
            <a:ext cx="8985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83706" name="Line 38">
            <a:extLst>
              <a:ext uri="{FF2B5EF4-FFF2-40B4-BE49-F238E27FC236}">
                <a16:creationId xmlns:a16="http://schemas.microsoft.com/office/drawing/2014/main" id="{C3438308-EACD-40B8-89B5-E48FA476919F}"/>
              </a:ext>
            </a:extLst>
          </p:cNvPr>
          <p:cNvSpPr>
            <a:spLocks noChangeShapeType="1"/>
          </p:cNvSpPr>
          <p:nvPr/>
        </p:nvSpPr>
        <p:spPr bwMode="auto">
          <a:xfrm>
            <a:off x="2578100" y="1900238"/>
            <a:ext cx="13858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83707" name="Line 39">
            <a:extLst>
              <a:ext uri="{FF2B5EF4-FFF2-40B4-BE49-F238E27FC236}">
                <a16:creationId xmlns:a16="http://schemas.microsoft.com/office/drawing/2014/main" id="{5E8A9CBB-5D72-4C60-9E66-020A1A002577}"/>
              </a:ext>
            </a:extLst>
          </p:cNvPr>
          <p:cNvSpPr>
            <a:spLocks noChangeShapeType="1"/>
          </p:cNvSpPr>
          <p:nvPr/>
        </p:nvSpPr>
        <p:spPr bwMode="auto">
          <a:xfrm flipH="1" flipV="1">
            <a:off x="766763" y="1887538"/>
            <a:ext cx="8985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83708" name="Text Box 40">
            <a:extLst>
              <a:ext uri="{FF2B5EF4-FFF2-40B4-BE49-F238E27FC236}">
                <a16:creationId xmlns:a16="http://schemas.microsoft.com/office/drawing/2014/main" id="{E8EE83B3-66C6-498A-B39A-98BEDF510D7C}"/>
              </a:ext>
            </a:extLst>
          </p:cNvPr>
          <p:cNvSpPr txBox="1">
            <a:spLocks noChangeArrowheads="1"/>
          </p:cNvSpPr>
          <p:nvPr/>
        </p:nvSpPr>
        <p:spPr bwMode="auto">
          <a:xfrm>
            <a:off x="1333500" y="1666875"/>
            <a:ext cx="16097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400"/>
              <a:t>phần còn lại</a:t>
            </a:r>
            <a:br>
              <a:rPr lang="en-US" altLang="en-US" sz="2400"/>
            </a:br>
            <a:r>
              <a:rPr lang="en-US" altLang="en-US" sz="2400"/>
              <a:t> của Internet</a:t>
            </a:r>
          </a:p>
        </p:txBody>
      </p:sp>
      <p:sp>
        <p:nvSpPr>
          <p:cNvPr id="583709" name="Line 41">
            <a:extLst>
              <a:ext uri="{FF2B5EF4-FFF2-40B4-BE49-F238E27FC236}">
                <a16:creationId xmlns:a16="http://schemas.microsoft.com/office/drawing/2014/main" id="{6F25B9E8-B801-485F-9AB2-2E6DB93C3BBF}"/>
              </a:ext>
            </a:extLst>
          </p:cNvPr>
          <p:cNvSpPr>
            <a:spLocks noChangeShapeType="1"/>
          </p:cNvSpPr>
          <p:nvPr/>
        </p:nvSpPr>
        <p:spPr bwMode="auto">
          <a:xfrm flipH="1" flipV="1">
            <a:off x="2819400" y="3644900"/>
            <a:ext cx="11113" cy="7889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83710" name="Text Box 42">
            <a:extLst>
              <a:ext uri="{FF2B5EF4-FFF2-40B4-BE49-F238E27FC236}">
                <a16:creationId xmlns:a16="http://schemas.microsoft.com/office/drawing/2014/main" id="{05F3AD92-C801-47F1-A3CC-EE4267743E20}"/>
              </a:ext>
            </a:extLst>
          </p:cNvPr>
          <p:cNvSpPr txBox="1">
            <a:spLocks noChangeArrowheads="1"/>
          </p:cNvSpPr>
          <p:nvPr/>
        </p:nvSpPr>
        <p:spPr bwMode="auto">
          <a:xfrm>
            <a:off x="4318000" y="4432300"/>
            <a:ext cx="48260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Các datagrams với địa chỉ nguồn và</a:t>
            </a:r>
            <a:br>
              <a:rPr lang="en-US" altLang="en-US" sz="2000"/>
            </a:br>
            <a:r>
              <a:rPr lang="en-US" altLang="en-US" sz="2000"/>
              <a:t>đích trong mạng này có địa chỉ nguồn, đích thuộc 10.0.0/24  (như bình thường)</a:t>
            </a:r>
          </a:p>
        </p:txBody>
      </p:sp>
      <p:sp>
        <p:nvSpPr>
          <p:cNvPr id="583711" name="Line 43">
            <a:extLst>
              <a:ext uri="{FF2B5EF4-FFF2-40B4-BE49-F238E27FC236}">
                <a16:creationId xmlns:a16="http://schemas.microsoft.com/office/drawing/2014/main" id="{F02B8CF8-DEA7-4077-AA79-EC13480C14E8}"/>
              </a:ext>
            </a:extLst>
          </p:cNvPr>
          <p:cNvSpPr>
            <a:spLocks noChangeShapeType="1"/>
          </p:cNvSpPr>
          <p:nvPr/>
        </p:nvSpPr>
        <p:spPr bwMode="auto">
          <a:xfrm flipH="1" flipV="1">
            <a:off x="5838825" y="3451225"/>
            <a:ext cx="11113" cy="9969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83712" name="Text Box 44">
            <a:extLst>
              <a:ext uri="{FF2B5EF4-FFF2-40B4-BE49-F238E27FC236}">
                <a16:creationId xmlns:a16="http://schemas.microsoft.com/office/drawing/2014/main" id="{035FAE3F-2BBE-4019-AFF6-E8ABD32E11AE}"/>
              </a:ext>
            </a:extLst>
          </p:cNvPr>
          <p:cNvSpPr txBox="1">
            <a:spLocks noChangeArrowheads="1"/>
          </p:cNvSpPr>
          <p:nvPr/>
        </p:nvSpPr>
        <p:spPr bwMode="auto">
          <a:xfrm>
            <a:off x="0" y="4424363"/>
            <a:ext cx="44989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i="1">
                <a:solidFill>
                  <a:srgbClr val="FF0000"/>
                </a:solidFill>
              </a:rPr>
              <a:t>Tất cả</a:t>
            </a:r>
            <a:r>
              <a:rPr lang="en-US" altLang="en-US" sz="2000"/>
              <a:t> datagrams </a:t>
            </a:r>
            <a:r>
              <a:rPr lang="en-US" altLang="en-US" sz="2000" i="1">
                <a:solidFill>
                  <a:srgbClr val="FF0000"/>
                </a:solidFill>
              </a:rPr>
              <a:t>rời</a:t>
            </a:r>
            <a:r>
              <a:rPr lang="en-US" altLang="en-US" sz="2000"/>
              <a:t>  mạng cục bộ</a:t>
            </a:r>
          </a:p>
          <a:p>
            <a:pPr algn="ctr">
              <a:spcBef>
                <a:spcPct val="0"/>
              </a:spcBef>
              <a:buClrTx/>
              <a:buSzTx/>
              <a:buFontTx/>
              <a:buNone/>
            </a:pPr>
            <a:r>
              <a:rPr lang="en-US" altLang="en-US" sz="2000"/>
              <a:t>có </a:t>
            </a:r>
            <a:r>
              <a:rPr lang="en-US" altLang="en-US" sz="2000">
                <a:solidFill>
                  <a:srgbClr val="FF0000"/>
                </a:solidFill>
              </a:rPr>
              <a:t>cùng</a:t>
            </a:r>
            <a:r>
              <a:rPr lang="en-US" altLang="en-US" sz="2000"/>
              <a:t> một địa chỉ NAT IP nguồn: 138.76.29.7,</a:t>
            </a:r>
          </a:p>
          <a:p>
            <a:pPr algn="ctr">
              <a:spcBef>
                <a:spcPct val="0"/>
              </a:spcBef>
              <a:buClrTx/>
              <a:buSzTx/>
              <a:buFontTx/>
              <a:buNone/>
            </a:pPr>
            <a:r>
              <a:rPr lang="en-US" altLang="en-US" sz="2000"/>
              <a:t>số hiệu cổng nguồn khác nhau</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Slide Number Placeholder 5">
            <a:extLst>
              <a:ext uri="{FF2B5EF4-FFF2-40B4-BE49-F238E27FC236}">
                <a16:creationId xmlns:a16="http://schemas.microsoft.com/office/drawing/2014/main" id="{8F8B7EAB-F685-41FF-A524-1815B17F7D0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69F0E178-3F35-43A9-B831-2F8A92B7B18C}" type="slidenum">
              <a:rPr lang="en-US" altLang="en-US" sz="1400" smtClean="0"/>
              <a:pPr>
                <a:spcBef>
                  <a:spcPct val="0"/>
                </a:spcBef>
                <a:buClrTx/>
                <a:buSzTx/>
                <a:buFontTx/>
                <a:buNone/>
              </a:pPr>
              <a:t>116</a:t>
            </a:fld>
            <a:endParaRPr lang="en-US" altLang="en-US" sz="1400"/>
          </a:p>
        </p:txBody>
      </p:sp>
      <p:sp>
        <p:nvSpPr>
          <p:cNvPr id="584707" name="Rectangle 2">
            <a:extLst>
              <a:ext uri="{FF2B5EF4-FFF2-40B4-BE49-F238E27FC236}">
                <a16:creationId xmlns:a16="http://schemas.microsoft.com/office/drawing/2014/main" id="{1839F408-A571-4375-AD24-21883706980C}"/>
              </a:ext>
            </a:extLst>
          </p:cNvPr>
          <p:cNvSpPr>
            <a:spLocks noGrp="1" noChangeArrowheads="1"/>
          </p:cNvSpPr>
          <p:nvPr>
            <p:ph type="title"/>
          </p:nvPr>
        </p:nvSpPr>
        <p:spPr>
          <a:xfrm>
            <a:off x="533400" y="228600"/>
            <a:ext cx="7966075" cy="1143000"/>
          </a:xfrm>
        </p:spPr>
        <p:txBody>
          <a:bodyPr/>
          <a:lstStyle/>
          <a:p>
            <a:r>
              <a:rPr lang="en-US" altLang="en-US" sz="3600"/>
              <a:t>NAT: Network Address Translation</a:t>
            </a:r>
          </a:p>
        </p:txBody>
      </p:sp>
      <p:sp>
        <p:nvSpPr>
          <p:cNvPr id="584708" name="Rectangle 3">
            <a:extLst>
              <a:ext uri="{FF2B5EF4-FFF2-40B4-BE49-F238E27FC236}">
                <a16:creationId xmlns:a16="http://schemas.microsoft.com/office/drawing/2014/main" id="{B1D8C05E-AACB-4A79-95E6-3177A073E513}"/>
              </a:ext>
            </a:extLst>
          </p:cNvPr>
          <p:cNvSpPr>
            <a:spLocks noGrp="1" noChangeArrowheads="1"/>
          </p:cNvSpPr>
          <p:nvPr>
            <p:ph type="body" idx="1"/>
          </p:nvPr>
        </p:nvSpPr>
        <p:spPr>
          <a:xfrm>
            <a:off x="228600" y="1600200"/>
            <a:ext cx="8915400" cy="4648200"/>
          </a:xfrm>
        </p:spPr>
        <p:txBody>
          <a:bodyPr/>
          <a:lstStyle/>
          <a:p>
            <a:r>
              <a:rPr lang="en-US" altLang="en-US" sz="2400">
                <a:solidFill>
                  <a:srgbClr val="FF0000"/>
                </a:solidFill>
              </a:rPr>
              <a:t>Động cơ thúc đẩy:</a:t>
            </a:r>
            <a:r>
              <a:rPr lang="en-US" altLang="en-US" sz="2400"/>
              <a:t> mạng cục bộ chỉ dùng một địa chỉ IP để đi ra thế giới bên ngoài với những yếu tố được quan tâm:</a:t>
            </a:r>
          </a:p>
          <a:p>
            <a:pPr lvl="1"/>
            <a:r>
              <a:rPr lang="en-US" altLang="en-US"/>
              <a:t>không cần phải được cấp phát một dải địa chỉ IP từ ISP: - chỉ một địa chỉ toàn cầu sử dụng cho tất cả các thiết bị</a:t>
            </a:r>
          </a:p>
          <a:p>
            <a:pPr lvl="1"/>
            <a:r>
              <a:rPr lang="en-US" altLang="en-US"/>
              <a:t>có thể thay đổi địa chỉ của các thiết bị trong mạng cục bộ mà không cần phải báo cho thế giới bên ngoài biết</a:t>
            </a:r>
          </a:p>
          <a:p>
            <a:pPr lvl="1"/>
            <a:r>
              <a:rPr lang="en-US" altLang="en-US"/>
              <a:t>có thể thay đổi ISP mà không cần thay đổi địa chỉ của các thiết bị trong mạng cục bộ</a:t>
            </a:r>
          </a:p>
          <a:p>
            <a:pPr lvl="1"/>
            <a:r>
              <a:rPr lang="en-US" altLang="en-US"/>
              <a:t>Các thiết bị trong mạng cục bộ không bị thấy địa chỉ một cách rõ ràng đối với thế giới bên ngoài (an toàn hơn).</a:t>
            </a:r>
          </a:p>
          <a:p>
            <a:pPr>
              <a:buFont typeface="ZapfDingbats" pitchFamily="82" charset="2"/>
              <a:buNone/>
            </a:pPr>
            <a:endParaRPr lang="en-US"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Slide Number Placeholder 5">
            <a:extLst>
              <a:ext uri="{FF2B5EF4-FFF2-40B4-BE49-F238E27FC236}">
                <a16:creationId xmlns:a16="http://schemas.microsoft.com/office/drawing/2014/main" id="{F6527831-C69E-42C4-8EB1-4ADFB0480EE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DD4D4BD5-3D8D-48A0-8B19-2844151274DA}" type="slidenum">
              <a:rPr lang="en-US" altLang="en-US" sz="1400" smtClean="0"/>
              <a:pPr>
                <a:spcBef>
                  <a:spcPct val="0"/>
                </a:spcBef>
                <a:buClrTx/>
                <a:buSzTx/>
                <a:buFontTx/>
                <a:buNone/>
              </a:pPr>
              <a:t>117</a:t>
            </a:fld>
            <a:endParaRPr lang="en-US" altLang="en-US" sz="1400"/>
          </a:p>
        </p:txBody>
      </p:sp>
      <p:sp>
        <p:nvSpPr>
          <p:cNvPr id="585731" name="Rectangle 2">
            <a:extLst>
              <a:ext uri="{FF2B5EF4-FFF2-40B4-BE49-F238E27FC236}">
                <a16:creationId xmlns:a16="http://schemas.microsoft.com/office/drawing/2014/main" id="{4CA6A0CC-4082-41BE-829E-ACEAF2E7AE1A}"/>
              </a:ext>
            </a:extLst>
          </p:cNvPr>
          <p:cNvSpPr>
            <a:spLocks noGrp="1" noChangeArrowheads="1"/>
          </p:cNvSpPr>
          <p:nvPr>
            <p:ph type="title"/>
          </p:nvPr>
        </p:nvSpPr>
        <p:spPr>
          <a:xfrm>
            <a:off x="533400" y="228600"/>
            <a:ext cx="7966075" cy="1143000"/>
          </a:xfrm>
        </p:spPr>
        <p:txBody>
          <a:bodyPr/>
          <a:lstStyle/>
          <a:p>
            <a:r>
              <a:rPr lang="en-US" altLang="en-US" sz="3600"/>
              <a:t>NAT: Network Address Translation</a:t>
            </a:r>
          </a:p>
        </p:txBody>
      </p:sp>
      <p:sp>
        <p:nvSpPr>
          <p:cNvPr id="585732" name="Rectangle 3">
            <a:extLst>
              <a:ext uri="{FF2B5EF4-FFF2-40B4-BE49-F238E27FC236}">
                <a16:creationId xmlns:a16="http://schemas.microsoft.com/office/drawing/2014/main" id="{F8EEB525-DC40-4CCE-BDB8-BD0AA21D265E}"/>
              </a:ext>
            </a:extLst>
          </p:cNvPr>
          <p:cNvSpPr>
            <a:spLocks noGrp="1" noChangeArrowheads="1"/>
          </p:cNvSpPr>
          <p:nvPr>
            <p:ph type="body" idx="1"/>
          </p:nvPr>
        </p:nvSpPr>
        <p:spPr>
          <a:xfrm>
            <a:off x="179388" y="1282700"/>
            <a:ext cx="8964612" cy="5575300"/>
          </a:xfrm>
        </p:spPr>
        <p:txBody>
          <a:bodyPr/>
          <a:lstStyle/>
          <a:p>
            <a:pPr>
              <a:lnSpc>
                <a:spcPct val="90000"/>
              </a:lnSpc>
              <a:buFont typeface="ZapfDingbats" pitchFamily="82" charset="2"/>
              <a:buNone/>
            </a:pPr>
            <a:r>
              <a:rPr lang="en-US" altLang="en-US" sz="2400">
                <a:solidFill>
                  <a:srgbClr val="FF0000"/>
                </a:solidFill>
              </a:rPr>
              <a:t>Sự thi hành:</a:t>
            </a:r>
            <a:r>
              <a:rPr lang="en-US" altLang="en-US" sz="2400"/>
              <a:t> NAT router phải:</a:t>
            </a:r>
            <a:br>
              <a:rPr lang="en-US" altLang="en-US" sz="2400"/>
            </a:br>
            <a:endParaRPr lang="en-US" altLang="en-US" sz="2400"/>
          </a:p>
          <a:p>
            <a:pPr lvl="1">
              <a:lnSpc>
                <a:spcPct val="90000"/>
              </a:lnSpc>
            </a:pPr>
            <a:r>
              <a:rPr lang="en-US" altLang="en-US" i="1">
                <a:solidFill>
                  <a:schemeClr val="accent2"/>
                </a:solidFill>
              </a:rPr>
              <a:t>các gói đi ra ngoài:</a:t>
            </a:r>
            <a:r>
              <a:rPr lang="en-US" altLang="en-US">
                <a:solidFill>
                  <a:schemeClr val="accent2"/>
                </a:solidFill>
              </a:rPr>
              <a:t> </a:t>
            </a:r>
            <a:r>
              <a:rPr lang="en-US" altLang="en-US" i="1">
                <a:solidFill>
                  <a:schemeClr val="accent2"/>
                </a:solidFill>
              </a:rPr>
              <a:t>thay</a:t>
            </a:r>
            <a:r>
              <a:rPr lang="en-US" altLang="en-US"/>
              <a:t> (source IP address, port #) của tất cả các gói đi ra ngoài thành (NAT IP address, new port #)</a:t>
            </a:r>
          </a:p>
          <a:p>
            <a:pPr lvl="2">
              <a:lnSpc>
                <a:spcPct val="90000"/>
              </a:lnSpc>
              <a:buFontTx/>
              <a:buNone/>
            </a:pPr>
            <a:r>
              <a:rPr lang="en-US" altLang="en-US" sz="2400"/>
              <a:t>. . . clients/servers ở phía kia sẽ đáp ứng sử dụng (NAT IP address, new port #) như là địa chỉ đích.</a:t>
            </a:r>
            <a:br>
              <a:rPr lang="en-US" altLang="en-US" sz="2400"/>
            </a:br>
            <a:endParaRPr lang="en-US" altLang="en-US" sz="2400"/>
          </a:p>
          <a:p>
            <a:pPr lvl="1">
              <a:lnSpc>
                <a:spcPct val="90000"/>
              </a:lnSpc>
            </a:pPr>
            <a:r>
              <a:rPr lang="en-US" altLang="en-US" i="1">
                <a:solidFill>
                  <a:schemeClr val="accent2"/>
                </a:solidFill>
              </a:rPr>
              <a:t>lưu giữ (trong bảng dịch địa chỉ mạng – NAT table) </a:t>
            </a:r>
            <a:r>
              <a:rPr lang="en-US" altLang="en-US"/>
              <a:t>tất cả các cặp (source IP address, port #)  thành (NAT IP address, new port #) </a:t>
            </a:r>
          </a:p>
          <a:p>
            <a:pPr lvl="1">
              <a:lnSpc>
                <a:spcPct val="90000"/>
              </a:lnSpc>
            </a:pPr>
            <a:r>
              <a:rPr lang="en-US" altLang="en-US" i="1">
                <a:solidFill>
                  <a:schemeClr val="accent2"/>
                </a:solidFill>
              </a:rPr>
              <a:t>các gói đi vào:</a:t>
            </a:r>
            <a:r>
              <a:rPr lang="en-US" altLang="en-US">
                <a:solidFill>
                  <a:schemeClr val="accent2"/>
                </a:solidFill>
              </a:rPr>
              <a:t> </a:t>
            </a:r>
            <a:r>
              <a:rPr lang="en-US" altLang="en-US" i="1">
                <a:solidFill>
                  <a:schemeClr val="accent2"/>
                </a:solidFill>
              </a:rPr>
              <a:t>thay</a:t>
            </a:r>
            <a:r>
              <a:rPr lang="en-US" altLang="en-US"/>
              <a:t> (NAT IP address, new port #) trong các trường đích của tất cả các gói đi vào với địa chỉ tương ứng (source IP address, port #) đã được lưu trong NAT table</a:t>
            </a:r>
          </a:p>
          <a:p>
            <a:pPr lvl="1">
              <a:lnSpc>
                <a:spcPct val="90000"/>
              </a:lnSpc>
            </a:pPr>
            <a:endParaRPr lang="en-US"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Slide Number Placeholder 6">
            <a:extLst>
              <a:ext uri="{FF2B5EF4-FFF2-40B4-BE49-F238E27FC236}">
                <a16:creationId xmlns:a16="http://schemas.microsoft.com/office/drawing/2014/main" id="{963BE275-B08F-4878-9C9D-C71DEF7B554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16BD96D9-ADB7-4772-9432-5314FAAF9D69}" type="slidenum">
              <a:rPr lang="en-US" altLang="en-US" sz="1400" smtClean="0"/>
              <a:pPr>
                <a:spcBef>
                  <a:spcPct val="0"/>
                </a:spcBef>
                <a:buClrTx/>
                <a:buSzTx/>
                <a:buFontTx/>
                <a:buNone/>
              </a:pPr>
              <a:t>118</a:t>
            </a:fld>
            <a:endParaRPr lang="en-US" altLang="en-US" sz="1400"/>
          </a:p>
        </p:txBody>
      </p:sp>
      <p:sp>
        <p:nvSpPr>
          <p:cNvPr id="586755" name="Freeform 2">
            <a:extLst>
              <a:ext uri="{FF2B5EF4-FFF2-40B4-BE49-F238E27FC236}">
                <a16:creationId xmlns:a16="http://schemas.microsoft.com/office/drawing/2014/main" id="{609BA0E9-675D-4A24-9BEF-7D57D26D1504}"/>
              </a:ext>
            </a:extLst>
          </p:cNvPr>
          <p:cNvSpPr>
            <a:spLocks/>
          </p:cNvSpPr>
          <p:nvPr/>
        </p:nvSpPr>
        <p:spPr bwMode="auto">
          <a:xfrm>
            <a:off x="179388" y="3651250"/>
            <a:ext cx="4089400" cy="1355725"/>
          </a:xfrm>
          <a:custGeom>
            <a:avLst/>
            <a:gdLst>
              <a:gd name="T0" fmla="*/ 2147483646 w 2269"/>
              <a:gd name="T1" fmla="*/ 2147483646 h 854"/>
              <a:gd name="T2" fmla="*/ 2147483646 w 2269"/>
              <a:gd name="T3" fmla="*/ 2147483646 h 854"/>
              <a:gd name="T4" fmla="*/ 2147483646 w 2269"/>
              <a:gd name="T5" fmla="*/ 2147483646 h 854"/>
              <a:gd name="T6" fmla="*/ 2147483646 w 2269"/>
              <a:gd name="T7" fmla="*/ 2147483646 h 854"/>
              <a:gd name="T8" fmla="*/ 2147483646 w 2269"/>
              <a:gd name="T9" fmla="*/ 2147483646 h 854"/>
              <a:gd name="T10" fmla="*/ 2147483646 w 2269"/>
              <a:gd name="T11" fmla="*/ 2147483646 h 854"/>
              <a:gd name="T12" fmla="*/ 2147483646 w 2269"/>
              <a:gd name="T13" fmla="*/ 2147483646 h 854"/>
              <a:gd name="T14" fmla="*/ 0 60000 65536"/>
              <a:gd name="T15" fmla="*/ 0 60000 65536"/>
              <a:gd name="T16" fmla="*/ 0 60000 65536"/>
              <a:gd name="T17" fmla="*/ 0 60000 65536"/>
              <a:gd name="T18" fmla="*/ 0 60000 65536"/>
              <a:gd name="T19" fmla="*/ 0 60000 65536"/>
              <a:gd name="T20" fmla="*/ 0 60000 65536"/>
              <a:gd name="T21" fmla="*/ 0 w 2269"/>
              <a:gd name="T22" fmla="*/ 0 h 854"/>
              <a:gd name="T23" fmla="*/ 2269 w 2269"/>
              <a:gd name="T24" fmla="*/ 854 h 8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1">
            <a:gsLst>
              <a:gs pos="0">
                <a:srgbClr val="FFFFFF">
                  <a:alpha val="98000"/>
                </a:srgbClr>
              </a:gs>
              <a:gs pos="100000">
                <a:srgbClr val="66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86756" name="Rectangle 3">
            <a:extLst>
              <a:ext uri="{FF2B5EF4-FFF2-40B4-BE49-F238E27FC236}">
                <a16:creationId xmlns:a16="http://schemas.microsoft.com/office/drawing/2014/main" id="{2A502BD1-4B92-4AC6-874C-CDFB872639D4}"/>
              </a:ext>
            </a:extLst>
          </p:cNvPr>
          <p:cNvSpPr>
            <a:spLocks noGrp="1" noChangeArrowheads="1"/>
          </p:cNvSpPr>
          <p:nvPr>
            <p:ph type="title"/>
          </p:nvPr>
        </p:nvSpPr>
        <p:spPr/>
        <p:txBody>
          <a:bodyPr/>
          <a:lstStyle/>
          <a:p>
            <a:r>
              <a:rPr lang="en-US" altLang="en-US" sz="3200"/>
              <a:t>NAT: Network Address Translation</a:t>
            </a:r>
          </a:p>
        </p:txBody>
      </p:sp>
      <p:sp>
        <p:nvSpPr>
          <p:cNvPr id="586757" name="Freeform 4">
            <a:extLst>
              <a:ext uri="{FF2B5EF4-FFF2-40B4-BE49-F238E27FC236}">
                <a16:creationId xmlns:a16="http://schemas.microsoft.com/office/drawing/2014/main" id="{8F5FBD57-7B2A-4182-835B-7216C285D1F4}"/>
              </a:ext>
            </a:extLst>
          </p:cNvPr>
          <p:cNvSpPr>
            <a:spLocks/>
          </p:cNvSpPr>
          <p:nvPr/>
        </p:nvSpPr>
        <p:spPr bwMode="auto">
          <a:xfrm>
            <a:off x="4468813" y="2922588"/>
            <a:ext cx="3738562" cy="2697162"/>
          </a:xfrm>
          <a:custGeom>
            <a:avLst/>
            <a:gdLst>
              <a:gd name="T0" fmla="*/ 2147483646 w 2355"/>
              <a:gd name="T1" fmla="*/ 2147483646 h 1699"/>
              <a:gd name="T2" fmla="*/ 2147483646 w 2355"/>
              <a:gd name="T3" fmla="*/ 2147483646 h 1699"/>
              <a:gd name="T4" fmla="*/ 2147483646 w 2355"/>
              <a:gd name="T5" fmla="*/ 2147483646 h 1699"/>
              <a:gd name="T6" fmla="*/ 2147483646 w 2355"/>
              <a:gd name="T7" fmla="*/ 2147483646 h 1699"/>
              <a:gd name="T8" fmla="*/ 2147483646 w 2355"/>
              <a:gd name="T9" fmla="*/ 2147483646 h 1699"/>
              <a:gd name="T10" fmla="*/ 2147483646 w 2355"/>
              <a:gd name="T11" fmla="*/ 2147483646 h 1699"/>
              <a:gd name="T12" fmla="*/ 2147483646 w 2355"/>
              <a:gd name="T13" fmla="*/ 2147483646 h 1699"/>
              <a:gd name="T14" fmla="*/ 2147483646 w 2355"/>
              <a:gd name="T15" fmla="*/ 2147483646 h 1699"/>
              <a:gd name="T16" fmla="*/ 2147483646 w 2355"/>
              <a:gd name="T17" fmla="*/ 2147483646 h 1699"/>
              <a:gd name="T18" fmla="*/ 2147483646 w 2355"/>
              <a:gd name="T19" fmla="*/ 2147483646 h 1699"/>
              <a:gd name="T20" fmla="*/ 2147483646 w 2355"/>
              <a:gd name="T21" fmla="*/ 2147483646 h 16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55"/>
              <a:gd name="T34" fmla="*/ 0 h 1699"/>
              <a:gd name="T35" fmla="*/ 2355 w 2355"/>
              <a:gd name="T36" fmla="*/ 1699 h 16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aphicFrame>
        <p:nvGraphicFramePr>
          <p:cNvPr id="586758" name="Object 5">
            <a:extLst>
              <a:ext uri="{FF2B5EF4-FFF2-40B4-BE49-F238E27FC236}">
                <a16:creationId xmlns:a16="http://schemas.microsoft.com/office/drawing/2014/main" id="{3E2DA8E3-FA1F-4E69-B3CD-FC82DAD31FF3}"/>
              </a:ext>
            </a:extLst>
          </p:cNvPr>
          <p:cNvGraphicFramePr>
            <a:graphicFrameLocks noChangeAspect="1"/>
          </p:cNvGraphicFramePr>
          <p:nvPr>
            <p:ph sz="half" idx="2"/>
          </p:nvPr>
        </p:nvGraphicFramePr>
        <p:xfrm>
          <a:off x="7497763" y="3233738"/>
          <a:ext cx="555625" cy="463550"/>
        </p:xfrm>
        <a:graphic>
          <a:graphicData uri="http://schemas.openxmlformats.org/presentationml/2006/ole">
            <mc:AlternateContent xmlns:mc="http://schemas.openxmlformats.org/markup-compatibility/2006">
              <mc:Choice xmlns:v="urn:schemas-microsoft-com:vml" Requires="v">
                <p:oleObj spid="_x0000_s586875" name="Clip" r:id="rId3" imgW="1307263" imgH="1084139" progId="MS_ClipArt_Gallery.2">
                  <p:embed/>
                </p:oleObj>
              </mc:Choice>
              <mc:Fallback>
                <p:oleObj name="Clip" r:id="rId3" imgW="1307263" imgH="1084139" progId="MS_ClipArt_Gallery.2">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7763" y="3233738"/>
                        <a:ext cx="55562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6759" name="Object 6">
            <a:extLst>
              <a:ext uri="{FF2B5EF4-FFF2-40B4-BE49-F238E27FC236}">
                <a16:creationId xmlns:a16="http://schemas.microsoft.com/office/drawing/2014/main" id="{89004BFE-B2DE-451C-9147-70AF04AE46A7}"/>
              </a:ext>
            </a:extLst>
          </p:cNvPr>
          <p:cNvGraphicFramePr>
            <a:graphicFrameLocks noChangeAspect="1"/>
          </p:cNvGraphicFramePr>
          <p:nvPr/>
        </p:nvGraphicFramePr>
        <p:xfrm>
          <a:off x="7546975" y="4022725"/>
          <a:ext cx="579438" cy="482600"/>
        </p:xfrm>
        <a:graphic>
          <a:graphicData uri="http://schemas.openxmlformats.org/presentationml/2006/ole">
            <mc:AlternateContent xmlns:mc="http://schemas.openxmlformats.org/markup-compatibility/2006">
              <mc:Choice xmlns:v="urn:schemas-microsoft-com:vml" Requires="v">
                <p:oleObj spid="_x0000_s586876" name="Clip" r:id="rId5" imgW="1307263" imgH="1084139" progId="MS_ClipArt_Gallery.2">
                  <p:embed/>
                </p:oleObj>
              </mc:Choice>
              <mc:Fallback>
                <p:oleObj name="Clip" r:id="rId5" imgW="1307263" imgH="1084139" progId="MS_ClipArt_Gallery.2">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6975" y="4022725"/>
                        <a:ext cx="579438"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6760" name="Object 7">
            <a:extLst>
              <a:ext uri="{FF2B5EF4-FFF2-40B4-BE49-F238E27FC236}">
                <a16:creationId xmlns:a16="http://schemas.microsoft.com/office/drawing/2014/main" id="{0B6CBCC1-19F0-4079-A5C4-CCFA8AF6861D}"/>
              </a:ext>
            </a:extLst>
          </p:cNvPr>
          <p:cNvGraphicFramePr>
            <a:graphicFrameLocks noChangeAspect="1"/>
          </p:cNvGraphicFramePr>
          <p:nvPr/>
        </p:nvGraphicFramePr>
        <p:xfrm>
          <a:off x="7518400" y="4787900"/>
          <a:ext cx="563563" cy="469900"/>
        </p:xfrm>
        <a:graphic>
          <a:graphicData uri="http://schemas.openxmlformats.org/presentationml/2006/ole">
            <mc:AlternateContent xmlns:mc="http://schemas.openxmlformats.org/markup-compatibility/2006">
              <mc:Choice xmlns:v="urn:schemas-microsoft-com:vml" Requires="v">
                <p:oleObj spid="_x0000_s586877" name="Clip" r:id="rId6" imgW="1307263" imgH="1084139" progId="MS_ClipArt_Gallery.2">
                  <p:embed/>
                </p:oleObj>
              </mc:Choice>
              <mc:Fallback>
                <p:oleObj name="Clip" r:id="rId6" imgW="1307263" imgH="1084139" progId="MS_ClipArt_Gallery.2">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8400" y="4787900"/>
                        <a:ext cx="56356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6761" name="Line 8">
            <a:extLst>
              <a:ext uri="{FF2B5EF4-FFF2-40B4-BE49-F238E27FC236}">
                <a16:creationId xmlns:a16="http://schemas.microsoft.com/office/drawing/2014/main" id="{2E2DC312-E6F0-47D1-B7BC-4E0C88D72EC3}"/>
              </a:ext>
            </a:extLst>
          </p:cNvPr>
          <p:cNvSpPr>
            <a:spLocks noChangeShapeType="1"/>
          </p:cNvSpPr>
          <p:nvPr/>
        </p:nvSpPr>
        <p:spPr bwMode="auto">
          <a:xfrm>
            <a:off x="4583113" y="4244975"/>
            <a:ext cx="302577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86762" name="Line 9">
            <a:extLst>
              <a:ext uri="{FF2B5EF4-FFF2-40B4-BE49-F238E27FC236}">
                <a16:creationId xmlns:a16="http://schemas.microsoft.com/office/drawing/2014/main" id="{6D13FCFB-9D2F-4556-89C3-D6997882A66C}"/>
              </a:ext>
            </a:extLst>
          </p:cNvPr>
          <p:cNvSpPr>
            <a:spLocks noChangeShapeType="1"/>
          </p:cNvSpPr>
          <p:nvPr/>
        </p:nvSpPr>
        <p:spPr bwMode="auto">
          <a:xfrm flipH="1">
            <a:off x="7418388" y="3502025"/>
            <a:ext cx="9525" cy="1492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86763" name="Line 10">
            <a:extLst>
              <a:ext uri="{FF2B5EF4-FFF2-40B4-BE49-F238E27FC236}">
                <a16:creationId xmlns:a16="http://schemas.microsoft.com/office/drawing/2014/main" id="{2480BCDD-146D-4B57-AD2A-4A6CB43FBCD5}"/>
              </a:ext>
            </a:extLst>
          </p:cNvPr>
          <p:cNvSpPr>
            <a:spLocks noChangeShapeType="1"/>
          </p:cNvSpPr>
          <p:nvPr/>
        </p:nvSpPr>
        <p:spPr bwMode="auto">
          <a:xfrm>
            <a:off x="7423150" y="3497263"/>
            <a:ext cx="1333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86764" name="Line 11">
            <a:extLst>
              <a:ext uri="{FF2B5EF4-FFF2-40B4-BE49-F238E27FC236}">
                <a16:creationId xmlns:a16="http://schemas.microsoft.com/office/drawing/2014/main" id="{55CCA390-C3F2-4CA1-AC08-AA559A2B3FDE}"/>
              </a:ext>
            </a:extLst>
          </p:cNvPr>
          <p:cNvSpPr>
            <a:spLocks noChangeShapeType="1"/>
          </p:cNvSpPr>
          <p:nvPr/>
        </p:nvSpPr>
        <p:spPr bwMode="auto">
          <a:xfrm flipV="1">
            <a:off x="7429500" y="5002213"/>
            <a:ext cx="171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86765" name="Text Box 12">
            <a:extLst>
              <a:ext uri="{FF2B5EF4-FFF2-40B4-BE49-F238E27FC236}">
                <a16:creationId xmlns:a16="http://schemas.microsoft.com/office/drawing/2014/main" id="{2D4FED51-E8DC-4576-BC89-2F71A2414BE1}"/>
              </a:ext>
            </a:extLst>
          </p:cNvPr>
          <p:cNvSpPr txBox="1">
            <a:spLocks noChangeArrowheads="1"/>
          </p:cNvSpPr>
          <p:nvPr/>
        </p:nvSpPr>
        <p:spPr bwMode="auto">
          <a:xfrm>
            <a:off x="8048625" y="3232150"/>
            <a:ext cx="892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t>10.0.0.1</a:t>
            </a:r>
          </a:p>
        </p:txBody>
      </p:sp>
      <p:sp>
        <p:nvSpPr>
          <p:cNvPr id="586766" name="Text Box 13">
            <a:extLst>
              <a:ext uri="{FF2B5EF4-FFF2-40B4-BE49-F238E27FC236}">
                <a16:creationId xmlns:a16="http://schemas.microsoft.com/office/drawing/2014/main" id="{0B2C1B9D-54EF-4700-910F-B5534B1A983B}"/>
              </a:ext>
            </a:extLst>
          </p:cNvPr>
          <p:cNvSpPr txBox="1">
            <a:spLocks noChangeArrowheads="1"/>
          </p:cNvSpPr>
          <p:nvPr/>
        </p:nvSpPr>
        <p:spPr bwMode="auto">
          <a:xfrm>
            <a:off x="8175625" y="4000500"/>
            <a:ext cx="923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t>10.0.0.2</a:t>
            </a:r>
          </a:p>
        </p:txBody>
      </p:sp>
      <p:sp>
        <p:nvSpPr>
          <p:cNvPr id="586767" name="Text Box 14">
            <a:extLst>
              <a:ext uri="{FF2B5EF4-FFF2-40B4-BE49-F238E27FC236}">
                <a16:creationId xmlns:a16="http://schemas.microsoft.com/office/drawing/2014/main" id="{49FDE1E4-685C-4418-8C6E-1E4B596DEDBC}"/>
              </a:ext>
            </a:extLst>
          </p:cNvPr>
          <p:cNvSpPr txBox="1">
            <a:spLocks noChangeArrowheads="1"/>
          </p:cNvSpPr>
          <p:nvPr/>
        </p:nvSpPr>
        <p:spPr bwMode="auto">
          <a:xfrm>
            <a:off x="8137525" y="4895850"/>
            <a:ext cx="923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t>10.0.0.3</a:t>
            </a:r>
          </a:p>
        </p:txBody>
      </p:sp>
      <p:grpSp>
        <p:nvGrpSpPr>
          <p:cNvPr id="2" name="Group 15">
            <a:extLst>
              <a:ext uri="{FF2B5EF4-FFF2-40B4-BE49-F238E27FC236}">
                <a16:creationId xmlns:a16="http://schemas.microsoft.com/office/drawing/2014/main" id="{6A08521C-3520-495B-BB8E-E81C53DB0AD6}"/>
              </a:ext>
            </a:extLst>
          </p:cNvPr>
          <p:cNvGrpSpPr>
            <a:grpSpLocks/>
          </p:cNvGrpSpPr>
          <p:nvPr/>
        </p:nvGrpSpPr>
        <p:grpSpPr bwMode="auto">
          <a:xfrm>
            <a:off x="5635625" y="2860675"/>
            <a:ext cx="1871663" cy="1033463"/>
            <a:chOff x="3550" y="2055"/>
            <a:chExt cx="1179" cy="651"/>
          </a:xfrm>
        </p:grpSpPr>
        <p:grpSp>
          <p:nvGrpSpPr>
            <p:cNvPr id="586851" name="Group 16">
              <a:extLst>
                <a:ext uri="{FF2B5EF4-FFF2-40B4-BE49-F238E27FC236}">
                  <a16:creationId xmlns:a16="http://schemas.microsoft.com/office/drawing/2014/main" id="{4065C7B4-452E-48A8-831C-FBA7E9FAACCE}"/>
                </a:ext>
              </a:extLst>
            </p:cNvPr>
            <p:cNvGrpSpPr>
              <a:grpSpLocks/>
            </p:cNvGrpSpPr>
            <p:nvPr/>
          </p:nvGrpSpPr>
          <p:grpSpPr bwMode="auto">
            <a:xfrm>
              <a:off x="3550" y="2055"/>
              <a:ext cx="1179" cy="357"/>
              <a:chOff x="4381" y="786"/>
              <a:chExt cx="1108" cy="357"/>
            </a:xfrm>
          </p:grpSpPr>
          <p:sp>
            <p:nvSpPr>
              <p:cNvPr id="586856" name="Rectangle 17">
                <a:extLst>
                  <a:ext uri="{FF2B5EF4-FFF2-40B4-BE49-F238E27FC236}">
                    <a16:creationId xmlns:a16="http://schemas.microsoft.com/office/drawing/2014/main" id="{14DF627F-4C76-4CA1-B0E3-36515014E306}"/>
                  </a:ext>
                </a:extLst>
              </p:cNvPr>
              <p:cNvSpPr>
                <a:spLocks noChangeArrowheads="1"/>
              </p:cNvSpPr>
              <p:nvPr/>
            </p:nvSpPr>
            <p:spPr bwMode="auto">
              <a:xfrm>
                <a:off x="4385" y="830"/>
                <a:ext cx="1104" cy="256"/>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86857" name="Text Box 18">
                <a:extLst>
                  <a:ext uri="{FF2B5EF4-FFF2-40B4-BE49-F238E27FC236}">
                    <a16:creationId xmlns:a16="http://schemas.microsoft.com/office/drawing/2014/main" id="{4610C7E8-4558-456D-BC6A-8DA1941C09C9}"/>
                  </a:ext>
                </a:extLst>
              </p:cNvPr>
              <p:cNvSpPr txBox="1">
                <a:spLocks noChangeArrowheads="1"/>
              </p:cNvSpPr>
              <p:nvPr/>
            </p:nvSpPr>
            <p:spPr bwMode="auto">
              <a:xfrm>
                <a:off x="4381" y="813"/>
                <a:ext cx="10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200"/>
                  <a:t>S: 10.0.0.1, 3345</a:t>
                </a:r>
              </a:p>
              <a:p>
                <a:pPr>
                  <a:spcBef>
                    <a:spcPct val="0"/>
                  </a:spcBef>
                  <a:buClrTx/>
                  <a:buSzTx/>
                  <a:buFontTx/>
                  <a:buNone/>
                </a:pPr>
                <a:r>
                  <a:rPr lang="en-US" altLang="en-US" sz="1200"/>
                  <a:t>D: 128.119.40.186, 80</a:t>
                </a:r>
              </a:p>
            </p:txBody>
          </p:sp>
          <p:grpSp>
            <p:nvGrpSpPr>
              <p:cNvPr id="586858" name="Group 19">
                <a:extLst>
                  <a:ext uri="{FF2B5EF4-FFF2-40B4-BE49-F238E27FC236}">
                    <a16:creationId xmlns:a16="http://schemas.microsoft.com/office/drawing/2014/main" id="{9A3615BE-9F19-4736-89EE-1C24FB6F7333}"/>
                  </a:ext>
                </a:extLst>
              </p:cNvPr>
              <p:cNvGrpSpPr>
                <a:grpSpLocks/>
              </p:cNvGrpSpPr>
              <p:nvPr/>
            </p:nvGrpSpPr>
            <p:grpSpPr bwMode="auto">
              <a:xfrm>
                <a:off x="5394" y="786"/>
                <a:ext cx="48" cy="99"/>
                <a:chOff x="5508" y="1599"/>
                <a:chExt cx="48" cy="99"/>
              </a:xfrm>
            </p:grpSpPr>
            <p:sp>
              <p:nvSpPr>
                <p:cNvPr id="586863" name="Freeform 20">
                  <a:extLst>
                    <a:ext uri="{FF2B5EF4-FFF2-40B4-BE49-F238E27FC236}">
                      <a16:creationId xmlns:a16="http://schemas.microsoft.com/office/drawing/2014/main" id="{1A3E83BA-3A10-403C-8A44-63C3A00E2AF5}"/>
                    </a:ext>
                  </a:extLst>
                </p:cNvPr>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sp>
              <p:nvSpPr>
                <p:cNvPr id="586864" name="Line 21">
                  <a:extLst>
                    <a:ext uri="{FF2B5EF4-FFF2-40B4-BE49-F238E27FC236}">
                      <a16:creationId xmlns:a16="http://schemas.microsoft.com/office/drawing/2014/main" id="{6A6D87D3-FCA9-452B-BEB7-0334E8AEA75C}"/>
                    </a:ext>
                  </a:extLst>
                </p:cNvPr>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86865" name="Line 22">
                  <a:extLst>
                    <a:ext uri="{FF2B5EF4-FFF2-40B4-BE49-F238E27FC236}">
                      <a16:creationId xmlns:a16="http://schemas.microsoft.com/office/drawing/2014/main" id="{825E5158-2B42-4C44-8E3F-C7386A866C9D}"/>
                    </a:ext>
                  </a:extLst>
                </p:cNvPr>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586859" name="Group 23">
                <a:extLst>
                  <a:ext uri="{FF2B5EF4-FFF2-40B4-BE49-F238E27FC236}">
                    <a16:creationId xmlns:a16="http://schemas.microsoft.com/office/drawing/2014/main" id="{8A3E6BBD-93D3-44A6-9D77-4966B8DB6DDE}"/>
                  </a:ext>
                </a:extLst>
              </p:cNvPr>
              <p:cNvGrpSpPr>
                <a:grpSpLocks/>
              </p:cNvGrpSpPr>
              <p:nvPr/>
            </p:nvGrpSpPr>
            <p:grpSpPr bwMode="auto">
              <a:xfrm>
                <a:off x="5382" y="1044"/>
                <a:ext cx="48" cy="99"/>
                <a:chOff x="5508" y="1599"/>
                <a:chExt cx="48" cy="99"/>
              </a:xfrm>
            </p:grpSpPr>
            <p:sp>
              <p:nvSpPr>
                <p:cNvPr id="586860" name="Freeform 24">
                  <a:extLst>
                    <a:ext uri="{FF2B5EF4-FFF2-40B4-BE49-F238E27FC236}">
                      <a16:creationId xmlns:a16="http://schemas.microsoft.com/office/drawing/2014/main" id="{26A95A63-4727-46C4-B718-737E78C352C9}"/>
                    </a:ext>
                  </a:extLst>
                </p:cNvPr>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sp>
              <p:nvSpPr>
                <p:cNvPr id="586861" name="Line 25">
                  <a:extLst>
                    <a:ext uri="{FF2B5EF4-FFF2-40B4-BE49-F238E27FC236}">
                      <a16:creationId xmlns:a16="http://schemas.microsoft.com/office/drawing/2014/main" id="{579B93B2-9BB6-4A28-90FB-3F91D7B795DA}"/>
                    </a:ext>
                  </a:extLst>
                </p:cNvPr>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86862" name="Line 26">
                  <a:extLst>
                    <a:ext uri="{FF2B5EF4-FFF2-40B4-BE49-F238E27FC236}">
                      <a16:creationId xmlns:a16="http://schemas.microsoft.com/office/drawing/2014/main" id="{7CA98944-EB0D-470A-9244-925F0404DA88}"/>
                    </a:ext>
                  </a:extLst>
                </p:cNvPr>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sp>
          <p:nvSpPr>
            <p:cNvPr id="586852" name="Freeform 27">
              <a:extLst>
                <a:ext uri="{FF2B5EF4-FFF2-40B4-BE49-F238E27FC236}">
                  <a16:creationId xmlns:a16="http://schemas.microsoft.com/office/drawing/2014/main" id="{E7BB8444-D4EF-4855-BC80-A8C2C0EA02BE}"/>
                </a:ext>
              </a:extLst>
            </p:cNvPr>
            <p:cNvSpPr>
              <a:spLocks/>
            </p:cNvSpPr>
            <p:nvPr/>
          </p:nvSpPr>
          <p:spPr bwMode="auto">
            <a:xfrm>
              <a:off x="3573" y="2364"/>
              <a:ext cx="564" cy="342"/>
            </a:xfrm>
            <a:custGeom>
              <a:avLst/>
              <a:gdLst>
                <a:gd name="T0" fmla="*/ 0 w 417"/>
                <a:gd name="T1" fmla="*/ 807269 h 264"/>
                <a:gd name="T2" fmla="*/ 4850938 w 417"/>
                <a:gd name="T3" fmla="*/ 807269 h 264"/>
                <a:gd name="T4" fmla="*/ 4850938 w 417"/>
                <a:gd name="T5" fmla="*/ 0 h 264"/>
                <a:gd name="T6" fmla="*/ 0 60000 65536"/>
                <a:gd name="T7" fmla="*/ 0 60000 65536"/>
                <a:gd name="T8" fmla="*/ 0 60000 65536"/>
                <a:gd name="T9" fmla="*/ 0 w 417"/>
                <a:gd name="T10" fmla="*/ 0 h 264"/>
                <a:gd name="T11" fmla="*/ 417 w 417"/>
                <a:gd name="T12" fmla="*/ 264 h 264"/>
              </a:gdLst>
              <a:ahLst/>
              <a:cxnLst>
                <a:cxn ang="T6">
                  <a:pos x="T0" y="T1"/>
                </a:cxn>
                <a:cxn ang="T7">
                  <a:pos x="T2" y="T3"/>
                </a:cxn>
                <a:cxn ang="T8">
                  <a:pos x="T4" y="T5"/>
                </a:cxn>
              </a:cxnLst>
              <a:rect l="T9" t="T10" r="T11" b="T12"/>
              <a:pathLst>
                <a:path w="417" h="264">
                  <a:moveTo>
                    <a:pt x="0" y="264"/>
                  </a:moveTo>
                  <a:lnTo>
                    <a:pt x="417" y="264"/>
                  </a:lnTo>
                  <a:lnTo>
                    <a:pt x="417" y="0"/>
                  </a:lnTo>
                </a:path>
              </a:pathLst>
            </a:custGeom>
            <a:noFill/>
            <a:ln w="2857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grpSp>
          <p:nvGrpSpPr>
            <p:cNvPr id="586853" name="Group 28">
              <a:extLst>
                <a:ext uri="{FF2B5EF4-FFF2-40B4-BE49-F238E27FC236}">
                  <a16:creationId xmlns:a16="http://schemas.microsoft.com/office/drawing/2014/main" id="{8D5AF2D2-7104-4D37-B25A-984161EBAEAF}"/>
                </a:ext>
              </a:extLst>
            </p:cNvPr>
            <p:cNvGrpSpPr>
              <a:grpSpLocks/>
            </p:cNvGrpSpPr>
            <p:nvPr/>
          </p:nvGrpSpPr>
          <p:grpSpPr bwMode="auto">
            <a:xfrm>
              <a:off x="4032" y="2419"/>
              <a:ext cx="218" cy="231"/>
              <a:chOff x="5140" y="403"/>
              <a:chExt cx="218" cy="231"/>
            </a:xfrm>
          </p:grpSpPr>
          <p:sp>
            <p:nvSpPr>
              <p:cNvPr id="586854" name="Oval 29">
                <a:extLst>
                  <a:ext uri="{FF2B5EF4-FFF2-40B4-BE49-F238E27FC236}">
                    <a16:creationId xmlns:a16="http://schemas.microsoft.com/office/drawing/2014/main" id="{3FC5FB06-C4F5-4CD4-B6CE-2AED03CF7EA8}"/>
                  </a:ext>
                </a:extLst>
              </p:cNvPr>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86855" name="Text Box 30">
                <a:extLst>
                  <a:ext uri="{FF2B5EF4-FFF2-40B4-BE49-F238E27FC236}">
                    <a16:creationId xmlns:a16="http://schemas.microsoft.com/office/drawing/2014/main" id="{612A82B2-FDD8-4164-A6A6-41538660F4BE}"/>
                  </a:ext>
                </a:extLst>
              </p:cNvPr>
              <p:cNvSpPr txBox="1">
                <a:spLocks noChangeArrowheads="1"/>
              </p:cNvSpPr>
              <p:nvPr/>
            </p:nvSpPr>
            <p:spPr bwMode="auto">
              <a:xfrm>
                <a:off x="5154" y="403"/>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solidFill>
                      <a:srgbClr val="FF0000"/>
                    </a:solidFill>
                  </a:rPr>
                  <a:t>1</a:t>
                </a:r>
              </a:p>
            </p:txBody>
          </p:sp>
        </p:grpSp>
      </p:grpSp>
      <p:sp>
        <p:nvSpPr>
          <p:cNvPr id="586769" name="Text Box 31">
            <a:extLst>
              <a:ext uri="{FF2B5EF4-FFF2-40B4-BE49-F238E27FC236}">
                <a16:creationId xmlns:a16="http://schemas.microsoft.com/office/drawing/2014/main" id="{80DB4279-1C46-4ED3-A301-E7BD9FDB1692}"/>
              </a:ext>
            </a:extLst>
          </p:cNvPr>
          <p:cNvSpPr txBox="1">
            <a:spLocks noChangeArrowheads="1"/>
          </p:cNvSpPr>
          <p:nvPr/>
        </p:nvSpPr>
        <p:spPr bwMode="auto">
          <a:xfrm>
            <a:off x="4533900" y="3822700"/>
            <a:ext cx="923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t>10.0.0.4</a:t>
            </a:r>
          </a:p>
        </p:txBody>
      </p:sp>
      <p:sp>
        <p:nvSpPr>
          <p:cNvPr id="586770" name="Line 32">
            <a:extLst>
              <a:ext uri="{FF2B5EF4-FFF2-40B4-BE49-F238E27FC236}">
                <a16:creationId xmlns:a16="http://schemas.microsoft.com/office/drawing/2014/main" id="{8F6B036B-9CC9-4A84-BFB2-C42ACB5038C7}"/>
              </a:ext>
            </a:extLst>
          </p:cNvPr>
          <p:cNvSpPr>
            <a:spLocks noChangeShapeType="1"/>
          </p:cNvSpPr>
          <p:nvPr/>
        </p:nvSpPr>
        <p:spPr bwMode="auto">
          <a:xfrm flipH="1">
            <a:off x="4657725" y="4073525"/>
            <a:ext cx="85725" cy="1285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86771" name="Text Box 33">
            <a:extLst>
              <a:ext uri="{FF2B5EF4-FFF2-40B4-BE49-F238E27FC236}">
                <a16:creationId xmlns:a16="http://schemas.microsoft.com/office/drawing/2014/main" id="{60788F0D-FD6E-4DE6-9C3F-C0C515646FFB}"/>
              </a:ext>
            </a:extLst>
          </p:cNvPr>
          <p:cNvSpPr txBox="1">
            <a:spLocks noChangeArrowheads="1"/>
          </p:cNvSpPr>
          <p:nvPr/>
        </p:nvSpPr>
        <p:spPr bwMode="auto">
          <a:xfrm>
            <a:off x="2695575" y="4379913"/>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t>138.76.29.7</a:t>
            </a:r>
          </a:p>
        </p:txBody>
      </p:sp>
      <p:sp>
        <p:nvSpPr>
          <p:cNvPr id="586772" name="Line 34">
            <a:extLst>
              <a:ext uri="{FF2B5EF4-FFF2-40B4-BE49-F238E27FC236}">
                <a16:creationId xmlns:a16="http://schemas.microsoft.com/office/drawing/2014/main" id="{323CE524-A4AF-4324-8760-0FA19B32020D}"/>
              </a:ext>
            </a:extLst>
          </p:cNvPr>
          <p:cNvSpPr>
            <a:spLocks noChangeShapeType="1"/>
          </p:cNvSpPr>
          <p:nvPr/>
        </p:nvSpPr>
        <p:spPr bwMode="auto">
          <a:xfrm flipH="1">
            <a:off x="3917950" y="4311650"/>
            <a:ext cx="85725" cy="128588"/>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grpSp>
        <p:nvGrpSpPr>
          <p:cNvPr id="7" name="Group 35">
            <a:extLst>
              <a:ext uri="{FF2B5EF4-FFF2-40B4-BE49-F238E27FC236}">
                <a16:creationId xmlns:a16="http://schemas.microsoft.com/office/drawing/2014/main" id="{E68AF6CE-8044-45D5-A73F-9DC13D36C7FC}"/>
              </a:ext>
            </a:extLst>
          </p:cNvPr>
          <p:cNvGrpSpPr>
            <a:grpSpLocks/>
          </p:cNvGrpSpPr>
          <p:nvPr/>
        </p:nvGrpSpPr>
        <p:grpSpPr bwMode="auto">
          <a:xfrm>
            <a:off x="6469063" y="1541463"/>
            <a:ext cx="2457450" cy="1417637"/>
            <a:chOff x="3944" y="971"/>
            <a:chExt cx="1548" cy="893"/>
          </a:xfrm>
        </p:grpSpPr>
        <p:sp>
          <p:nvSpPr>
            <p:cNvPr id="586849" name="Text Box 36">
              <a:extLst>
                <a:ext uri="{FF2B5EF4-FFF2-40B4-BE49-F238E27FC236}">
                  <a16:creationId xmlns:a16="http://schemas.microsoft.com/office/drawing/2014/main" id="{3AA34697-C2C4-436A-92A4-3AE34ADE39F4}"/>
                </a:ext>
              </a:extLst>
            </p:cNvPr>
            <p:cNvSpPr txBox="1">
              <a:spLocks noChangeArrowheads="1"/>
            </p:cNvSpPr>
            <p:nvPr/>
          </p:nvSpPr>
          <p:spPr bwMode="auto">
            <a:xfrm>
              <a:off x="4121" y="971"/>
              <a:ext cx="1371"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800" u="sng">
                  <a:solidFill>
                    <a:srgbClr val="FF0000"/>
                  </a:solidFill>
                </a:rPr>
                <a:t>1:</a:t>
              </a:r>
              <a:r>
                <a:rPr lang="en-US" altLang="en-US" sz="1800">
                  <a:solidFill>
                    <a:srgbClr val="FF0000"/>
                  </a:solidFill>
                </a:rPr>
                <a:t> host 10.0.0.1 </a:t>
              </a:r>
            </a:p>
            <a:p>
              <a:pPr>
                <a:spcBef>
                  <a:spcPct val="0"/>
                </a:spcBef>
                <a:buClrTx/>
                <a:buSzTx/>
                <a:buFontTx/>
                <a:buNone/>
              </a:pPr>
              <a:r>
                <a:rPr lang="en-US" altLang="en-US" sz="1800">
                  <a:solidFill>
                    <a:srgbClr val="FF0000"/>
                  </a:solidFill>
                </a:rPr>
                <a:t>gởi gói tin đến</a:t>
              </a:r>
            </a:p>
            <a:p>
              <a:pPr>
                <a:spcBef>
                  <a:spcPct val="0"/>
                </a:spcBef>
                <a:buClrTx/>
                <a:buSzTx/>
                <a:buFontTx/>
                <a:buNone/>
              </a:pPr>
              <a:r>
                <a:rPr lang="en-US" altLang="en-US" sz="1800">
                  <a:solidFill>
                    <a:srgbClr val="FF0000"/>
                  </a:solidFill>
                </a:rPr>
                <a:t>128.119.40.186, 80</a:t>
              </a:r>
            </a:p>
          </p:txBody>
        </p:sp>
        <p:sp>
          <p:nvSpPr>
            <p:cNvPr id="586850" name="Line 37">
              <a:extLst>
                <a:ext uri="{FF2B5EF4-FFF2-40B4-BE49-F238E27FC236}">
                  <a16:creationId xmlns:a16="http://schemas.microsoft.com/office/drawing/2014/main" id="{B89122FB-0905-4563-A94E-D12B4D43FD27}"/>
                </a:ext>
              </a:extLst>
            </p:cNvPr>
            <p:cNvSpPr>
              <a:spLocks noChangeShapeType="1"/>
            </p:cNvSpPr>
            <p:nvPr/>
          </p:nvSpPr>
          <p:spPr bwMode="auto">
            <a:xfrm flipH="1">
              <a:off x="3944" y="1105"/>
              <a:ext cx="197" cy="759"/>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586774" name="Freeform 38">
            <a:extLst>
              <a:ext uri="{FF2B5EF4-FFF2-40B4-BE49-F238E27FC236}">
                <a16:creationId xmlns:a16="http://schemas.microsoft.com/office/drawing/2014/main" id="{C7FAFF61-FD07-4842-A943-FC6E67362B14}"/>
              </a:ext>
            </a:extLst>
          </p:cNvPr>
          <p:cNvSpPr>
            <a:spLocks/>
          </p:cNvSpPr>
          <p:nvPr/>
        </p:nvSpPr>
        <p:spPr bwMode="auto">
          <a:xfrm>
            <a:off x="2344738" y="2627313"/>
            <a:ext cx="3862387" cy="1531937"/>
          </a:xfrm>
          <a:custGeom>
            <a:avLst/>
            <a:gdLst>
              <a:gd name="T0" fmla="*/ 0 w 2433"/>
              <a:gd name="T1" fmla="*/ 2147483646 h 965"/>
              <a:gd name="T2" fmla="*/ 2147483646 w 2433"/>
              <a:gd name="T3" fmla="*/ 2147483646 h 965"/>
              <a:gd name="T4" fmla="*/ 2147483646 w 2433"/>
              <a:gd name="T5" fmla="*/ 2147483646 h 965"/>
              <a:gd name="T6" fmla="*/ 2147483646 w 2433"/>
              <a:gd name="T7" fmla="*/ 2147483646 h 965"/>
              <a:gd name="T8" fmla="*/ 2147483646 w 2433"/>
              <a:gd name="T9" fmla="*/ 2147483646 h 965"/>
              <a:gd name="T10" fmla="*/ 2147483646 w 2433"/>
              <a:gd name="T11" fmla="*/ 2147483646 h 965"/>
              <a:gd name="T12" fmla="*/ 0 w 2433"/>
              <a:gd name="T13" fmla="*/ 2147483646 h 965"/>
              <a:gd name="T14" fmla="*/ 0 60000 65536"/>
              <a:gd name="T15" fmla="*/ 0 60000 65536"/>
              <a:gd name="T16" fmla="*/ 0 60000 65536"/>
              <a:gd name="T17" fmla="*/ 0 60000 65536"/>
              <a:gd name="T18" fmla="*/ 0 60000 65536"/>
              <a:gd name="T19" fmla="*/ 0 60000 65536"/>
              <a:gd name="T20" fmla="*/ 0 60000 65536"/>
              <a:gd name="T21" fmla="*/ 0 w 2433"/>
              <a:gd name="T22" fmla="*/ 0 h 965"/>
              <a:gd name="T23" fmla="*/ 2433 w 2433"/>
              <a:gd name="T24" fmla="*/ 965 h 9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33" h="965">
                <a:moveTo>
                  <a:pt x="0" y="64"/>
                </a:moveTo>
                <a:cubicBezTo>
                  <a:pt x="0" y="64"/>
                  <a:pt x="2079" y="0"/>
                  <a:pt x="2352" y="64"/>
                </a:cubicBezTo>
                <a:cubicBezTo>
                  <a:pt x="2433" y="57"/>
                  <a:pt x="1814" y="309"/>
                  <a:pt x="1640" y="450"/>
                </a:cubicBezTo>
                <a:cubicBezTo>
                  <a:pt x="1466" y="591"/>
                  <a:pt x="1383" y="888"/>
                  <a:pt x="1308" y="965"/>
                </a:cubicBezTo>
                <a:lnTo>
                  <a:pt x="1159" y="965"/>
                </a:lnTo>
                <a:cubicBezTo>
                  <a:pt x="1078" y="870"/>
                  <a:pt x="1013" y="546"/>
                  <a:pt x="820" y="396"/>
                </a:cubicBezTo>
                <a:cubicBezTo>
                  <a:pt x="583" y="207"/>
                  <a:pt x="189" y="142"/>
                  <a:pt x="0" y="64"/>
                </a:cubicBezTo>
                <a:close/>
              </a:path>
            </a:pathLst>
          </a:custGeom>
          <a:gradFill rotWithShape="1">
            <a:gsLst>
              <a:gs pos="0">
                <a:schemeClr val="hlink"/>
              </a:gs>
              <a:gs pos="100000">
                <a:schemeClr val="bg1"/>
              </a:gs>
            </a:gsLst>
            <a:lin ang="5400000" scaled="1"/>
          </a:gradFill>
          <a:ln w="3175">
            <a:solidFill>
              <a:schemeClr val="hlink"/>
            </a:solidFill>
            <a:round/>
            <a:headEnd/>
            <a:tailEnd/>
          </a:ln>
        </p:spPr>
        <p:txBody>
          <a:bodyPr wrap="none"/>
          <a:lstStyle/>
          <a:p>
            <a:endParaRPr lang="en-US"/>
          </a:p>
        </p:txBody>
      </p:sp>
      <p:sp>
        <p:nvSpPr>
          <p:cNvPr id="586775" name="Rectangle 39">
            <a:extLst>
              <a:ext uri="{FF2B5EF4-FFF2-40B4-BE49-F238E27FC236}">
                <a16:creationId xmlns:a16="http://schemas.microsoft.com/office/drawing/2014/main" id="{A3C9D86D-8009-4807-88E9-FFD9EB1C952E}"/>
              </a:ext>
            </a:extLst>
          </p:cNvPr>
          <p:cNvSpPr>
            <a:spLocks noChangeArrowheads="1"/>
          </p:cNvSpPr>
          <p:nvPr/>
        </p:nvSpPr>
        <p:spPr bwMode="auto">
          <a:xfrm>
            <a:off x="2344738" y="1374775"/>
            <a:ext cx="3784600" cy="1354138"/>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86776" name="Text Box 40">
            <a:extLst>
              <a:ext uri="{FF2B5EF4-FFF2-40B4-BE49-F238E27FC236}">
                <a16:creationId xmlns:a16="http://schemas.microsoft.com/office/drawing/2014/main" id="{D48CF387-E2BF-4858-BD76-FAD35C5E2A2F}"/>
              </a:ext>
            </a:extLst>
          </p:cNvPr>
          <p:cNvSpPr txBox="1">
            <a:spLocks noChangeArrowheads="1"/>
          </p:cNvSpPr>
          <p:nvPr/>
        </p:nvSpPr>
        <p:spPr bwMode="auto">
          <a:xfrm>
            <a:off x="2241550" y="1423988"/>
            <a:ext cx="39671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NAT translation table</a:t>
            </a:r>
          </a:p>
          <a:p>
            <a:pPr algn="ctr">
              <a:spcBef>
                <a:spcPct val="0"/>
              </a:spcBef>
              <a:buClrTx/>
              <a:buSzTx/>
              <a:buFontTx/>
              <a:buNone/>
            </a:pPr>
            <a:r>
              <a:rPr lang="en-US" altLang="en-US" sz="1800"/>
              <a:t>WAN side addr        LAN side addr</a:t>
            </a:r>
          </a:p>
        </p:txBody>
      </p:sp>
      <p:sp>
        <p:nvSpPr>
          <p:cNvPr id="586777" name="Line 41">
            <a:extLst>
              <a:ext uri="{FF2B5EF4-FFF2-40B4-BE49-F238E27FC236}">
                <a16:creationId xmlns:a16="http://schemas.microsoft.com/office/drawing/2014/main" id="{A86741A6-F5F1-450F-9353-F6C5688D2C03}"/>
              </a:ext>
            </a:extLst>
          </p:cNvPr>
          <p:cNvSpPr>
            <a:spLocks noChangeShapeType="1"/>
          </p:cNvSpPr>
          <p:nvPr/>
        </p:nvSpPr>
        <p:spPr bwMode="auto">
          <a:xfrm flipV="1">
            <a:off x="2344738" y="1747838"/>
            <a:ext cx="3790950" cy="11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86778" name="Line 42">
            <a:extLst>
              <a:ext uri="{FF2B5EF4-FFF2-40B4-BE49-F238E27FC236}">
                <a16:creationId xmlns:a16="http://schemas.microsoft.com/office/drawing/2014/main" id="{7BCC00A3-6CA9-43BB-8653-1204A45163CE}"/>
              </a:ext>
            </a:extLst>
          </p:cNvPr>
          <p:cNvSpPr>
            <a:spLocks noChangeShapeType="1"/>
          </p:cNvSpPr>
          <p:nvPr/>
        </p:nvSpPr>
        <p:spPr bwMode="auto">
          <a:xfrm flipV="1">
            <a:off x="2359025" y="2025650"/>
            <a:ext cx="3749675" cy="11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86779" name="Line 43">
            <a:extLst>
              <a:ext uri="{FF2B5EF4-FFF2-40B4-BE49-F238E27FC236}">
                <a16:creationId xmlns:a16="http://schemas.microsoft.com/office/drawing/2014/main" id="{50509F64-D272-4824-B14B-2689DEE44E7E}"/>
              </a:ext>
            </a:extLst>
          </p:cNvPr>
          <p:cNvSpPr>
            <a:spLocks noChangeShapeType="1"/>
          </p:cNvSpPr>
          <p:nvPr/>
        </p:nvSpPr>
        <p:spPr bwMode="auto">
          <a:xfrm>
            <a:off x="4468813" y="1770063"/>
            <a:ext cx="3175" cy="955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586780" name="Group 44">
            <a:extLst>
              <a:ext uri="{FF2B5EF4-FFF2-40B4-BE49-F238E27FC236}">
                <a16:creationId xmlns:a16="http://schemas.microsoft.com/office/drawing/2014/main" id="{7BBF567E-2E9A-4621-A060-9FBACE739797}"/>
              </a:ext>
            </a:extLst>
          </p:cNvPr>
          <p:cNvGrpSpPr>
            <a:grpSpLocks/>
          </p:cNvGrpSpPr>
          <p:nvPr/>
        </p:nvGrpSpPr>
        <p:grpSpPr bwMode="auto">
          <a:xfrm>
            <a:off x="4062413" y="4105275"/>
            <a:ext cx="555625" cy="307975"/>
            <a:chOff x="3600" y="219"/>
            <a:chExt cx="360" cy="175"/>
          </a:xfrm>
        </p:grpSpPr>
        <p:sp>
          <p:nvSpPr>
            <p:cNvPr id="586836" name="Oval 45">
              <a:extLst>
                <a:ext uri="{FF2B5EF4-FFF2-40B4-BE49-F238E27FC236}">
                  <a16:creationId xmlns:a16="http://schemas.microsoft.com/office/drawing/2014/main" id="{95F6161B-7CD9-444B-A5AD-A0762ABBD509}"/>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86837" name="Line 46">
              <a:extLst>
                <a:ext uri="{FF2B5EF4-FFF2-40B4-BE49-F238E27FC236}">
                  <a16:creationId xmlns:a16="http://schemas.microsoft.com/office/drawing/2014/main" id="{2614773B-D306-44B7-BCDE-EFB51234C23A}"/>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6838" name="Line 47">
              <a:extLst>
                <a:ext uri="{FF2B5EF4-FFF2-40B4-BE49-F238E27FC236}">
                  <a16:creationId xmlns:a16="http://schemas.microsoft.com/office/drawing/2014/main" id="{33423FE6-EA80-4D52-8549-C12003E999D9}"/>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6839" name="Rectangle 48">
              <a:extLst>
                <a:ext uri="{FF2B5EF4-FFF2-40B4-BE49-F238E27FC236}">
                  <a16:creationId xmlns:a16="http://schemas.microsoft.com/office/drawing/2014/main" id="{F4C03F89-B33E-4301-BD69-A886A8E9A750}"/>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586840" name="Oval 49">
              <a:extLst>
                <a:ext uri="{FF2B5EF4-FFF2-40B4-BE49-F238E27FC236}">
                  <a16:creationId xmlns:a16="http://schemas.microsoft.com/office/drawing/2014/main" id="{3A4208DD-0DB3-41FF-AD56-C5BC3B7E4287}"/>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586841" name="Group 50">
              <a:extLst>
                <a:ext uri="{FF2B5EF4-FFF2-40B4-BE49-F238E27FC236}">
                  <a16:creationId xmlns:a16="http://schemas.microsoft.com/office/drawing/2014/main" id="{5E5B0F8C-F675-4BA8-9753-719E57FF53B2}"/>
                </a:ext>
              </a:extLst>
            </p:cNvPr>
            <p:cNvGrpSpPr>
              <a:grpSpLocks/>
            </p:cNvGrpSpPr>
            <p:nvPr/>
          </p:nvGrpSpPr>
          <p:grpSpPr bwMode="auto">
            <a:xfrm>
              <a:off x="3686" y="244"/>
              <a:ext cx="177" cy="66"/>
              <a:chOff x="2848" y="848"/>
              <a:chExt cx="140" cy="98"/>
            </a:xfrm>
          </p:grpSpPr>
          <p:sp>
            <p:nvSpPr>
              <p:cNvPr id="586846" name="Line 51">
                <a:extLst>
                  <a:ext uri="{FF2B5EF4-FFF2-40B4-BE49-F238E27FC236}">
                    <a16:creationId xmlns:a16="http://schemas.microsoft.com/office/drawing/2014/main" id="{1E244450-51B6-4E48-85D6-984B680763EF}"/>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6847" name="Line 52">
                <a:extLst>
                  <a:ext uri="{FF2B5EF4-FFF2-40B4-BE49-F238E27FC236}">
                    <a16:creationId xmlns:a16="http://schemas.microsoft.com/office/drawing/2014/main" id="{3CCC8098-E236-484D-AD8C-AB623BEB2602}"/>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6848" name="Line 53">
                <a:extLst>
                  <a:ext uri="{FF2B5EF4-FFF2-40B4-BE49-F238E27FC236}">
                    <a16:creationId xmlns:a16="http://schemas.microsoft.com/office/drawing/2014/main" id="{0A5FC429-0CF4-41DA-91A5-0D6C4056BE00}"/>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86842" name="Group 54">
              <a:extLst>
                <a:ext uri="{FF2B5EF4-FFF2-40B4-BE49-F238E27FC236}">
                  <a16:creationId xmlns:a16="http://schemas.microsoft.com/office/drawing/2014/main" id="{E03A2E82-D6DC-460A-AB72-F030C934C262}"/>
                </a:ext>
              </a:extLst>
            </p:cNvPr>
            <p:cNvGrpSpPr>
              <a:grpSpLocks/>
            </p:cNvGrpSpPr>
            <p:nvPr/>
          </p:nvGrpSpPr>
          <p:grpSpPr bwMode="auto">
            <a:xfrm flipV="1">
              <a:off x="3686" y="243"/>
              <a:ext cx="177" cy="66"/>
              <a:chOff x="2848" y="848"/>
              <a:chExt cx="140" cy="98"/>
            </a:xfrm>
          </p:grpSpPr>
          <p:sp>
            <p:nvSpPr>
              <p:cNvPr id="586843" name="Line 55">
                <a:extLst>
                  <a:ext uri="{FF2B5EF4-FFF2-40B4-BE49-F238E27FC236}">
                    <a16:creationId xmlns:a16="http://schemas.microsoft.com/office/drawing/2014/main" id="{8B3EF8FC-29D1-4524-AC58-A6C95087A9E5}"/>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6844" name="Line 56">
                <a:extLst>
                  <a:ext uri="{FF2B5EF4-FFF2-40B4-BE49-F238E27FC236}">
                    <a16:creationId xmlns:a16="http://schemas.microsoft.com/office/drawing/2014/main" id="{396CFFBA-CE75-491A-992D-8ED4AA53BC14}"/>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6845" name="Line 57">
                <a:extLst>
                  <a:ext uri="{FF2B5EF4-FFF2-40B4-BE49-F238E27FC236}">
                    <a16:creationId xmlns:a16="http://schemas.microsoft.com/office/drawing/2014/main" id="{AB482FA7-7162-46DB-B8A4-4C28D21258BB}"/>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1144890" name="Text Box 58">
            <a:extLst>
              <a:ext uri="{FF2B5EF4-FFF2-40B4-BE49-F238E27FC236}">
                <a16:creationId xmlns:a16="http://schemas.microsoft.com/office/drawing/2014/main" id="{263224C0-44F2-4B88-B04D-9C40CF900D3A}"/>
              </a:ext>
            </a:extLst>
          </p:cNvPr>
          <p:cNvSpPr txBox="1">
            <a:spLocks noChangeArrowheads="1"/>
          </p:cNvSpPr>
          <p:nvPr/>
        </p:nvSpPr>
        <p:spPr bwMode="auto">
          <a:xfrm>
            <a:off x="2344738" y="2049463"/>
            <a:ext cx="38179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solidFill>
                  <a:srgbClr val="FF0000"/>
                </a:solidFill>
              </a:rPr>
              <a:t>138.76.29.7, 5001   10.0.0.1, 3345</a:t>
            </a:r>
          </a:p>
          <a:p>
            <a:pPr algn="ctr">
              <a:spcBef>
                <a:spcPct val="0"/>
              </a:spcBef>
              <a:buClrTx/>
              <a:buSzTx/>
              <a:buFontTx/>
              <a:buNone/>
            </a:pPr>
            <a:r>
              <a:rPr lang="en-US" altLang="en-US" sz="1800"/>
              <a:t>……                                         ……</a:t>
            </a:r>
          </a:p>
        </p:txBody>
      </p:sp>
      <p:grpSp>
        <p:nvGrpSpPr>
          <p:cNvPr id="11" name="Group 59">
            <a:extLst>
              <a:ext uri="{FF2B5EF4-FFF2-40B4-BE49-F238E27FC236}">
                <a16:creationId xmlns:a16="http://schemas.microsoft.com/office/drawing/2014/main" id="{7C72B2B1-9C88-45C7-A527-004965DA3FF5}"/>
              </a:ext>
            </a:extLst>
          </p:cNvPr>
          <p:cNvGrpSpPr>
            <a:grpSpLocks/>
          </p:cNvGrpSpPr>
          <p:nvPr/>
        </p:nvGrpSpPr>
        <p:grpSpPr bwMode="auto">
          <a:xfrm>
            <a:off x="4765675" y="3435350"/>
            <a:ext cx="2784475" cy="1631950"/>
            <a:chOff x="3002" y="2417"/>
            <a:chExt cx="1754" cy="1028"/>
          </a:xfrm>
        </p:grpSpPr>
        <p:sp>
          <p:nvSpPr>
            <p:cNvPr id="586822" name="Rectangle 60">
              <a:extLst>
                <a:ext uri="{FF2B5EF4-FFF2-40B4-BE49-F238E27FC236}">
                  <a16:creationId xmlns:a16="http://schemas.microsoft.com/office/drawing/2014/main" id="{3CC44574-89CD-437B-B3F9-8B9C99FCBF1D}"/>
                </a:ext>
              </a:extLst>
            </p:cNvPr>
            <p:cNvSpPr>
              <a:spLocks noChangeArrowheads="1"/>
            </p:cNvSpPr>
            <p:nvPr/>
          </p:nvSpPr>
          <p:spPr bwMode="auto">
            <a:xfrm>
              <a:off x="3002" y="3051"/>
              <a:ext cx="1175" cy="256"/>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86823" name="Text Box 61">
              <a:extLst>
                <a:ext uri="{FF2B5EF4-FFF2-40B4-BE49-F238E27FC236}">
                  <a16:creationId xmlns:a16="http://schemas.microsoft.com/office/drawing/2014/main" id="{912020D9-62CF-48A7-BB00-DB12D5C6713F}"/>
                </a:ext>
              </a:extLst>
            </p:cNvPr>
            <p:cNvSpPr txBox="1">
              <a:spLocks noChangeArrowheads="1"/>
            </p:cNvSpPr>
            <p:nvPr/>
          </p:nvSpPr>
          <p:spPr bwMode="auto">
            <a:xfrm>
              <a:off x="3104" y="3042"/>
              <a:ext cx="1112"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200"/>
                <a:t>S: 128.119.40.186, 80 </a:t>
              </a:r>
            </a:p>
            <a:p>
              <a:pPr>
                <a:spcBef>
                  <a:spcPct val="0"/>
                </a:spcBef>
                <a:buClrTx/>
                <a:buSzTx/>
                <a:buFontTx/>
                <a:buNone/>
              </a:pPr>
              <a:r>
                <a:rPr lang="en-US" altLang="en-US" sz="1200"/>
                <a:t>D: 10.0.0.1, 3345</a:t>
              </a:r>
            </a:p>
            <a:p>
              <a:pPr>
                <a:spcBef>
                  <a:spcPct val="0"/>
                </a:spcBef>
                <a:buClrTx/>
                <a:buSzTx/>
                <a:buFontTx/>
                <a:buNone/>
              </a:pPr>
              <a:endParaRPr lang="en-US" altLang="en-US" sz="1200"/>
            </a:p>
          </p:txBody>
        </p:sp>
        <p:grpSp>
          <p:nvGrpSpPr>
            <p:cNvPr id="586824" name="Group 62">
              <a:extLst>
                <a:ext uri="{FF2B5EF4-FFF2-40B4-BE49-F238E27FC236}">
                  <a16:creationId xmlns:a16="http://schemas.microsoft.com/office/drawing/2014/main" id="{52EF9E9D-0DBE-4DFF-9B6B-ECF7DB4AAD72}"/>
                </a:ext>
              </a:extLst>
            </p:cNvPr>
            <p:cNvGrpSpPr>
              <a:grpSpLocks/>
            </p:cNvGrpSpPr>
            <p:nvPr/>
          </p:nvGrpSpPr>
          <p:grpSpPr bwMode="auto">
            <a:xfrm>
              <a:off x="3054" y="3007"/>
              <a:ext cx="51" cy="99"/>
              <a:chOff x="5508" y="1599"/>
              <a:chExt cx="48" cy="99"/>
            </a:xfrm>
          </p:grpSpPr>
          <p:sp>
            <p:nvSpPr>
              <p:cNvPr id="586833" name="Freeform 63">
                <a:extLst>
                  <a:ext uri="{FF2B5EF4-FFF2-40B4-BE49-F238E27FC236}">
                    <a16:creationId xmlns:a16="http://schemas.microsoft.com/office/drawing/2014/main" id="{1AE050A2-954C-42C8-B00E-A77FEC258189}"/>
                  </a:ext>
                </a:extLst>
              </p:cNvPr>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sp>
            <p:nvSpPr>
              <p:cNvPr id="586834" name="Line 64">
                <a:extLst>
                  <a:ext uri="{FF2B5EF4-FFF2-40B4-BE49-F238E27FC236}">
                    <a16:creationId xmlns:a16="http://schemas.microsoft.com/office/drawing/2014/main" id="{1CE51FF2-C27A-4B10-A89F-7452B4F24BC7}"/>
                  </a:ext>
                </a:extLst>
              </p:cNvPr>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86835" name="Line 65">
                <a:extLst>
                  <a:ext uri="{FF2B5EF4-FFF2-40B4-BE49-F238E27FC236}">
                    <a16:creationId xmlns:a16="http://schemas.microsoft.com/office/drawing/2014/main" id="{6BAD8A38-15E7-40F1-9C52-16B0B9DB4464}"/>
                  </a:ext>
                </a:extLst>
              </p:cNvPr>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586825" name="Group 66">
              <a:extLst>
                <a:ext uri="{FF2B5EF4-FFF2-40B4-BE49-F238E27FC236}">
                  <a16:creationId xmlns:a16="http://schemas.microsoft.com/office/drawing/2014/main" id="{C8933C15-6E75-49B7-82D2-CFE175ABE643}"/>
                </a:ext>
              </a:extLst>
            </p:cNvPr>
            <p:cNvGrpSpPr>
              <a:grpSpLocks/>
            </p:cNvGrpSpPr>
            <p:nvPr/>
          </p:nvGrpSpPr>
          <p:grpSpPr bwMode="auto">
            <a:xfrm>
              <a:off x="3059" y="3248"/>
              <a:ext cx="51" cy="99"/>
              <a:chOff x="5508" y="1599"/>
              <a:chExt cx="48" cy="99"/>
            </a:xfrm>
          </p:grpSpPr>
          <p:sp>
            <p:nvSpPr>
              <p:cNvPr id="586830" name="Freeform 67">
                <a:extLst>
                  <a:ext uri="{FF2B5EF4-FFF2-40B4-BE49-F238E27FC236}">
                    <a16:creationId xmlns:a16="http://schemas.microsoft.com/office/drawing/2014/main" id="{0DE170E7-74E9-46F7-A57A-312341248BFD}"/>
                  </a:ext>
                </a:extLst>
              </p:cNvPr>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sp>
            <p:nvSpPr>
              <p:cNvPr id="586831" name="Line 68">
                <a:extLst>
                  <a:ext uri="{FF2B5EF4-FFF2-40B4-BE49-F238E27FC236}">
                    <a16:creationId xmlns:a16="http://schemas.microsoft.com/office/drawing/2014/main" id="{60F386B1-BBA3-41DC-9974-20C4F78228D9}"/>
                  </a:ext>
                </a:extLst>
              </p:cNvPr>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86832" name="Line 69">
                <a:extLst>
                  <a:ext uri="{FF2B5EF4-FFF2-40B4-BE49-F238E27FC236}">
                    <a16:creationId xmlns:a16="http://schemas.microsoft.com/office/drawing/2014/main" id="{6D27B00D-2538-46F4-8F0D-FFAA61F6FDAF}"/>
                  </a:ext>
                </a:extLst>
              </p:cNvPr>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86826" name="Freeform 70">
              <a:extLst>
                <a:ext uri="{FF2B5EF4-FFF2-40B4-BE49-F238E27FC236}">
                  <a16:creationId xmlns:a16="http://schemas.microsoft.com/office/drawing/2014/main" id="{DE3515E3-172B-4CEC-B71F-FDE1F144B20D}"/>
                </a:ext>
              </a:extLst>
            </p:cNvPr>
            <p:cNvSpPr>
              <a:spLocks/>
            </p:cNvSpPr>
            <p:nvPr/>
          </p:nvSpPr>
          <p:spPr bwMode="auto">
            <a:xfrm>
              <a:off x="4179" y="2417"/>
              <a:ext cx="577" cy="768"/>
            </a:xfrm>
            <a:custGeom>
              <a:avLst/>
              <a:gdLst>
                <a:gd name="T0" fmla="*/ 577 w 577"/>
                <a:gd name="T1" fmla="*/ 0 h 768"/>
                <a:gd name="T2" fmla="*/ 342 w 577"/>
                <a:gd name="T3" fmla="*/ 0 h 768"/>
                <a:gd name="T4" fmla="*/ 342 w 577"/>
                <a:gd name="T5" fmla="*/ 768 h 768"/>
                <a:gd name="T6" fmla="*/ 0 w 577"/>
                <a:gd name="T7" fmla="*/ 760 h 768"/>
                <a:gd name="T8" fmla="*/ 0 60000 65536"/>
                <a:gd name="T9" fmla="*/ 0 60000 65536"/>
                <a:gd name="T10" fmla="*/ 0 60000 65536"/>
                <a:gd name="T11" fmla="*/ 0 60000 65536"/>
                <a:gd name="T12" fmla="*/ 0 w 577"/>
                <a:gd name="T13" fmla="*/ 0 h 768"/>
                <a:gd name="T14" fmla="*/ 577 w 577"/>
                <a:gd name="T15" fmla="*/ 768 h 768"/>
              </a:gdLst>
              <a:ahLst/>
              <a:cxnLst>
                <a:cxn ang="T8">
                  <a:pos x="T0" y="T1"/>
                </a:cxn>
                <a:cxn ang="T9">
                  <a:pos x="T2" y="T3"/>
                </a:cxn>
                <a:cxn ang="T10">
                  <a:pos x="T4" y="T5"/>
                </a:cxn>
                <a:cxn ang="T11">
                  <a:pos x="T6" y="T7"/>
                </a:cxn>
              </a:cxnLst>
              <a:rect l="T12" t="T13" r="T14" b="T15"/>
              <a:pathLst>
                <a:path w="577" h="768">
                  <a:moveTo>
                    <a:pt x="577" y="0"/>
                  </a:moveTo>
                  <a:lnTo>
                    <a:pt x="342" y="0"/>
                  </a:lnTo>
                  <a:lnTo>
                    <a:pt x="342" y="768"/>
                  </a:lnTo>
                  <a:lnTo>
                    <a:pt x="0" y="760"/>
                  </a:lnTo>
                </a:path>
              </a:pathLst>
            </a:custGeom>
            <a:noFill/>
            <a:ln w="2857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grpSp>
          <p:nvGrpSpPr>
            <p:cNvPr id="586827" name="Group 71">
              <a:extLst>
                <a:ext uri="{FF2B5EF4-FFF2-40B4-BE49-F238E27FC236}">
                  <a16:creationId xmlns:a16="http://schemas.microsoft.com/office/drawing/2014/main" id="{2D4FC76B-96C2-47DD-8005-F46CF91C558F}"/>
                </a:ext>
              </a:extLst>
            </p:cNvPr>
            <p:cNvGrpSpPr>
              <a:grpSpLocks/>
            </p:cNvGrpSpPr>
            <p:nvPr/>
          </p:nvGrpSpPr>
          <p:grpSpPr bwMode="auto">
            <a:xfrm>
              <a:off x="4240" y="3064"/>
              <a:ext cx="218" cy="231"/>
              <a:chOff x="5140" y="403"/>
              <a:chExt cx="218" cy="231"/>
            </a:xfrm>
          </p:grpSpPr>
          <p:sp>
            <p:nvSpPr>
              <p:cNvPr id="586828" name="Oval 72">
                <a:extLst>
                  <a:ext uri="{FF2B5EF4-FFF2-40B4-BE49-F238E27FC236}">
                    <a16:creationId xmlns:a16="http://schemas.microsoft.com/office/drawing/2014/main" id="{AE3F828F-BBAF-4914-BA4C-4FCFD9F87D00}"/>
                  </a:ext>
                </a:extLst>
              </p:cNvPr>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86829" name="Text Box 73">
                <a:extLst>
                  <a:ext uri="{FF2B5EF4-FFF2-40B4-BE49-F238E27FC236}">
                    <a16:creationId xmlns:a16="http://schemas.microsoft.com/office/drawing/2014/main" id="{724B2841-8CC7-44D4-86BE-B6DC3E73C9E9}"/>
                  </a:ext>
                </a:extLst>
              </p:cNvPr>
              <p:cNvSpPr txBox="1">
                <a:spLocks noChangeArrowheads="1"/>
              </p:cNvSpPr>
              <p:nvPr/>
            </p:nvSpPr>
            <p:spPr bwMode="auto">
              <a:xfrm>
                <a:off x="5154" y="403"/>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solidFill>
                      <a:srgbClr val="FF0000"/>
                    </a:solidFill>
                  </a:rPr>
                  <a:t>4</a:t>
                </a:r>
              </a:p>
            </p:txBody>
          </p:sp>
        </p:grpSp>
      </p:grpSp>
      <p:grpSp>
        <p:nvGrpSpPr>
          <p:cNvPr id="15" name="Group 74">
            <a:extLst>
              <a:ext uri="{FF2B5EF4-FFF2-40B4-BE49-F238E27FC236}">
                <a16:creationId xmlns:a16="http://schemas.microsoft.com/office/drawing/2014/main" id="{16D1702B-D3B1-4726-948D-CB7AEF98CDA8}"/>
              </a:ext>
            </a:extLst>
          </p:cNvPr>
          <p:cNvGrpSpPr>
            <a:grpSpLocks/>
          </p:cNvGrpSpPr>
          <p:nvPr/>
        </p:nvGrpSpPr>
        <p:grpSpPr bwMode="auto">
          <a:xfrm>
            <a:off x="1531938" y="3641725"/>
            <a:ext cx="2497137" cy="566738"/>
            <a:chOff x="1026" y="3559"/>
            <a:chExt cx="1573" cy="357"/>
          </a:xfrm>
        </p:grpSpPr>
        <p:grpSp>
          <p:nvGrpSpPr>
            <p:cNvPr id="586807" name="Group 75">
              <a:extLst>
                <a:ext uri="{FF2B5EF4-FFF2-40B4-BE49-F238E27FC236}">
                  <a16:creationId xmlns:a16="http://schemas.microsoft.com/office/drawing/2014/main" id="{AD41283D-AA07-4163-A8C3-893A2020A0BF}"/>
                </a:ext>
              </a:extLst>
            </p:cNvPr>
            <p:cNvGrpSpPr>
              <a:grpSpLocks/>
            </p:cNvGrpSpPr>
            <p:nvPr/>
          </p:nvGrpSpPr>
          <p:grpSpPr bwMode="auto">
            <a:xfrm>
              <a:off x="1412" y="3559"/>
              <a:ext cx="1187" cy="357"/>
              <a:chOff x="4381" y="786"/>
              <a:chExt cx="1108" cy="357"/>
            </a:xfrm>
          </p:grpSpPr>
          <p:sp>
            <p:nvSpPr>
              <p:cNvPr id="586812" name="Rectangle 76">
                <a:extLst>
                  <a:ext uri="{FF2B5EF4-FFF2-40B4-BE49-F238E27FC236}">
                    <a16:creationId xmlns:a16="http://schemas.microsoft.com/office/drawing/2014/main" id="{904FE619-9368-4754-A4E8-A6CAC9A4B31E}"/>
                  </a:ext>
                </a:extLst>
              </p:cNvPr>
              <p:cNvSpPr>
                <a:spLocks noChangeArrowheads="1"/>
              </p:cNvSpPr>
              <p:nvPr/>
            </p:nvSpPr>
            <p:spPr bwMode="auto">
              <a:xfrm>
                <a:off x="4385" y="830"/>
                <a:ext cx="1104" cy="256"/>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86813" name="Text Box 77">
                <a:extLst>
                  <a:ext uri="{FF2B5EF4-FFF2-40B4-BE49-F238E27FC236}">
                    <a16:creationId xmlns:a16="http://schemas.microsoft.com/office/drawing/2014/main" id="{057B939C-504E-477B-BAEB-3429DB81E0C1}"/>
                  </a:ext>
                </a:extLst>
              </p:cNvPr>
              <p:cNvSpPr txBox="1">
                <a:spLocks noChangeArrowheads="1"/>
              </p:cNvSpPr>
              <p:nvPr/>
            </p:nvSpPr>
            <p:spPr bwMode="auto">
              <a:xfrm>
                <a:off x="4381" y="813"/>
                <a:ext cx="10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200"/>
                  <a:t>S: 138.76.29.7, 5001</a:t>
                </a:r>
              </a:p>
              <a:p>
                <a:pPr>
                  <a:spcBef>
                    <a:spcPct val="0"/>
                  </a:spcBef>
                  <a:buClrTx/>
                  <a:buSzTx/>
                  <a:buFontTx/>
                  <a:buNone/>
                </a:pPr>
                <a:r>
                  <a:rPr lang="en-US" altLang="en-US" sz="1200"/>
                  <a:t>D: 128.119.40.186, 80</a:t>
                </a:r>
              </a:p>
            </p:txBody>
          </p:sp>
          <p:grpSp>
            <p:nvGrpSpPr>
              <p:cNvPr id="586814" name="Group 78">
                <a:extLst>
                  <a:ext uri="{FF2B5EF4-FFF2-40B4-BE49-F238E27FC236}">
                    <a16:creationId xmlns:a16="http://schemas.microsoft.com/office/drawing/2014/main" id="{39523262-225B-4EBF-B5E1-69130D65E09B}"/>
                  </a:ext>
                </a:extLst>
              </p:cNvPr>
              <p:cNvGrpSpPr>
                <a:grpSpLocks/>
              </p:cNvGrpSpPr>
              <p:nvPr/>
            </p:nvGrpSpPr>
            <p:grpSpPr bwMode="auto">
              <a:xfrm>
                <a:off x="5394" y="786"/>
                <a:ext cx="48" cy="99"/>
                <a:chOff x="5508" y="1599"/>
                <a:chExt cx="48" cy="99"/>
              </a:xfrm>
            </p:grpSpPr>
            <p:sp>
              <p:nvSpPr>
                <p:cNvPr id="586819" name="Freeform 79">
                  <a:extLst>
                    <a:ext uri="{FF2B5EF4-FFF2-40B4-BE49-F238E27FC236}">
                      <a16:creationId xmlns:a16="http://schemas.microsoft.com/office/drawing/2014/main" id="{7FD03352-E482-4AA9-A221-DD072E09006F}"/>
                    </a:ext>
                  </a:extLst>
                </p:cNvPr>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sp>
              <p:nvSpPr>
                <p:cNvPr id="586820" name="Line 80">
                  <a:extLst>
                    <a:ext uri="{FF2B5EF4-FFF2-40B4-BE49-F238E27FC236}">
                      <a16:creationId xmlns:a16="http://schemas.microsoft.com/office/drawing/2014/main" id="{F84C6042-13D3-4908-AE54-FCE944EBC503}"/>
                    </a:ext>
                  </a:extLst>
                </p:cNvPr>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86821" name="Line 81">
                  <a:extLst>
                    <a:ext uri="{FF2B5EF4-FFF2-40B4-BE49-F238E27FC236}">
                      <a16:creationId xmlns:a16="http://schemas.microsoft.com/office/drawing/2014/main" id="{4EA79B05-1684-4424-9952-B96839E33B0C}"/>
                    </a:ext>
                  </a:extLst>
                </p:cNvPr>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586815" name="Group 82">
                <a:extLst>
                  <a:ext uri="{FF2B5EF4-FFF2-40B4-BE49-F238E27FC236}">
                    <a16:creationId xmlns:a16="http://schemas.microsoft.com/office/drawing/2014/main" id="{E93A8008-F4B5-4E20-90E1-D91BECEDD285}"/>
                  </a:ext>
                </a:extLst>
              </p:cNvPr>
              <p:cNvGrpSpPr>
                <a:grpSpLocks/>
              </p:cNvGrpSpPr>
              <p:nvPr/>
            </p:nvGrpSpPr>
            <p:grpSpPr bwMode="auto">
              <a:xfrm>
                <a:off x="5382" y="1044"/>
                <a:ext cx="48" cy="99"/>
                <a:chOff x="5508" y="1599"/>
                <a:chExt cx="48" cy="99"/>
              </a:xfrm>
            </p:grpSpPr>
            <p:sp>
              <p:nvSpPr>
                <p:cNvPr id="586816" name="Freeform 83">
                  <a:extLst>
                    <a:ext uri="{FF2B5EF4-FFF2-40B4-BE49-F238E27FC236}">
                      <a16:creationId xmlns:a16="http://schemas.microsoft.com/office/drawing/2014/main" id="{F372D28F-79E3-4A51-9826-D543980AE4C6}"/>
                    </a:ext>
                  </a:extLst>
                </p:cNvPr>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sp>
              <p:nvSpPr>
                <p:cNvPr id="586817" name="Line 84">
                  <a:extLst>
                    <a:ext uri="{FF2B5EF4-FFF2-40B4-BE49-F238E27FC236}">
                      <a16:creationId xmlns:a16="http://schemas.microsoft.com/office/drawing/2014/main" id="{29BCB800-E6E7-460C-A186-13C916CDEB58}"/>
                    </a:ext>
                  </a:extLst>
                </p:cNvPr>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86818" name="Line 85">
                  <a:extLst>
                    <a:ext uri="{FF2B5EF4-FFF2-40B4-BE49-F238E27FC236}">
                      <a16:creationId xmlns:a16="http://schemas.microsoft.com/office/drawing/2014/main" id="{36AB375C-DDA3-43E7-99ED-F025BEBFE77A}"/>
                    </a:ext>
                  </a:extLst>
                </p:cNvPr>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sp>
          <p:nvSpPr>
            <p:cNvPr id="586808" name="Line 86">
              <a:extLst>
                <a:ext uri="{FF2B5EF4-FFF2-40B4-BE49-F238E27FC236}">
                  <a16:creationId xmlns:a16="http://schemas.microsoft.com/office/drawing/2014/main" id="{1FACC98E-CB33-42C8-B6C0-36BA3447EBAA}"/>
                </a:ext>
              </a:extLst>
            </p:cNvPr>
            <p:cNvSpPr>
              <a:spLocks noChangeShapeType="1"/>
            </p:cNvSpPr>
            <p:nvPr/>
          </p:nvSpPr>
          <p:spPr bwMode="auto">
            <a:xfrm flipH="1">
              <a:off x="1026" y="3729"/>
              <a:ext cx="37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nvGrpSpPr>
            <p:cNvPr id="586809" name="Group 87">
              <a:extLst>
                <a:ext uri="{FF2B5EF4-FFF2-40B4-BE49-F238E27FC236}">
                  <a16:creationId xmlns:a16="http://schemas.microsoft.com/office/drawing/2014/main" id="{495B0031-2F9F-4C65-BE58-A30B07935C47}"/>
                </a:ext>
              </a:extLst>
            </p:cNvPr>
            <p:cNvGrpSpPr>
              <a:grpSpLocks/>
            </p:cNvGrpSpPr>
            <p:nvPr/>
          </p:nvGrpSpPr>
          <p:grpSpPr bwMode="auto">
            <a:xfrm>
              <a:off x="1143" y="3616"/>
              <a:ext cx="218" cy="231"/>
              <a:chOff x="5140" y="403"/>
              <a:chExt cx="218" cy="231"/>
            </a:xfrm>
          </p:grpSpPr>
          <p:sp>
            <p:nvSpPr>
              <p:cNvPr id="586810" name="Oval 88">
                <a:extLst>
                  <a:ext uri="{FF2B5EF4-FFF2-40B4-BE49-F238E27FC236}">
                    <a16:creationId xmlns:a16="http://schemas.microsoft.com/office/drawing/2014/main" id="{6CFAE8CC-2CA7-4CD6-AB0E-7BF6504ADC9A}"/>
                  </a:ext>
                </a:extLst>
              </p:cNvPr>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86811" name="Text Box 89">
                <a:extLst>
                  <a:ext uri="{FF2B5EF4-FFF2-40B4-BE49-F238E27FC236}">
                    <a16:creationId xmlns:a16="http://schemas.microsoft.com/office/drawing/2014/main" id="{7DEFC632-835D-4F39-B36C-6C2401E201F5}"/>
                  </a:ext>
                </a:extLst>
              </p:cNvPr>
              <p:cNvSpPr txBox="1">
                <a:spLocks noChangeArrowheads="1"/>
              </p:cNvSpPr>
              <p:nvPr/>
            </p:nvSpPr>
            <p:spPr bwMode="auto">
              <a:xfrm>
                <a:off x="5154" y="403"/>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solidFill>
                      <a:srgbClr val="FF0000"/>
                    </a:solidFill>
                  </a:rPr>
                  <a:t>2</a:t>
                </a:r>
              </a:p>
            </p:txBody>
          </p:sp>
        </p:grpSp>
      </p:grpSp>
      <p:grpSp>
        <p:nvGrpSpPr>
          <p:cNvPr id="20" name="Group 90">
            <a:extLst>
              <a:ext uri="{FF2B5EF4-FFF2-40B4-BE49-F238E27FC236}">
                <a16:creationId xmlns:a16="http://schemas.microsoft.com/office/drawing/2014/main" id="{14182FA7-2FD5-4B2D-B339-0A9DC09CB87A}"/>
              </a:ext>
            </a:extLst>
          </p:cNvPr>
          <p:cNvGrpSpPr>
            <a:grpSpLocks/>
          </p:cNvGrpSpPr>
          <p:nvPr/>
        </p:nvGrpSpPr>
        <p:grpSpPr bwMode="auto">
          <a:xfrm>
            <a:off x="-52388" y="1643063"/>
            <a:ext cx="5154613" cy="2081212"/>
            <a:chOff x="0" y="1288"/>
            <a:chExt cx="3247" cy="1311"/>
          </a:xfrm>
        </p:grpSpPr>
        <p:sp>
          <p:nvSpPr>
            <p:cNvPr id="586803" name="Text Box 91">
              <a:extLst>
                <a:ext uri="{FF2B5EF4-FFF2-40B4-BE49-F238E27FC236}">
                  <a16:creationId xmlns:a16="http://schemas.microsoft.com/office/drawing/2014/main" id="{32FF64E4-2F6E-412C-B364-87F4B7429074}"/>
                </a:ext>
              </a:extLst>
            </p:cNvPr>
            <p:cNvSpPr txBox="1">
              <a:spLocks noChangeArrowheads="1"/>
            </p:cNvSpPr>
            <p:nvPr/>
          </p:nvSpPr>
          <p:spPr bwMode="auto">
            <a:xfrm>
              <a:off x="0" y="1288"/>
              <a:ext cx="1493"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800" u="sng">
                  <a:solidFill>
                    <a:srgbClr val="FF0000"/>
                  </a:solidFill>
                </a:rPr>
                <a:t>2:</a:t>
              </a:r>
              <a:r>
                <a:rPr lang="en-US" altLang="en-US" sz="1800">
                  <a:solidFill>
                    <a:srgbClr val="FF0000"/>
                  </a:solidFill>
                </a:rPr>
                <a:t> NAT router</a:t>
              </a:r>
            </a:p>
            <a:p>
              <a:pPr>
                <a:spcBef>
                  <a:spcPct val="0"/>
                </a:spcBef>
                <a:buClrTx/>
                <a:buSzTx/>
                <a:buFontTx/>
                <a:buNone/>
              </a:pPr>
              <a:r>
                <a:rPr lang="en-US" altLang="en-US" sz="1800">
                  <a:solidFill>
                    <a:srgbClr val="FF0000"/>
                  </a:solidFill>
                </a:rPr>
                <a:t>thay địa chỉ source</a:t>
              </a:r>
              <a:br>
                <a:rPr lang="en-US" altLang="en-US" sz="1800">
                  <a:solidFill>
                    <a:srgbClr val="FF0000"/>
                  </a:solidFill>
                </a:rPr>
              </a:br>
              <a:r>
                <a:rPr lang="en-US" altLang="en-US" sz="1800">
                  <a:solidFill>
                    <a:srgbClr val="FF0000"/>
                  </a:solidFill>
                </a:rPr>
                <a:t>trong gói từ,</a:t>
              </a:r>
              <a:br>
                <a:rPr lang="en-US" altLang="en-US" sz="1800">
                  <a:solidFill>
                    <a:srgbClr val="FF0000"/>
                  </a:solidFill>
                </a:rPr>
              </a:br>
              <a:r>
                <a:rPr lang="en-US" altLang="en-US" sz="1800">
                  <a:solidFill>
                    <a:srgbClr val="FF0000"/>
                  </a:solidFill>
                </a:rPr>
                <a:t>10.0.0.1, 3345 thành</a:t>
              </a:r>
            </a:p>
            <a:p>
              <a:pPr>
                <a:spcBef>
                  <a:spcPct val="0"/>
                </a:spcBef>
                <a:buClrTx/>
                <a:buSzTx/>
                <a:buFontTx/>
                <a:buNone/>
              </a:pPr>
              <a:r>
                <a:rPr lang="en-US" altLang="en-US" sz="1800">
                  <a:solidFill>
                    <a:srgbClr val="FF0000"/>
                  </a:solidFill>
                </a:rPr>
                <a:t>138.76.29.7, 5001,</a:t>
              </a:r>
            </a:p>
            <a:p>
              <a:pPr>
                <a:spcBef>
                  <a:spcPct val="0"/>
                </a:spcBef>
                <a:buClrTx/>
                <a:buSzTx/>
                <a:buFontTx/>
                <a:buNone/>
              </a:pPr>
              <a:r>
                <a:rPr lang="en-US" altLang="en-US" sz="1800">
                  <a:solidFill>
                    <a:srgbClr val="FF0000"/>
                  </a:solidFill>
                </a:rPr>
                <a:t>cập nhật NAT table</a:t>
              </a:r>
            </a:p>
          </p:txBody>
        </p:sp>
        <p:sp>
          <p:nvSpPr>
            <p:cNvPr id="586804" name="Line 92">
              <a:extLst>
                <a:ext uri="{FF2B5EF4-FFF2-40B4-BE49-F238E27FC236}">
                  <a16:creationId xmlns:a16="http://schemas.microsoft.com/office/drawing/2014/main" id="{9B54ACC1-DFD9-46EA-9FB2-8283A7399EE5}"/>
                </a:ext>
              </a:extLst>
            </p:cNvPr>
            <p:cNvSpPr>
              <a:spLocks noChangeShapeType="1"/>
            </p:cNvSpPr>
            <p:nvPr/>
          </p:nvSpPr>
          <p:spPr bwMode="auto">
            <a:xfrm>
              <a:off x="1285" y="2243"/>
              <a:ext cx="147" cy="356"/>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86805" name="Line 93">
              <a:extLst>
                <a:ext uri="{FF2B5EF4-FFF2-40B4-BE49-F238E27FC236}">
                  <a16:creationId xmlns:a16="http://schemas.microsoft.com/office/drawing/2014/main" id="{528FCC5D-20D3-41FE-A920-C7150BA35C31}"/>
                </a:ext>
              </a:extLst>
            </p:cNvPr>
            <p:cNvSpPr>
              <a:spLocks noChangeShapeType="1"/>
            </p:cNvSpPr>
            <p:nvPr/>
          </p:nvSpPr>
          <p:spPr bwMode="auto">
            <a:xfrm flipV="1">
              <a:off x="1275" y="1788"/>
              <a:ext cx="663" cy="45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86806" name="Line 94">
              <a:extLst>
                <a:ext uri="{FF2B5EF4-FFF2-40B4-BE49-F238E27FC236}">
                  <a16:creationId xmlns:a16="http://schemas.microsoft.com/office/drawing/2014/main" id="{137A36F9-D410-4D07-B2D1-08DF70AFE7EC}"/>
                </a:ext>
              </a:extLst>
            </p:cNvPr>
            <p:cNvSpPr>
              <a:spLocks noChangeShapeType="1"/>
            </p:cNvSpPr>
            <p:nvPr/>
          </p:nvSpPr>
          <p:spPr bwMode="auto">
            <a:xfrm flipV="1">
              <a:off x="1275" y="1751"/>
              <a:ext cx="1972" cy="491"/>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21" name="Group 95">
            <a:extLst>
              <a:ext uri="{FF2B5EF4-FFF2-40B4-BE49-F238E27FC236}">
                <a16:creationId xmlns:a16="http://schemas.microsoft.com/office/drawing/2014/main" id="{9D21ACCA-361B-4EEC-97DC-1A2662D2C21E}"/>
              </a:ext>
            </a:extLst>
          </p:cNvPr>
          <p:cNvGrpSpPr>
            <a:grpSpLocks/>
          </p:cNvGrpSpPr>
          <p:nvPr/>
        </p:nvGrpSpPr>
        <p:grpSpPr bwMode="auto">
          <a:xfrm>
            <a:off x="1360488" y="4681538"/>
            <a:ext cx="2471737" cy="696912"/>
            <a:chOff x="1163" y="3752"/>
            <a:chExt cx="1557" cy="439"/>
          </a:xfrm>
        </p:grpSpPr>
        <p:sp>
          <p:nvSpPr>
            <p:cNvPr id="586789" name="Rectangle 96">
              <a:extLst>
                <a:ext uri="{FF2B5EF4-FFF2-40B4-BE49-F238E27FC236}">
                  <a16:creationId xmlns:a16="http://schemas.microsoft.com/office/drawing/2014/main" id="{9D62AF55-06C5-42C0-924B-DE52B5F7B0B8}"/>
                </a:ext>
              </a:extLst>
            </p:cNvPr>
            <p:cNvSpPr>
              <a:spLocks noChangeArrowheads="1"/>
            </p:cNvSpPr>
            <p:nvPr/>
          </p:nvSpPr>
          <p:spPr bwMode="auto">
            <a:xfrm>
              <a:off x="1163" y="3796"/>
              <a:ext cx="1183" cy="256"/>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86790" name="Text Box 97">
              <a:extLst>
                <a:ext uri="{FF2B5EF4-FFF2-40B4-BE49-F238E27FC236}">
                  <a16:creationId xmlns:a16="http://schemas.microsoft.com/office/drawing/2014/main" id="{B2D1C4AB-0667-4550-94BD-16A5C7C49E90}"/>
                </a:ext>
              </a:extLst>
            </p:cNvPr>
            <p:cNvSpPr txBox="1">
              <a:spLocks noChangeArrowheads="1"/>
            </p:cNvSpPr>
            <p:nvPr/>
          </p:nvSpPr>
          <p:spPr bwMode="auto">
            <a:xfrm>
              <a:off x="1281" y="3788"/>
              <a:ext cx="1120"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200"/>
                <a:t>S: 128.119.40.186, 80 </a:t>
              </a:r>
            </a:p>
            <a:p>
              <a:pPr>
                <a:spcBef>
                  <a:spcPct val="0"/>
                </a:spcBef>
                <a:buClrTx/>
                <a:buSzTx/>
                <a:buFontTx/>
                <a:buNone/>
              </a:pPr>
              <a:r>
                <a:rPr lang="en-US" altLang="en-US" sz="1200"/>
                <a:t>D: 138.76.29.7, 5001</a:t>
              </a:r>
            </a:p>
            <a:p>
              <a:pPr>
                <a:spcBef>
                  <a:spcPct val="0"/>
                </a:spcBef>
                <a:buClrTx/>
                <a:buSzTx/>
                <a:buFontTx/>
                <a:buNone/>
              </a:pPr>
              <a:endParaRPr lang="en-US" altLang="en-US" sz="1200"/>
            </a:p>
          </p:txBody>
        </p:sp>
        <p:grpSp>
          <p:nvGrpSpPr>
            <p:cNvPr id="586791" name="Group 98">
              <a:extLst>
                <a:ext uri="{FF2B5EF4-FFF2-40B4-BE49-F238E27FC236}">
                  <a16:creationId xmlns:a16="http://schemas.microsoft.com/office/drawing/2014/main" id="{9EF956AB-7E6A-4DC7-B281-4D7AA5B43C62}"/>
                </a:ext>
              </a:extLst>
            </p:cNvPr>
            <p:cNvGrpSpPr>
              <a:grpSpLocks/>
            </p:cNvGrpSpPr>
            <p:nvPr/>
          </p:nvGrpSpPr>
          <p:grpSpPr bwMode="auto">
            <a:xfrm>
              <a:off x="1214" y="3752"/>
              <a:ext cx="52" cy="99"/>
              <a:chOff x="5508" y="1599"/>
              <a:chExt cx="48" cy="99"/>
            </a:xfrm>
          </p:grpSpPr>
          <p:sp>
            <p:nvSpPr>
              <p:cNvPr id="586800" name="Freeform 99">
                <a:extLst>
                  <a:ext uri="{FF2B5EF4-FFF2-40B4-BE49-F238E27FC236}">
                    <a16:creationId xmlns:a16="http://schemas.microsoft.com/office/drawing/2014/main" id="{9E40B99F-2D5A-4EDD-9B93-546BF55D23A6}"/>
                  </a:ext>
                </a:extLst>
              </p:cNvPr>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sp>
            <p:nvSpPr>
              <p:cNvPr id="586801" name="Line 100">
                <a:extLst>
                  <a:ext uri="{FF2B5EF4-FFF2-40B4-BE49-F238E27FC236}">
                    <a16:creationId xmlns:a16="http://schemas.microsoft.com/office/drawing/2014/main" id="{3DBE2C3F-DCD2-49D2-8BCA-E24C45A33A3D}"/>
                  </a:ext>
                </a:extLst>
              </p:cNvPr>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86802" name="Line 101">
                <a:extLst>
                  <a:ext uri="{FF2B5EF4-FFF2-40B4-BE49-F238E27FC236}">
                    <a16:creationId xmlns:a16="http://schemas.microsoft.com/office/drawing/2014/main" id="{C7ED82EB-8F48-4B2C-902F-FAEAB6A8916E}"/>
                  </a:ext>
                </a:extLst>
              </p:cNvPr>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586792" name="Group 102">
              <a:extLst>
                <a:ext uri="{FF2B5EF4-FFF2-40B4-BE49-F238E27FC236}">
                  <a16:creationId xmlns:a16="http://schemas.microsoft.com/office/drawing/2014/main" id="{87089FA2-A7B5-4C11-80A6-BCB9E2453D5A}"/>
                </a:ext>
              </a:extLst>
            </p:cNvPr>
            <p:cNvGrpSpPr>
              <a:grpSpLocks/>
            </p:cNvGrpSpPr>
            <p:nvPr/>
          </p:nvGrpSpPr>
          <p:grpSpPr bwMode="auto">
            <a:xfrm>
              <a:off x="1193" y="3984"/>
              <a:ext cx="52" cy="99"/>
              <a:chOff x="5508" y="1599"/>
              <a:chExt cx="48" cy="99"/>
            </a:xfrm>
          </p:grpSpPr>
          <p:sp>
            <p:nvSpPr>
              <p:cNvPr id="586797" name="Freeform 103">
                <a:extLst>
                  <a:ext uri="{FF2B5EF4-FFF2-40B4-BE49-F238E27FC236}">
                    <a16:creationId xmlns:a16="http://schemas.microsoft.com/office/drawing/2014/main" id="{25B16135-214A-43B3-837E-D10E179C064B}"/>
                  </a:ext>
                </a:extLst>
              </p:cNvPr>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endParaRPr lang="en-US"/>
              </a:p>
            </p:txBody>
          </p:sp>
          <p:sp>
            <p:nvSpPr>
              <p:cNvPr id="586798" name="Line 104">
                <a:extLst>
                  <a:ext uri="{FF2B5EF4-FFF2-40B4-BE49-F238E27FC236}">
                    <a16:creationId xmlns:a16="http://schemas.microsoft.com/office/drawing/2014/main" id="{59ACBC4B-DAA2-4596-AA79-628AFBC62F12}"/>
                  </a:ext>
                </a:extLst>
              </p:cNvPr>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86799" name="Line 105">
                <a:extLst>
                  <a:ext uri="{FF2B5EF4-FFF2-40B4-BE49-F238E27FC236}">
                    <a16:creationId xmlns:a16="http://schemas.microsoft.com/office/drawing/2014/main" id="{9EF416CF-90AF-4647-BD4D-82E6FDCF8FF2}"/>
                  </a:ext>
                </a:extLst>
              </p:cNvPr>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86793" name="Line 106">
              <a:extLst>
                <a:ext uri="{FF2B5EF4-FFF2-40B4-BE49-F238E27FC236}">
                  <a16:creationId xmlns:a16="http://schemas.microsoft.com/office/drawing/2014/main" id="{946DE4BE-B6CF-4E2B-BD6F-8393D73E251A}"/>
                </a:ext>
              </a:extLst>
            </p:cNvPr>
            <p:cNvSpPr>
              <a:spLocks noChangeShapeType="1"/>
            </p:cNvSpPr>
            <p:nvPr/>
          </p:nvSpPr>
          <p:spPr bwMode="auto">
            <a:xfrm flipH="1">
              <a:off x="2344" y="3931"/>
              <a:ext cx="376"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grpSp>
          <p:nvGrpSpPr>
            <p:cNvPr id="586794" name="Group 107">
              <a:extLst>
                <a:ext uri="{FF2B5EF4-FFF2-40B4-BE49-F238E27FC236}">
                  <a16:creationId xmlns:a16="http://schemas.microsoft.com/office/drawing/2014/main" id="{F31C5ECE-D0CF-4687-ADA7-85FF23E59AC4}"/>
                </a:ext>
              </a:extLst>
            </p:cNvPr>
            <p:cNvGrpSpPr>
              <a:grpSpLocks/>
            </p:cNvGrpSpPr>
            <p:nvPr/>
          </p:nvGrpSpPr>
          <p:grpSpPr bwMode="auto">
            <a:xfrm>
              <a:off x="2409" y="3818"/>
              <a:ext cx="218" cy="231"/>
              <a:chOff x="5140" y="403"/>
              <a:chExt cx="218" cy="231"/>
            </a:xfrm>
          </p:grpSpPr>
          <p:sp>
            <p:nvSpPr>
              <p:cNvPr id="586795" name="Oval 108">
                <a:extLst>
                  <a:ext uri="{FF2B5EF4-FFF2-40B4-BE49-F238E27FC236}">
                    <a16:creationId xmlns:a16="http://schemas.microsoft.com/office/drawing/2014/main" id="{B1F63A22-09B4-481D-83A7-7CB4BAC94B84}"/>
                  </a:ext>
                </a:extLst>
              </p:cNvPr>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86796" name="Text Box 109">
                <a:extLst>
                  <a:ext uri="{FF2B5EF4-FFF2-40B4-BE49-F238E27FC236}">
                    <a16:creationId xmlns:a16="http://schemas.microsoft.com/office/drawing/2014/main" id="{B5CB7DCF-1DCA-4C04-8716-BD726341BAD7}"/>
                  </a:ext>
                </a:extLst>
              </p:cNvPr>
              <p:cNvSpPr txBox="1">
                <a:spLocks noChangeArrowheads="1"/>
              </p:cNvSpPr>
              <p:nvPr/>
            </p:nvSpPr>
            <p:spPr bwMode="auto">
              <a:xfrm>
                <a:off x="5154" y="403"/>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solidFill>
                      <a:srgbClr val="FF0000"/>
                    </a:solidFill>
                  </a:rPr>
                  <a:t>3</a:t>
                </a:r>
              </a:p>
            </p:txBody>
          </p:sp>
        </p:grpSp>
      </p:grpSp>
      <p:sp>
        <p:nvSpPr>
          <p:cNvPr id="1144942" name="Text Box 110">
            <a:extLst>
              <a:ext uri="{FF2B5EF4-FFF2-40B4-BE49-F238E27FC236}">
                <a16:creationId xmlns:a16="http://schemas.microsoft.com/office/drawing/2014/main" id="{D2010621-FDC8-464A-9105-E6467B7ECABB}"/>
              </a:ext>
            </a:extLst>
          </p:cNvPr>
          <p:cNvSpPr txBox="1">
            <a:spLocks noChangeArrowheads="1"/>
          </p:cNvSpPr>
          <p:nvPr/>
        </p:nvSpPr>
        <p:spPr bwMode="auto">
          <a:xfrm>
            <a:off x="1317625" y="5141913"/>
            <a:ext cx="33178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800" u="sng">
                <a:solidFill>
                  <a:srgbClr val="FF0000"/>
                </a:solidFill>
              </a:rPr>
              <a:t>3:</a:t>
            </a:r>
            <a:r>
              <a:rPr lang="en-US" altLang="en-US" sz="1800">
                <a:solidFill>
                  <a:srgbClr val="FF0000"/>
                </a:solidFill>
              </a:rPr>
              <a:t> Trả lời đến với địa chỉ đích:</a:t>
            </a:r>
          </a:p>
          <a:p>
            <a:pPr>
              <a:spcBef>
                <a:spcPct val="0"/>
              </a:spcBef>
              <a:buClrTx/>
              <a:buSzTx/>
              <a:buFontTx/>
              <a:buNone/>
            </a:pPr>
            <a:r>
              <a:rPr lang="en-US" altLang="en-US" sz="1800">
                <a:solidFill>
                  <a:srgbClr val="FF0000"/>
                </a:solidFill>
              </a:rPr>
              <a:t> 138.76.29.7, 5001</a:t>
            </a:r>
          </a:p>
        </p:txBody>
      </p:sp>
      <p:sp>
        <p:nvSpPr>
          <p:cNvPr id="1144943" name="Text Box 111">
            <a:extLst>
              <a:ext uri="{FF2B5EF4-FFF2-40B4-BE49-F238E27FC236}">
                <a16:creationId xmlns:a16="http://schemas.microsoft.com/office/drawing/2014/main" id="{EE1D8494-251E-43C6-94AC-6151B64852B6}"/>
              </a:ext>
            </a:extLst>
          </p:cNvPr>
          <p:cNvSpPr txBox="1">
            <a:spLocks noChangeArrowheads="1"/>
          </p:cNvSpPr>
          <p:nvPr/>
        </p:nvSpPr>
        <p:spPr bwMode="auto">
          <a:xfrm>
            <a:off x="4741863" y="4976813"/>
            <a:ext cx="44323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800" u="sng">
                <a:solidFill>
                  <a:srgbClr val="FF0000"/>
                </a:solidFill>
              </a:rPr>
              <a:t>4:</a:t>
            </a:r>
            <a:r>
              <a:rPr lang="en-US" altLang="en-US" sz="1800">
                <a:solidFill>
                  <a:srgbClr val="FF0000"/>
                </a:solidFill>
              </a:rPr>
              <a:t> NAT router</a:t>
            </a:r>
          </a:p>
          <a:p>
            <a:pPr>
              <a:spcBef>
                <a:spcPct val="0"/>
              </a:spcBef>
              <a:buClrTx/>
              <a:buSzTx/>
              <a:buFontTx/>
              <a:buNone/>
            </a:pPr>
            <a:r>
              <a:rPr lang="en-US" altLang="en-US" sz="1800">
                <a:solidFill>
                  <a:srgbClr val="FF0000"/>
                </a:solidFill>
              </a:rPr>
              <a:t>thay đổi địa chỉ đích từ</a:t>
            </a:r>
          </a:p>
          <a:p>
            <a:pPr>
              <a:spcBef>
                <a:spcPct val="0"/>
              </a:spcBef>
              <a:buClrTx/>
              <a:buSzTx/>
              <a:buFontTx/>
              <a:buNone/>
            </a:pPr>
            <a:r>
              <a:rPr lang="en-US" altLang="en-US" sz="1800">
                <a:solidFill>
                  <a:srgbClr val="FF0000"/>
                </a:solidFill>
              </a:rPr>
              <a:t>138.76.29.7, 5001 thành 10.0.0.1, 3345</a:t>
            </a:r>
            <a:r>
              <a:rPr lang="en-US" altLang="en-US" sz="1800"/>
              <a:t> </a:t>
            </a:r>
            <a:endParaRPr lang="en-US" altLang="en-US" sz="1800">
              <a:solidFill>
                <a:srgbClr val="FF0000"/>
              </a:solidFill>
            </a:endParaRPr>
          </a:p>
          <a:p>
            <a:pPr>
              <a:spcBef>
                <a:spcPct val="0"/>
              </a:spcBef>
              <a:buClrTx/>
              <a:buSzTx/>
              <a:buFontTx/>
              <a:buNone/>
            </a:pPr>
            <a:endParaRPr lang="en-US" altLang="en-US" sz="1800">
              <a:solidFill>
                <a:srgbClr val="FF0000"/>
              </a:solidFill>
            </a:endParaRPr>
          </a:p>
        </p:txBody>
      </p:sp>
      <p:sp>
        <p:nvSpPr>
          <p:cNvPr id="586788" name="Line 112">
            <a:extLst>
              <a:ext uri="{FF2B5EF4-FFF2-40B4-BE49-F238E27FC236}">
                <a16:creationId xmlns:a16="http://schemas.microsoft.com/office/drawing/2014/main" id="{785E603C-EB45-4526-8280-3CC0C47821F8}"/>
              </a:ext>
            </a:extLst>
          </p:cNvPr>
          <p:cNvSpPr>
            <a:spLocks noChangeShapeType="1"/>
          </p:cNvSpPr>
          <p:nvPr/>
        </p:nvSpPr>
        <p:spPr bwMode="auto">
          <a:xfrm>
            <a:off x="1022350" y="4273550"/>
            <a:ext cx="302577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1000"/>
                                        <p:tgtEl>
                                          <p:spTgt spid="2"/>
                                        </p:tgtEl>
                                      </p:cBhvr>
                                    </p:animEffect>
                                  </p:childTnLst>
                                </p:cTn>
                              </p:par>
                            </p:childTnLst>
                          </p:cTn>
                        </p:par>
                        <p:par>
                          <p:cTn id="8" fill="hold" nodeType="afterGroup">
                            <p:stCondLst>
                              <p:cond delay="1000"/>
                            </p:stCondLst>
                            <p:childTnLst>
                              <p:par>
                                <p:cTn id="9" presetID="1"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right)">
                                      <p:cBhvr>
                                        <p:cTn id="15" dur="1000"/>
                                        <p:tgtEl>
                                          <p:spTgt spid="15"/>
                                        </p:tgtEl>
                                      </p:cBhvr>
                                    </p:animEffect>
                                  </p:childTnLst>
                                </p:cTn>
                              </p:par>
                            </p:childTnLst>
                          </p:cTn>
                        </p:par>
                        <p:par>
                          <p:cTn id="16" fill="hold" nodeType="afterGroup">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1144890"/>
                                        </p:tgtEl>
                                        <p:attrNameLst>
                                          <p:attrName>style.visibility</p:attrName>
                                        </p:attrNameLst>
                                      </p:cBhvr>
                                      <p:to>
                                        <p:strVal val="visible"/>
                                      </p:to>
                                    </p:set>
                                  </p:childTnLst>
                                </p:cTn>
                              </p:par>
                            </p:childTnLst>
                          </p:cTn>
                        </p:par>
                        <p:par>
                          <p:cTn id="19" fill="hold" nodeType="afterGroup">
                            <p:stCondLst>
                              <p:cond delay="1000"/>
                            </p:stCondLst>
                            <p:childTnLst>
                              <p:par>
                                <p:cTn id="20" presetID="1"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1000"/>
                                        <p:tgtEl>
                                          <p:spTgt spid="21"/>
                                        </p:tgtEl>
                                      </p:cBhvr>
                                    </p:animEffect>
                                  </p:childTnLst>
                                </p:cTn>
                              </p:par>
                            </p:childTnLst>
                          </p:cTn>
                        </p:par>
                        <p:par>
                          <p:cTn id="27" fill="hold" nodeType="afterGroup">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1144942"/>
                                        </p:tgtEl>
                                        <p:attrNameLst>
                                          <p:attrName>style.visibility</p:attrName>
                                        </p:attrNameLst>
                                      </p:cBhvr>
                                      <p:to>
                                        <p:strVal val="visible"/>
                                      </p:to>
                                    </p:set>
                                  </p:childTnLst>
                                  <p:subTnLst>
                                    <p:set>
                                      <p:cBhvr override="childStyle">
                                        <p:cTn dur="1" fill="hold" display="0" masterRel="nextClick" afterEffect="1"/>
                                        <p:tgtEl>
                                          <p:spTgt spid="1144942"/>
                                        </p:tgtEl>
                                        <p:attrNameLst>
                                          <p:attrName>style.visibility</p:attrName>
                                        </p:attrNameLst>
                                      </p:cBhvr>
                                      <p:to>
                                        <p:strVal val="hidden"/>
                                      </p:to>
                                    </p:set>
                                  </p:sub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1000"/>
                                        <p:tgtEl>
                                          <p:spTgt spid="11"/>
                                        </p:tgtEl>
                                      </p:cBhvr>
                                    </p:animEffect>
                                  </p:childTnLst>
                                </p:cTn>
                              </p:par>
                            </p:childTnLst>
                          </p:cTn>
                        </p:par>
                        <p:par>
                          <p:cTn id="35" fill="hold" nodeType="afterGroup">
                            <p:stCondLst>
                              <p:cond delay="1000"/>
                            </p:stCondLst>
                            <p:childTnLst>
                              <p:par>
                                <p:cTn id="36" presetID="1" presetClass="entr" presetSubtype="0" fill="hold" grpId="0" nodeType="afterEffect">
                                  <p:stCondLst>
                                    <p:cond delay="0"/>
                                  </p:stCondLst>
                                  <p:childTnLst>
                                    <p:set>
                                      <p:cBhvr>
                                        <p:cTn id="37" dur="1" fill="hold">
                                          <p:stCondLst>
                                            <p:cond delay="0"/>
                                          </p:stCondLst>
                                        </p:cTn>
                                        <p:tgtEl>
                                          <p:spTgt spid="11449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4890" grpId="0"/>
      <p:bldP spid="1144942" grpId="0"/>
      <p:bldP spid="1144943"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Slide Number Placeholder 5">
            <a:extLst>
              <a:ext uri="{FF2B5EF4-FFF2-40B4-BE49-F238E27FC236}">
                <a16:creationId xmlns:a16="http://schemas.microsoft.com/office/drawing/2014/main" id="{D33642B1-5E7D-4503-9D6E-C1A62F66602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EF470931-9ADF-49CA-8E25-4D8B114BA5AA}" type="slidenum">
              <a:rPr lang="en-US" altLang="en-US" sz="1400" smtClean="0"/>
              <a:pPr>
                <a:spcBef>
                  <a:spcPct val="0"/>
                </a:spcBef>
                <a:buClrTx/>
                <a:buSzTx/>
                <a:buFontTx/>
                <a:buNone/>
              </a:pPr>
              <a:t>119</a:t>
            </a:fld>
            <a:endParaRPr lang="en-US" altLang="en-US" sz="1400"/>
          </a:p>
        </p:txBody>
      </p:sp>
      <p:sp>
        <p:nvSpPr>
          <p:cNvPr id="587779" name="Rectangle 2">
            <a:extLst>
              <a:ext uri="{FF2B5EF4-FFF2-40B4-BE49-F238E27FC236}">
                <a16:creationId xmlns:a16="http://schemas.microsoft.com/office/drawing/2014/main" id="{2F976D49-3F9E-4A8F-95BE-C7F6F77EA7FA}"/>
              </a:ext>
            </a:extLst>
          </p:cNvPr>
          <p:cNvSpPr>
            <a:spLocks noGrp="1" noChangeArrowheads="1"/>
          </p:cNvSpPr>
          <p:nvPr>
            <p:ph type="title"/>
          </p:nvPr>
        </p:nvSpPr>
        <p:spPr/>
        <p:txBody>
          <a:bodyPr/>
          <a:lstStyle/>
          <a:p>
            <a:r>
              <a:rPr lang="en-US" altLang="en-US" sz="3200"/>
              <a:t>NAT: Network Address Translation</a:t>
            </a:r>
            <a:endParaRPr lang="en-US" altLang="en-US"/>
          </a:p>
        </p:txBody>
      </p:sp>
      <p:sp>
        <p:nvSpPr>
          <p:cNvPr id="587780" name="Rectangle 3">
            <a:extLst>
              <a:ext uri="{FF2B5EF4-FFF2-40B4-BE49-F238E27FC236}">
                <a16:creationId xmlns:a16="http://schemas.microsoft.com/office/drawing/2014/main" id="{1578CC58-D1CC-4EF2-9405-6A34571C7D5D}"/>
              </a:ext>
            </a:extLst>
          </p:cNvPr>
          <p:cNvSpPr>
            <a:spLocks noGrp="1" noChangeArrowheads="1"/>
          </p:cNvSpPr>
          <p:nvPr>
            <p:ph type="body" idx="1"/>
          </p:nvPr>
        </p:nvSpPr>
        <p:spPr>
          <a:xfrm>
            <a:off x="533400" y="1600200"/>
            <a:ext cx="8307388" cy="4648200"/>
          </a:xfrm>
        </p:spPr>
        <p:txBody>
          <a:bodyPr/>
          <a:lstStyle/>
          <a:p>
            <a:r>
              <a:rPr lang="en-US" altLang="en-US"/>
              <a:t>trường port-number 16-bit: </a:t>
            </a:r>
          </a:p>
          <a:p>
            <a:pPr lvl="1"/>
            <a:r>
              <a:rPr lang="en-US" altLang="en-US"/>
              <a:t>~60,000 kết nối đồng thời với một địa chỉ công cộng!</a:t>
            </a:r>
          </a:p>
          <a:p>
            <a:r>
              <a:rPr lang="en-US" altLang="en-US"/>
              <a:t>NAT có thể gây tranh cãi:</a:t>
            </a:r>
          </a:p>
          <a:p>
            <a:pPr lvl="1"/>
            <a:r>
              <a:rPr lang="en-US" altLang="en-US"/>
              <a:t>routers chỉ nên xử lý đến tầng 3</a:t>
            </a:r>
          </a:p>
          <a:p>
            <a:pPr lvl="1"/>
            <a:r>
              <a:rPr lang="en-US" altLang="en-US"/>
              <a:t>vi phạm các thỏa thuận cuối-đến-cuối</a:t>
            </a:r>
          </a:p>
          <a:p>
            <a:pPr lvl="2"/>
            <a:r>
              <a:rPr lang="en-US" altLang="en-US"/>
              <a:t>các nhà thiết kế ứng dụng phải quan tâm đến các vấn đề mà NAT có thể gây ra cho ứng dụng của mình, ví dụ như các ứng dụng dạng P2P</a:t>
            </a:r>
          </a:p>
          <a:p>
            <a:pPr lvl="1"/>
            <a:r>
              <a:rPr lang="en-US" altLang="en-US"/>
              <a:t>sự thiếu hụt địa chỉ về lâu về dài nên được giải quyết bằng IPv6</a:t>
            </a:r>
          </a:p>
          <a:p>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Slide Number Placeholder 6">
            <a:extLst>
              <a:ext uri="{FF2B5EF4-FFF2-40B4-BE49-F238E27FC236}">
                <a16:creationId xmlns:a16="http://schemas.microsoft.com/office/drawing/2014/main" id="{8B48E8A4-E79A-4F43-ABCC-80B6F7FAEE4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EF7340AA-14CC-441A-AB39-FB1248EB793B}" type="slidenum">
              <a:rPr lang="en-US" altLang="en-US" sz="1400" smtClean="0"/>
              <a:pPr>
                <a:spcBef>
                  <a:spcPct val="0"/>
                </a:spcBef>
                <a:buClrTx/>
                <a:buSzTx/>
                <a:buFontTx/>
                <a:buNone/>
              </a:pPr>
              <a:t>12</a:t>
            </a:fld>
            <a:endParaRPr lang="en-US" altLang="en-US" sz="1400"/>
          </a:p>
        </p:txBody>
      </p:sp>
      <p:sp>
        <p:nvSpPr>
          <p:cNvPr id="401411" name="Rectangle 2">
            <a:extLst>
              <a:ext uri="{FF2B5EF4-FFF2-40B4-BE49-F238E27FC236}">
                <a16:creationId xmlns:a16="http://schemas.microsoft.com/office/drawing/2014/main" id="{CEE217CB-A5C6-4CA1-B204-E40DB6C9F07E}"/>
              </a:ext>
            </a:extLst>
          </p:cNvPr>
          <p:cNvSpPr>
            <a:spLocks noGrp="1" noChangeArrowheads="1"/>
          </p:cNvSpPr>
          <p:nvPr>
            <p:ph type="title"/>
          </p:nvPr>
        </p:nvSpPr>
        <p:spPr>
          <a:xfrm>
            <a:off x="533400" y="36513"/>
            <a:ext cx="7772400" cy="1143000"/>
          </a:xfrm>
        </p:spPr>
        <p:txBody>
          <a:bodyPr/>
          <a:lstStyle/>
          <a:p>
            <a:r>
              <a:rPr lang="en-US" altLang="en-US" sz="3600"/>
              <a:t>Định tuyến theo thứ bậc</a:t>
            </a:r>
            <a:endParaRPr lang="en-US" altLang="en-US"/>
          </a:p>
        </p:txBody>
      </p:sp>
      <p:sp>
        <p:nvSpPr>
          <p:cNvPr id="401412" name="Rectangle 3">
            <a:extLst>
              <a:ext uri="{FF2B5EF4-FFF2-40B4-BE49-F238E27FC236}">
                <a16:creationId xmlns:a16="http://schemas.microsoft.com/office/drawing/2014/main" id="{50DD7200-AF23-4D2F-A0DC-7EB9016CE102}"/>
              </a:ext>
            </a:extLst>
          </p:cNvPr>
          <p:cNvSpPr>
            <a:spLocks noGrp="1" noChangeArrowheads="1"/>
          </p:cNvSpPr>
          <p:nvPr>
            <p:ph type="body" sz="half" idx="1"/>
          </p:nvPr>
        </p:nvSpPr>
        <p:spPr>
          <a:xfrm>
            <a:off x="0" y="3414713"/>
            <a:ext cx="4352925" cy="3094037"/>
          </a:xfrm>
        </p:spPr>
        <p:txBody>
          <a:bodyPr/>
          <a:lstStyle/>
          <a:p>
            <a:pPr>
              <a:buFont typeface="ZapfDingbats" pitchFamily="82" charset="2"/>
              <a:buNone/>
            </a:pPr>
            <a:r>
              <a:rPr lang="en-US" altLang="en-US" sz="2400">
                <a:solidFill>
                  <a:srgbClr val="FF0000"/>
                </a:solidFill>
              </a:rPr>
              <a:t>mức độ:</a:t>
            </a:r>
            <a:r>
              <a:rPr lang="en-US" altLang="en-US" sz="2400"/>
              <a:t> với khoảng 200 triệu đích đến:</a:t>
            </a:r>
          </a:p>
          <a:p>
            <a:r>
              <a:rPr lang="en-US" altLang="en-US" sz="2000"/>
              <a:t>không thể lưu trữ tất cả địa chỉ đích trong bảng định tuyến!</a:t>
            </a:r>
          </a:p>
          <a:p>
            <a:r>
              <a:rPr lang="en-US" altLang="en-US" sz="2000"/>
              <a:t>việc trao đổi thông tin liên quan đến bảng định tuyến đã đủ làm ngập các kết nối!</a:t>
            </a:r>
            <a:r>
              <a:rPr lang="en-US" altLang="en-US" sz="2400"/>
              <a:t> </a:t>
            </a:r>
          </a:p>
          <a:p>
            <a:endParaRPr lang="en-US" altLang="en-US" sz="2400"/>
          </a:p>
          <a:p>
            <a:endParaRPr lang="en-US" altLang="en-US" sz="2400"/>
          </a:p>
        </p:txBody>
      </p:sp>
      <p:sp>
        <p:nvSpPr>
          <p:cNvPr id="401413" name="Rectangle 4">
            <a:extLst>
              <a:ext uri="{FF2B5EF4-FFF2-40B4-BE49-F238E27FC236}">
                <a16:creationId xmlns:a16="http://schemas.microsoft.com/office/drawing/2014/main" id="{C9684299-9B36-499A-8F35-23D041C78E87}"/>
              </a:ext>
            </a:extLst>
          </p:cNvPr>
          <p:cNvSpPr>
            <a:spLocks noGrp="1" noChangeArrowheads="1"/>
          </p:cNvSpPr>
          <p:nvPr>
            <p:ph type="body" sz="half" idx="2"/>
          </p:nvPr>
        </p:nvSpPr>
        <p:spPr>
          <a:xfrm>
            <a:off x="4448175" y="3449638"/>
            <a:ext cx="4019550" cy="2514600"/>
          </a:xfrm>
        </p:spPr>
        <p:txBody>
          <a:bodyPr/>
          <a:lstStyle/>
          <a:p>
            <a:pPr>
              <a:buFont typeface="ZapfDingbats" pitchFamily="82" charset="2"/>
              <a:buNone/>
            </a:pPr>
            <a:r>
              <a:rPr lang="en-US" altLang="en-US" sz="2400">
                <a:solidFill>
                  <a:srgbClr val="FF0000"/>
                </a:solidFill>
              </a:rPr>
              <a:t>sự tự trị trong quản trị</a:t>
            </a:r>
            <a:endParaRPr lang="en-US" altLang="en-US" sz="2400"/>
          </a:p>
          <a:p>
            <a:r>
              <a:rPr lang="en-US" altLang="en-US" sz="2000"/>
              <a:t>liên mạng = mạng của các mạng</a:t>
            </a:r>
          </a:p>
          <a:p>
            <a:r>
              <a:rPr lang="en-US" altLang="en-US" sz="2000"/>
              <a:t>các nhà quản trị mạng có thể muốn kiểm soát việc định tuyến trong mạng của họ</a:t>
            </a:r>
          </a:p>
        </p:txBody>
      </p:sp>
      <p:sp>
        <p:nvSpPr>
          <p:cNvPr id="401414" name="Rectangle 5">
            <a:extLst>
              <a:ext uri="{FF2B5EF4-FFF2-40B4-BE49-F238E27FC236}">
                <a16:creationId xmlns:a16="http://schemas.microsoft.com/office/drawing/2014/main" id="{122F27CC-5C10-4D9F-9E87-E21A632B7F3B}"/>
              </a:ext>
            </a:extLst>
          </p:cNvPr>
          <p:cNvSpPr>
            <a:spLocks noChangeArrowheads="1"/>
          </p:cNvSpPr>
          <p:nvPr/>
        </p:nvSpPr>
        <p:spPr bwMode="auto">
          <a:xfrm>
            <a:off x="0" y="1069975"/>
            <a:ext cx="9144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r>
              <a:rPr lang="en-US" altLang="en-US" sz="2400">
                <a:latin typeface="Times New Roman" panose="02020603050405020304" pitchFamily="18" charset="0"/>
              </a:rPr>
              <a:t>Các nguyên lý định tuyến mà chúng ta đã đề cập là một sự lý tưởng hóa</a:t>
            </a:r>
          </a:p>
          <a:p>
            <a:pPr>
              <a:buFont typeface="ZapfDingbats" pitchFamily="82" charset="2"/>
              <a:buChar char="r"/>
            </a:pPr>
            <a:r>
              <a:rPr lang="en-US" altLang="en-US" sz="2400">
                <a:latin typeface="Times New Roman" panose="02020603050405020304" pitchFamily="18" charset="0"/>
              </a:rPr>
              <a:t>tất cả các router là như nhau</a:t>
            </a:r>
          </a:p>
          <a:p>
            <a:pPr>
              <a:buFont typeface="ZapfDingbats" pitchFamily="82" charset="2"/>
              <a:buChar char="r"/>
            </a:pPr>
            <a:r>
              <a:rPr lang="en-US" altLang="en-US" sz="2400">
                <a:latin typeface="Times New Roman" panose="02020603050405020304" pitchFamily="18" charset="0"/>
              </a:rPr>
              <a:t>mạng là “bằng phẳng”</a:t>
            </a:r>
            <a:r>
              <a:rPr lang="en-US" altLang="en-US" sz="2400" i="1">
                <a:latin typeface="Times New Roman" panose="02020603050405020304" pitchFamily="18" charset="0"/>
              </a:rPr>
              <a:t>… không</a:t>
            </a:r>
            <a:r>
              <a:rPr lang="en-US" altLang="en-US" sz="2400">
                <a:latin typeface="Times New Roman" panose="02020603050405020304" pitchFamily="18" charset="0"/>
              </a:rPr>
              <a:t> đúng trong thực tiễn</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Slide Number Placeholder 5">
            <a:extLst>
              <a:ext uri="{FF2B5EF4-FFF2-40B4-BE49-F238E27FC236}">
                <a16:creationId xmlns:a16="http://schemas.microsoft.com/office/drawing/2014/main" id="{2581B090-4259-4A3B-B01E-59106C473A4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BCAEED9F-3852-4A39-BD64-A84AEA86ABD8}" type="slidenum">
              <a:rPr lang="en-US" altLang="en-US" sz="1400" smtClean="0"/>
              <a:pPr>
                <a:spcBef>
                  <a:spcPct val="0"/>
                </a:spcBef>
                <a:buClrTx/>
                <a:buSzTx/>
                <a:buFontTx/>
                <a:buNone/>
              </a:pPr>
              <a:t>120</a:t>
            </a:fld>
            <a:endParaRPr lang="en-US" altLang="en-US" sz="1400"/>
          </a:p>
        </p:txBody>
      </p:sp>
      <p:sp>
        <p:nvSpPr>
          <p:cNvPr id="589827" name="Rectangle 2">
            <a:extLst>
              <a:ext uri="{FF2B5EF4-FFF2-40B4-BE49-F238E27FC236}">
                <a16:creationId xmlns:a16="http://schemas.microsoft.com/office/drawing/2014/main" id="{ADA92796-A1D6-4EBE-A389-19100C487FD9}"/>
              </a:ext>
            </a:extLst>
          </p:cNvPr>
          <p:cNvSpPr>
            <a:spLocks noGrp="1" noChangeArrowheads="1"/>
          </p:cNvSpPr>
          <p:nvPr>
            <p:ph type="title"/>
          </p:nvPr>
        </p:nvSpPr>
        <p:spPr/>
        <p:txBody>
          <a:bodyPr/>
          <a:lstStyle/>
          <a:p>
            <a:r>
              <a:rPr lang="en-US" altLang="en-US" sz="3600"/>
              <a:t>Làm thế nào để có một địa chỉ IP?</a:t>
            </a:r>
            <a:endParaRPr lang="en-US" altLang="en-US"/>
          </a:p>
        </p:txBody>
      </p:sp>
      <p:sp>
        <p:nvSpPr>
          <p:cNvPr id="589828" name="Rectangle 3">
            <a:extLst>
              <a:ext uri="{FF2B5EF4-FFF2-40B4-BE49-F238E27FC236}">
                <a16:creationId xmlns:a16="http://schemas.microsoft.com/office/drawing/2014/main" id="{134ACFFB-8178-4901-B682-7A7E7B0C25BB}"/>
              </a:ext>
            </a:extLst>
          </p:cNvPr>
          <p:cNvSpPr>
            <a:spLocks noGrp="1" noChangeArrowheads="1"/>
          </p:cNvSpPr>
          <p:nvPr>
            <p:ph type="body" idx="1"/>
          </p:nvPr>
        </p:nvSpPr>
        <p:spPr>
          <a:xfrm>
            <a:off x="511175" y="1687513"/>
            <a:ext cx="8396288" cy="3394075"/>
          </a:xfrm>
        </p:spPr>
        <p:txBody>
          <a:bodyPr/>
          <a:lstStyle/>
          <a:p>
            <a:pPr>
              <a:buFont typeface="ZapfDingbats" pitchFamily="82" charset="2"/>
              <a:buNone/>
            </a:pPr>
            <a:r>
              <a:rPr lang="en-US" altLang="en-US" u="sng">
                <a:solidFill>
                  <a:srgbClr val="FF0000"/>
                </a:solidFill>
              </a:rPr>
              <a:t>Q:</a:t>
            </a:r>
            <a:r>
              <a:rPr lang="en-US" altLang="en-US"/>
              <a:t> Làm thế nào để </a:t>
            </a:r>
            <a:r>
              <a:rPr lang="en-US" altLang="en-US" i="1"/>
              <a:t>host</a:t>
            </a:r>
            <a:r>
              <a:rPr lang="en-US" altLang="en-US"/>
              <a:t> có được địa chỉ IP?</a:t>
            </a:r>
          </a:p>
          <a:p>
            <a:pPr>
              <a:buFont typeface="ZapfDingbats" pitchFamily="82" charset="2"/>
              <a:buNone/>
            </a:pPr>
            <a:endParaRPr lang="en-US" altLang="en-US"/>
          </a:p>
          <a:p>
            <a:r>
              <a:rPr lang="en-US" altLang="en-US" sz="2400"/>
              <a:t>được người quản trị hệ thống lưu vào trong một file</a:t>
            </a:r>
          </a:p>
          <a:p>
            <a:pPr lvl="1"/>
            <a:r>
              <a:rPr lang="en-US" altLang="en-US"/>
              <a:t>Wintel: control-panel-&gt;network-&gt;configuration-&gt;tcp/ip-&gt;properties</a:t>
            </a:r>
          </a:p>
          <a:p>
            <a:pPr lvl="1"/>
            <a:r>
              <a:rPr lang="en-US" altLang="en-US"/>
              <a:t>UNIX: /etc/rc.config</a:t>
            </a:r>
          </a:p>
          <a:p>
            <a:r>
              <a:rPr lang="en-US" altLang="en-US" sz="2400">
                <a:solidFill>
                  <a:srgbClr val="FF0000"/>
                </a:solidFill>
              </a:rPr>
              <a:t>DHCP:</a:t>
            </a:r>
            <a:r>
              <a:rPr lang="en-US" altLang="en-US" sz="2400"/>
              <a:t> </a:t>
            </a:r>
            <a:r>
              <a:rPr lang="en-US" altLang="en-US" sz="2400">
                <a:solidFill>
                  <a:srgbClr val="FF0000"/>
                </a:solidFill>
              </a:rPr>
              <a:t>D</a:t>
            </a:r>
            <a:r>
              <a:rPr lang="en-US" altLang="en-US" sz="2400"/>
              <a:t>ynamic </a:t>
            </a:r>
            <a:r>
              <a:rPr lang="en-US" altLang="en-US" sz="2400">
                <a:solidFill>
                  <a:srgbClr val="FF0000"/>
                </a:solidFill>
              </a:rPr>
              <a:t>H</a:t>
            </a:r>
            <a:r>
              <a:rPr lang="en-US" altLang="en-US" sz="2400"/>
              <a:t>ost </a:t>
            </a:r>
            <a:r>
              <a:rPr lang="en-US" altLang="en-US" sz="2400">
                <a:solidFill>
                  <a:srgbClr val="FF0000"/>
                </a:solidFill>
              </a:rPr>
              <a:t>C</a:t>
            </a:r>
            <a:r>
              <a:rPr lang="en-US" altLang="en-US" sz="2400"/>
              <a:t>onfiguration </a:t>
            </a:r>
            <a:r>
              <a:rPr lang="en-US" altLang="en-US" sz="2400">
                <a:solidFill>
                  <a:srgbClr val="FF0000"/>
                </a:solidFill>
              </a:rPr>
              <a:t>P</a:t>
            </a:r>
            <a:r>
              <a:rPr lang="en-US" altLang="en-US" sz="2400"/>
              <a:t>rotocol: giao thức này sẽ giúp host lấy địa chỉ động từ DHCP server</a:t>
            </a:r>
          </a:p>
          <a:p>
            <a:pPr lvl="1"/>
            <a:r>
              <a:rPr lang="en-US" altLang="en-US"/>
              <a:t>“plug-and-play” </a:t>
            </a:r>
          </a:p>
          <a:p>
            <a:pPr>
              <a:buFont typeface="ZapfDingbats" pitchFamily="82" charset="2"/>
              <a:buNone/>
            </a:pPr>
            <a:r>
              <a:rPr lang="en-US" altLang="en-US" sz="2400"/>
              <a:t>    </a:t>
            </a:r>
          </a:p>
          <a:p>
            <a:endParaRPr lang="en-US" altLang="en-US" sz="240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Slide Number Placeholder 6">
            <a:extLst>
              <a:ext uri="{FF2B5EF4-FFF2-40B4-BE49-F238E27FC236}">
                <a16:creationId xmlns:a16="http://schemas.microsoft.com/office/drawing/2014/main" id="{E32BE22F-0272-473F-9EDA-35531A238EC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C04F62BC-4108-42B1-9ECE-C6F621F007CE}" type="slidenum">
              <a:rPr lang="en-US" altLang="en-US" sz="1400" smtClean="0"/>
              <a:pPr>
                <a:spcBef>
                  <a:spcPct val="0"/>
                </a:spcBef>
                <a:buClrTx/>
                <a:buSzTx/>
                <a:buFontTx/>
                <a:buNone/>
              </a:pPr>
              <a:t>121</a:t>
            </a:fld>
            <a:endParaRPr lang="en-US" altLang="en-US" sz="1400"/>
          </a:p>
        </p:txBody>
      </p:sp>
      <p:sp>
        <p:nvSpPr>
          <p:cNvPr id="590851" name="Rectangle 2">
            <a:extLst>
              <a:ext uri="{FF2B5EF4-FFF2-40B4-BE49-F238E27FC236}">
                <a16:creationId xmlns:a16="http://schemas.microsoft.com/office/drawing/2014/main" id="{CB2BF667-1A4C-47DD-ABE5-2CE9A4999A89}"/>
              </a:ext>
            </a:extLst>
          </p:cNvPr>
          <p:cNvSpPr>
            <a:spLocks noGrp="1" noChangeArrowheads="1"/>
          </p:cNvSpPr>
          <p:nvPr>
            <p:ph type="title"/>
          </p:nvPr>
        </p:nvSpPr>
        <p:spPr>
          <a:xfrm>
            <a:off x="533400" y="-152400"/>
            <a:ext cx="7772400" cy="1143000"/>
          </a:xfrm>
        </p:spPr>
        <p:txBody>
          <a:bodyPr/>
          <a:lstStyle/>
          <a:p>
            <a:r>
              <a:rPr lang="en-US" altLang="en-US"/>
              <a:t>Đánh địa chỉ IP tĩnh</a:t>
            </a:r>
          </a:p>
        </p:txBody>
      </p:sp>
      <p:sp>
        <p:nvSpPr>
          <p:cNvPr id="590852" name="Rectangle 3">
            <a:extLst>
              <a:ext uri="{FF2B5EF4-FFF2-40B4-BE49-F238E27FC236}">
                <a16:creationId xmlns:a16="http://schemas.microsoft.com/office/drawing/2014/main" id="{4901779C-4D91-40D9-9E49-64259367710C}"/>
              </a:ext>
            </a:extLst>
          </p:cNvPr>
          <p:cNvSpPr>
            <a:spLocks noGrp="1" noChangeArrowheads="1"/>
          </p:cNvSpPr>
          <p:nvPr>
            <p:ph type="body" sz="half" idx="2"/>
          </p:nvPr>
        </p:nvSpPr>
        <p:spPr>
          <a:xfrm>
            <a:off x="4219575" y="762000"/>
            <a:ext cx="4924425" cy="1663700"/>
          </a:xfrm>
        </p:spPr>
        <p:txBody>
          <a:bodyPr/>
          <a:lstStyle/>
          <a:p>
            <a:r>
              <a:rPr lang="en-US" altLang="en-US" sz="2400"/>
              <a:t>Ta phải đến mỗi thiết bị</a:t>
            </a:r>
          </a:p>
          <a:p>
            <a:pPr lvl="1"/>
            <a:r>
              <a:rPr lang="en-US" altLang="en-US" sz="2000"/>
              <a:t>sổ sách ghi chép địa chỉ được cấp phải được lưu giữ</a:t>
            </a:r>
          </a:p>
          <a:p>
            <a:pPr lvl="1"/>
            <a:r>
              <a:rPr lang="en-US" altLang="en-US" sz="2000"/>
              <a:t>không được trùng địa chỉ IP</a:t>
            </a:r>
          </a:p>
        </p:txBody>
      </p:sp>
      <p:pic>
        <p:nvPicPr>
          <p:cNvPr id="590853" name="Picture 4" descr="BD04934_">
            <a:extLst>
              <a:ext uri="{FF2B5EF4-FFF2-40B4-BE49-F238E27FC236}">
                <a16:creationId xmlns:a16="http://schemas.microsoft.com/office/drawing/2014/main" id="{CF56BC9B-9231-43A1-9D4B-FE7A97EBE262}"/>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476250" y="1992313"/>
            <a:ext cx="3808413" cy="3787775"/>
          </a:xfrm>
        </p:spPr>
      </p:pic>
      <p:pic>
        <p:nvPicPr>
          <p:cNvPr id="590854" name="Picture 5" descr="ms-ip">
            <a:extLst>
              <a:ext uri="{FF2B5EF4-FFF2-40B4-BE49-F238E27FC236}">
                <a16:creationId xmlns:a16="http://schemas.microsoft.com/office/drawing/2014/main" id="{01F22283-1C07-41CA-8DC7-35CDF25410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514600"/>
            <a:ext cx="316547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Slide Number Placeholder 5">
            <a:extLst>
              <a:ext uri="{FF2B5EF4-FFF2-40B4-BE49-F238E27FC236}">
                <a16:creationId xmlns:a16="http://schemas.microsoft.com/office/drawing/2014/main" id="{55674067-CB21-4226-A189-4703ABD59A9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E7420B4C-7B2C-41FE-8385-FDAB75B4F963}" type="slidenum">
              <a:rPr lang="en-US" altLang="en-US" sz="1400" smtClean="0"/>
              <a:pPr>
                <a:spcBef>
                  <a:spcPct val="0"/>
                </a:spcBef>
                <a:buClrTx/>
                <a:buSzTx/>
                <a:buFontTx/>
                <a:buNone/>
              </a:pPr>
              <a:t>122</a:t>
            </a:fld>
            <a:endParaRPr lang="en-US" altLang="en-US" sz="1400"/>
          </a:p>
        </p:txBody>
      </p:sp>
      <p:sp>
        <p:nvSpPr>
          <p:cNvPr id="592899" name="Rectangle 2">
            <a:extLst>
              <a:ext uri="{FF2B5EF4-FFF2-40B4-BE49-F238E27FC236}">
                <a16:creationId xmlns:a16="http://schemas.microsoft.com/office/drawing/2014/main" id="{004F75A1-D74A-44BC-8E85-A29942D1CDB7}"/>
              </a:ext>
            </a:extLst>
          </p:cNvPr>
          <p:cNvSpPr>
            <a:spLocks noGrp="1" noChangeArrowheads="1"/>
          </p:cNvSpPr>
          <p:nvPr>
            <p:ph type="title"/>
          </p:nvPr>
        </p:nvSpPr>
        <p:spPr>
          <a:xfrm>
            <a:off x="857250" y="-209550"/>
            <a:ext cx="7772400" cy="1143000"/>
          </a:xfrm>
        </p:spPr>
        <p:txBody>
          <a:bodyPr/>
          <a:lstStyle/>
          <a:p>
            <a:r>
              <a:rPr lang="en-US" altLang="en-US"/>
              <a:t>Đánh địa chỉ IP động</a:t>
            </a:r>
          </a:p>
        </p:txBody>
      </p:sp>
      <p:sp>
        <p:nvSpPr>
          <p:cNvPr id="592900" name="Rectangle 3">
            <a:extLst>
              <a:ext uri="{FF2B5EF4-FFF2-40B4-BE49-F238E27FC236}">
                <a16:creationId xmlns:a16="http://schemas.microsoft.com/office/drawing/2014/main" id="{94FD1483-9576-4BA6-B25D-DED0C15A6EF6}"/>
              </a:ext>
            </a:extLst>
          </p:cNvPr>
          <p:cNvSpPr>
            <a:spLocks noGrp="1" noChangeArrowheads="1"/>
          </p:cNvSpPr>
          <p:nvPr>
            <p:ph type="body" idx="1"/>
          </p:nvPr>
        </p:nvSpPr>
        <p:spPr>
          <a:xfrm>
            <a:off x="0" y="857250"/>
            <a:ext cx="9144000" cy="5748338"/>
          </a:xfrm>
        </p:spPr>
        <p:txBody>
          <a:bodyPr/>
          <a:lstStyle/>
          <a:p>
            <a:pPr>
              <a:buFont typeface="ZapfDingbats" pitchFamily="82" charset="2"/>
              <a:buNone/>
            </a:pPr>
            <a:r>
              <a:rPr lang="en-US" altLang="en-US" sz="2400" b="1" u="sng"/>
              <a:t>Công nghệ hiện tại</a:t>
            </a:r>
          </a:p>
          <a:p>
            <a:r>
              <a:rPr lang="en-US" altLang="en-US" sz="2400" b="1"/>
              <a:t>Dynamic Host Configuration Protocol (DHCP)</a:t>
            </a:r>
          </a:p>
          <a:p>
            <a:pPr lvl="1"/>
            <a:r>
              <a:rPr lang="en-US" altLang="en-US" sz="2000"/>
              <a:t>Kế vị của BOOTP</a:t>
            </a:r>
          </a:p>
          <a:p>
            <a:pPr lvl="1"/>
            <a:r>
              <a:rPr lang="en-US" altLang="en-US" sz="2000"/>
              <a:t>Cho phép host nhận IP address động và nhanh chóng</a:t>
            </a:r>
          </a:p>
          <a:p>
            <a:pPr lvl="1"/>
            <a:r>
              <a:rPr lang="en-US" altLang="en-US" sz="2000"/>
              <a:t>Sử dụng một dải địa chỉ IP đã được định nghĩa trước</a:t>
            </a:r>
          </a:p>
          <a:p>
            <a:pPr lvl="1"/>
            <a:r>
              <a:rPr lang="en-US" altLang="en-US" sz="2000"/>
              <a:t>xem phần sau!</a:t>
            </a:r>
          </a:p>
          <a:p>
            <a:pPr>
              <a:buFont typeface="ZapfDingbats" pitchFamily="82" charset="2"/>
              <a:buNone/>
            </a:pPr>
            <a:endParaRPr lang="en-US" altLang="en-US" sz="2400" b="1"/>
          </a:p>
          <a:p>
            <a:pPr>
              <a:buFont typeface="ZapfDingbats" pitchFamily="82" charset="2"/>
              <a:buNone/>
            </a:pPr>
            <a:r>
              <a:rPr lang="en-US" altLang="en-US" sz="2400" b="1" u="sng"/>
              <a:t>Các công nghệ đã lỗi thời</a:t>
            </a:r>
          </a:p>
          <a:p>
            <a:r>
              <a:rPr lang="en-US" altLang="en-US" sz="2400" b="1"/>
              <a:t>Reverse Address Resolution Protocol (RARP)</a:t>
            </a:r>
          </a:p>
          <a:p>
            <a:pPr lvl="1"/>
            <a:r>
              <a:rPr lang="en-US" altLang="en-US" sz="2000"/>
              <a:t>Gắn địa chỉ MAC với địa chỉ IP</a:t>
            </a:r>
          </a:p>
          <a:p>
            <a:r>
              <a:rPr lang="en-US" altLang="en-US" sz="2400" b="1"/>
              <a:t>BOOTstrap Protocol (BOOTP)</a:t>
            </a:r>
          </a:p>
          <a:p>
            <a:pPr lvl="1"/>
            <a:r>
              <a:rPr lang="en-US" altLang="en-US" sz="2000"/>
              <a:t>Dùng UDP để mang các thông điệp</a:t>
            </a:r>
          </a:p>
          <a:p>
            <a:pPr lvl="1"/>
            <a:r>
              <a:rPr lang="en-US" altLang="en-US" sz="2000"/>
              <a:t>Sử dụng các gói IP quảng bá</a:t>
            </a:r>
          </a:p>
          <a:p>
            <a:pPr lvl="1"/>
            <a:r>
              <a:rPr lang="en-US" altLang="en-US" sz="2000"/>
              <a:t>Địa chỉ MAC đã được khớp với địa chỉ IP từ trước</a:t>
            </a:r>
          </a:p>
          <a:p>
            <a:pPr lvl="1"/>
            <a:r>
              <a:rPr lang="en-US" altLang="en-US" sz="2000"/>
              <a:t>Có thể chứa thêm các thông tin (default gateway)</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Slide Number Placeholder 5">
            <a:extLst>
              <a:ext uri="{FF2B5EF4-FFF2-40B4-BE49-F238E27FC236}">
                <a16:creationId xmlns:a16="http://schemas.microsoft.com/office/drawing/2014/main" id="{ADBC3D7F-0ABF-4D3E-BB0E-7F397C87654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AC951745-C52C-4D70-8C5A-05F9081E36A9}" type="slidenum">
              <a:rPr lang="en-US" altLang="en-US" sz="1400" smtClean="0"/>
              <a:pPr>
                <a:spcBef>
                  <a:spcPct val="0"/>
                </a:spcBef>
                <a:buClrTx/>
                <a:buSzTx/>
                <a:buFontTx/>
                <a:buNone/>
              </a:pPr>
              <a:t>123</a:t>
            </a:fld>
            <a:endParaRPr lang="en-US" altLang="en-US" sz="1400"/>
          </a:p>
        </p:txBody>
      </p:sp>
      <p:sp>
        <p:nvSpPr>
          <p:cNvPr id="594947" name="Rectangle 2">
            <a:extLst>
              <a:ext uri="{FF2B5EF4-FFF2-40B4-BE49-F238E27FC236}">
                <a16:creationId xmlns:a16="http://schemas.microsoft.com/office/drawing/2014/main" id="{17B0D651-78FA-4DBD-8886-8A23AD95CC67}"/>
              </a:ext>
            </a:extLst>
          </p:cNvPr>
          <p:cNvSpPr>
            <a:spLocks noGrp="1" noChangeArrowheads="1"/>
          </p:cNvSpPr>
          <p:nvPr>
            <p:ph type="title"/>
          </p:nvPr>
        </p:nvSpPr>
        <p:spPr>
          <a:xfrm>
            <a:off x="414338" y="228600"/>
            <a:ext cx="7772400" cy="1143000"/>
          </a:xfrm>
        </p:spPr>
        <p:txBody>
          <a:bodyPr/>
          <a:lstStyle/>
          <a:p>
            <a:r>
              <a:rPr lang="en-US" altLang="en-US" sz="3600"/>
              <a:t>Làm thế nào để có địa chỉ IP?</a:t>
            </a:r>
          </a:p>
        </p:txBody>
      </p:sp>
      <p:sp>
        <p:nvSpPr>
          <p:cNvPr id="594948" name="Rectangle 3">
            <a:extLst>
              <a:ext uri="{FF2B5EF4-FFF2-40B4-BE49-F238E27FC236}">
                <a16:creationId xmlns:a16="http://schemas.microsoft.com/office/drawing/2014/main" id="{238DE91B-6449-4A20-8566-90F4EB75297B}"/>
              </a:ext>
            </a:extLst>
          </p:cNvPr>
          <p:cNvSpPr>
            <a:spLocks noGrp="1" noChangeArrowheads="1"/>
          </p:cNvSpPr>
          <p:nvPr>
            <p:ph type="body" idx="1"/>
          </p:nvPr>
        </p:nvSpPr>
        <p:spPr>
          <a:xfrm>
            <a:off x="487363" y="1343025"/>
            <a:ext cx="8077200" cy="1809750"/>
          </a:xfrm>
        </p:spPr>
        <p:txBody>
          <a:bodyPr/>
          <a:lstStyle/>
          <a:p>
            <a:pPr>
              <a:buFont typeface="ZapfDingbats" pitchFamily="82" charset="2"/>
              <a:buNone/>
            </a:pPr>
            <a:r>
              <a:rPr lang="en-US" altLang="en-US" u="sng">
                <a:solidFill>
                  <a:srgbClr val="FF0000"/>
                </a:solidFill>
              </a:rPr>
              <a:t>Q:</a:t>
            </a:r>
            <a:r>
              <a:rPr lang="en-US" altLang="en-US"/>
              <a:t> Làm thế nào để </a:t>
            </a:r>
            <a:r>
              <a:rPr lang="en-US" altLang="en-US" i="1"/>
              <a:t>mạng</a:t>
            </a:r>
            <a:r>
              <a:rPr lang="en-US" altLang="en-US"/>
              <a:t> có được phần địa chỉ mạng của IP addr?</a:t>
            </a:r>
          </a:p>
          <a:p>
            <a:pPr>
              <a:buFont typeface="ZapfDingbats" pitchFamily="82" charset="2"/>
              <a:buNone/>
            </a:pPr>
            <a:r>
              <a:rPr lang="en-US" altLang="en-US" u="sng">
                <a:solidFill>
                  <a:srgbClr val="FF0000"/>
                </a:solidFill>
              </a:rPr>
              <a:t>A:</a:t>
            </a:r>
            <a:r>
              <a:rPr lang="en-US" altLang="en-US"/>
              <a:t> nhận được từ phần địa chỉ được cấp bởi ISP</a:t>
            </a:r>
            <a:endParaRPr lang="en-US" altLang="en-US" sz="2400"/>
          </a:p>
        </p:txBody>
      </p:sp>
      <p:sp>
        <p:nvSpPr>
          <p:cNvPr id="594949" name="Text Box 4">
            <a:extLst>
              <a:ext uri="{FF2B5EF4-FFF2-40B4-BE49-F238E27FC236}">
                <a16:creationId xmlns:a16="http://schemas.microsoft.com/office/drawing/2014/main" id="{F61C057B-2AB9-4E2C-8225-7E65A17B518E}"/>
              </a:ext>
            </a:extLst>
          </p:cNvPr>
          <p:cNvSpPr txBox="1">
            <a:spLocks noChangeArrowheads="1"/>
          </p:cNvSpPr>
          <p:nvPr/>
        </p:nvSpPr>
        <p:spPr bwMode="auto">
          <a:xfrm>
            <a:off x="592138" y="2808288"/>
            <a:ext cx="8551862" cy="409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solidFill>
                  <a:schemeClr val="accent2"/>
                </a:solidFill>
                <a:latin typeface="Arial" panose="020B0604020202020204" pitchFamily="34" charset="0"/>
              </a:rPr>
              <a:t>ISP's block          </a:t>
            </a:r>
            <a:r>
              <a:rPr lang="en-US" altLang="en-US" sz="2000" u="sng">
                <a:solidFill>
                  <a:schemeClr val="accent2"/>
                </a:solidFill>
                <a:latin typeface="Arial" panose="020B0604020202020204" pitchFamily="34" charset="0"/>
              </a:rPr>
              <a:t>11001000  00010111  0001</a:t>
            </a:r>
            <a:r>
              <a:rPr lang="en-US" altLang="en-US" sz="2000">
                <a:solidFill>
                  <a:schemeClr val="accent2"/>
                </a:solidFill>
                <a:latin typeface="Arial" panose="020B0604020202020204" pitchFamily="34" charset="0"/>
              </a:rPr>
              <a:t>0000  00000000    200.23.16.0/20 </a:t>
            </a:r>
          </a:p>
          <a:p>
            <a:pPr>
              <a:spcBef>
                <a:spcPct val="0"/>
              </a:spcBef>
              <a:buClrTx/>
              <a:buSzTx/>
              <a:buFontTx/>
              <a:buNone/>
            </a:pPr>
            <a:endParaRPr lang="en-US" altLang="en-US" sz="2000">
              <a:latin typeface="Arial" panose="020B0604020202020204" pitchFamily="34" charset="0"/>
            </a:endParaRPr>
          </a:p>
          <a:p>
            <a:pPr>
              <a:spcBef>
                <a:spcPct val="0"/>
              </a:spcBef>
              <a:buClrTx/>
              <a:buSzTx/>
              <a:buFontTx/>
              <a:buNone/>
            </a:pPr>
            <a:r>
              <a:rPr lang="en-US" altLang="en-US" sz="2000">
                <a:latin typeface="Arial" panose="020B0604020202020204" pitchFamily="34" charset="0"/>
              </a:rPr>
              <a:t>Organization 0    </a:t>
            </a:r>
            <a:r>
              <a:rPr lang="en-US" altLang="en-US" sz="2000" u="sng">
                <a:latin typeface="Arial" panose="020B0604020202020204" pitchFamily="34" charset="0"/>
              </a:rPr>
              <a:t>11001000  00010111  0001000</a:t>
            </a:r>
            <a:r>
              <a:rPr lang="en-US" altLang="en-US" sz="2000">
                <a:latin typeface="Arial" panose="020B0604020202020204" pitchFamily="34" charset="0"/>
              </a:rPr>
              <a:t>0  00000000    200.23.16.0/23 </a:t>
            </a:r>
          </a:p>
          <a:p>
            <a:pPr>
              <a:spcBef>
                <a:spcPct val="0"/>
              </a:spcBef>
              <a:buClrTx/>
              <a:buSzTx/>
              <a:buFontTx/>
              <a:buNone/>
            </a:pPr>
            <a:r>
              <a:rPr lang="en-US" altLang="en-US" sz="2000">
                <a:latin typeface="Arial" panose="020B0604020202020204" pitchFamily="34" charset="0"/>
              </a:rPr>
              <a:t>Organization 1    </a:t>
            </a:r>
            <a:r>
              <a:rPr lang="en-US" altLang="en-US" sz="2000" u="sng">
                <a:latin typeface="Arial" panose="020B0604020202020204" pitchFamily="34" charset="0"/>
              </a:rPr>
              <a:t>11001000  00010111  0001001</a:t>
            </a:r>
            <a:r>
              <a:rPr lang="en-US" altLang="en-US" sz="2000">
                <a:latin typeface="Arial" panose="020B0604020202020204" pitchFamily="34" charset="0"/>
              </a:rPr>
              <a:t>0  00000000    200.23.18.0/23 </a:t>
            </a:r>
          </a:p>
          <a:p>
            <a:pPr>
              <a:spcBef>
                <a:spcPct val="0"/>
              </a:spcBef>
              <a:buClrTx/>
              <a:buSzTx/>
              <a:buFontTx/>
              <a:buNone/>
            </a:pPr>
            <a:r>
              <a:rPr lang="en-US" altLang="en-US" sz="2000">
                <a:latin typeface="Arial" panose="020B0604020202020204" pitchFamily="34" charset="0"/>
              </a:rPr>
              <a:t>Organization 2    </a:t>
            </a:r>
            <a:r>
              <a:rPr lang="en-US" altLang="en-US" sz="2000" u="sng">
                <a:latin typeface="Arial" panose="020B0604020202020204" pitchFamily="34" charset="0"/>
              </a:rPr>
              <a:t>11001000  00010111  0001010</a:t>
            </a:r>
            <a:r>
              <a:rPr lang="en-US" altLang="en-US" sz="2000">
                <a:latin typeface="Arial" panose="020B0604020202020204" pitchFamily="34" charset="0"/>
              </a:rPr>
              <a:t>0  00000000    200.23.20.0/23 </a:t>
            </a:r>
          </a:p>
          <a:p>
            <a:pPr>
              <a:spcBef>
                <a:spcPct val="0"/>
              </a:spcBef>
              <a:buClrTx/>
              <a:buSzTx/>
              <a:buFontTx/>
              <a:buNone/>
            </a:pPr>
            <a:r>
              <a:rPr lang="en-US" altLang="en-US" sz="2000">
                <a:latin typeface="Arial" panose="020B0604020202020204" pitchFamily="34" charset="0"/>
              </a:rPr>
              <a:t>   ...                                          …..                                   ….                ….</a:t>
            </a:r>
          </a:p>
          <a:p>
            <a:pPr>
              <a:spcBef>
                <a:spcPct val="0"/>
              </a:spcBef>
              <a:buClrTx/>
              <a:buSzTx/>
              <a:buFontTx/>
              <a:buNone/>
            </a:pPr>
            <a:r>
              <a:rPr lang="en-US" altLang="en-US" sz="2000">
                <a:latin typeface="Arial" panose="020B0604020202020204" pitchFamily="34" charset="0"/>
              </a:rPr>
              <a:t>Organization 7    </a:t>
            </a:r>
            <a:r>
              <a:rPr lang="en-US" altLang="en-US" sz="2000" u="sng">
                <a:latin typeface="Arial" panose="020B0604020202020204" pitchFamily="34" charset="0"/>
              </a:rPr>
              <a:t>11001000  00010111  0001111</a:t>
            </a:r>
            <a:r>
              <a:rPr lang="en-US" altLang="en-US" sz="2000">
                <a:latin typeface="Arial" panose="020B0604020202020204" pitchFamily="34" charset="0"/>
              </a:rPr>
              <a:t>0  00000000    200.23.30.0/23</a:t>
            </a:r>
            <a:r>
              <a:rPr lang="en-US" altLang="en-US" sz="2000">
                <a:latin typeface="Times New Roman" panose="02020603050405020304" pitchFamily="18" charset="0"/>
              </a:rPr>
              <a:t> </a:t>
            </a:r>
          </a:p>
          <a:p>
            <a:pPr>
              <a:spcBef>
                <a:spcPct val="0"/>
              </a:spcBef>
              <a:buClrTx/>
              <a:buSzTx/>
              <a:buFontTx/>
              <a:buNone/>
            </a:pPr>
            <a:endParaRPr lang="en-US" altLang="en-US" sz="20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Slide Number Placeholder 5">
            <a:extLst>
              <a:ext uri="{FF2B5EF4-FFF2-40B4-BE49-F238E27FC236}">
                <a16:creationId xmlns:a16="http://schemas.microsoft.com/office/drawing/2014/main" id="{A6AFACB4-7536-41D9-B904-6654041BC75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6055C854-2E1E-49AE-AEA1-275E85D6F6BC}" type="slidenum">
              <a:rPr lang="en-US" altLang="en-US" sz="1400" smtClean="0"/>
              <a:pPr>
                <a:spcBef>
                  <a:spcPct val="0"/>
                </a:spcBef>
                <a:buClrTx/>
                <a:buSzTx/>
                <a:buFontTx/>
                <a:buNone/>
              </a:pPr>
              <a:t>124</a:t>
            </a:fld>
            <a:endParaRPr lang="en-US" altLang="en-US" sz="1400"/>
          </a:p>
        </p:txBody>
      </p:sp>
      <p:sp>
        <p:nvSpPr>
          <p:cNvPr id="595971" name="Rectangle 2">
            <a:extLst>
              <a:ext uri="{FF2B5EF4-FFF2-40B4-BE49-F238E27FC236}">
                <a16:creationId xmlns:a16="http://schemas.microsoft.com/office/drawing/2014/main" id="{C08960F6-1523-4AC5-A89C-9332B5AA8F28}"/>
              </a:ext>
            </a:extLst>
          </p:cNvPr>
          <p:cNvSpPr>
            <a:spLocks noGrp="1" noChangeArrowheads="1"/>
          </p:cNvSpPr>
          <p:nvPr>
            <p:ph type="title"/>
          </p:nvPr>
        </p:nvSpPr>
        <p:spPr/>
        <p:txBody>
          <a:bodyPr/>
          <a:lstStyle/>
          <a:p>
            <a:r>
              <a:rPr lang="en-US" altLang="en-US" sz="3600"/>
              <a:t>Làm thế nào để có địa chỉ IP</a:t>
            </a:r>
            <a:r>
              <a:rPr lang="en-US" altLang="en-US" sz="3200"/>
              <a:t>...</a:t>
            </a:r>
          </a:p>
        </p:txBody>
      </p:sp>
      <p:sp>
        <p:nvSpPr>
          <p:cNvPr id="595972" name="Rectangle 3">
            <a:extLst>
              <a:ext uri="{FF2B5EF4-FFF2-40B4-BE49-F238E27FC236}">
                <a16:creationId xmlns:a16="http://schemas.microsoft.com/office/drawing/2014/main" id="{D95D739D-8B74-4D45-ABAE-1E9CCE1FDE61}"/>
              </a:ext>
            </a:extLst>
          </p:cNvPr>
          <p:cNvSpPr>
            <a:spLocks noGrp="1" noChangeArrowheads="1"/>
          </p:cNvSpPr>
          <p:nvPr>
            <p:ph type="body" idx="1"/>
          </p:nvPr>
        </p:nvSpPr>
        <p:spPr>
          <a:xfrm>
            <a:off x="533400" y="1600200"/>
            <a:ext cx="8610600" cy="4648200"/>
          </a:xfrm>
        </p:spPr>
        <p:txBody>
          <a:bodyPr/>
          <a:lstStyle/>
          <a:p>
            <a:pPr>
              <a:buFont typeface="ZapfDingbats" pitchFamily="82" charset="2"/>
              <a:buNone/>
            </a:pPr>
            <a:r>
              <a:rPr lang="en-US" altLang="en-US" u="sng">
                <a:solidFill>
                  <a:schemeClr val="accent2"/>
                </a:solidFill>
              </a:rPr>
              <a:t>Q:</a:t>
            </a:r>
            <a:r>
              <a:rPr lang="en-US" altLang="en-US"/>
              <a:t> Làm thế nào để một ISP có được khối địa chỉ?</a:t>
            </a:r>
          </a:p>
          <a:p>
            <a:pPr>
              <a:buFont typeface="ZapfDingbats" pitchFamily="82" charset="2"/>
              <a:buNone/>
            </a:pPr>
            <a:r>
              <a:rPr lang="en-US" altLang="en-US" u="sng">
                <a:solidFill>
                  <a:schemeClr val="accent2"/>
                </a:solidFill>
              </a:rPr>
              <a:t>A:</a:t>
            </a:r>
            <a:r>
              <a:rPr lang="en-US" altLang="en-US" sz="2400">
                <a:solidFill>
                  <a:srgbClr val="FF0000"/>
                </a:solidFill>
              </a:rPr>
              <a:t> ICANN</a:t>
            </a:r>
            <a:r>
              <a:rPr lang="en-US" altLang="en-US" sz="2400"/>
              <a:t>: </a:t>
            </a:r>
            <a:r>
              <a:rPr lang="en-US" altLang="en-US" sz="2400">
                <a:solidFill>
                  <a:srgbClr val="FF0000"/>
                </a:solidFill>
              </a:rPr>
              <a:t>I</a:t>
            </a:r>
            <a:r>
              <a:rPr lang="en-US" altLang="en-US" sz="2400"/>
              <a:t>nternet </a:t>
            </a:r>
            <a:r>
              <a:rPr lang="en-US" altLang="en-US" sz="2400">
                <a:solidFill>
                  <a:srgbClr val="FF0000"/>
                </a:solidFill>
              </a:rPr>
              <a:t>C</a:t>
            </a:r>
            <a:r>
              <a:rPr lang="en-US" altLang="en-US" sz="2400"/>
              <a:t>orporation for </a:t>
            </a:r>
            <a:r>
              <a:rPr lang="en-US" altLang="en-US" sz="2400">
                <a:solidFill>
                  <a:srgbClr val="FF0000"/>
                </a:solidFill>
              </a:rPr>
              <a:t>A</a:t>
            </a:r>
            <a:r>
              <a:rPr lang="en-US" altLang="en-US" sz="2400"/>
              <a:t>ssigned </a:t>
            </a:r>
          </a:p>
          <a:p>
            <a:pPr>
              <a:buFont typeface="ZapfDingbats" pitchFamily="82" charset="2"/>
              <a:buNone/>
            </a:pPr>
            <a:r>
              <a:rPr lang="en-US" altLang="en-US" sz="2400"/>
              <a:t>     </a:t>
            </a:r>
            <a:r>
              <a:rPr lang="en-US" altLang="en-US" sz="2400">
                <a:solidFill>
                  <a:srgbClr val="FF0000"/>
                </a:solidFill>
              </a:rPr>
              <a:t>N</a:t>
            </a:r>
            <a:r>
              <a:rPr lang="en-US" altLang="en-US" sz="2400"/>
              <a:t>ames and </a:t>
            </a:r>
            <a:r>
              <a:rPr lang="en-US" altLang="en-US" sz="2400">
                <a:solidFill>
                  <a:srgbClr val="FF0000"/>
                </a:solidFill>
              </a:rPr>
              <a:t>N</a:t>
            </a:r>
            <a:r>
              <a:rPr lang="en-US" altLang="en-US" sz="2400"/>
              <a:t>umbers</a:t>
            </a:r>
          </a:p>
          <a:p>
            <a:pPr lvl="1"/>
            <a:r>
              <a:rPr lang="en-US" altLang="en-US"/>
              <a:t>cấp địa chỉ</a:t>
            </a:r>
          </a:p>
          <a:p>
            <a:pPr lvl="1"/>
            <a:r>
              <a:rPr lang="en-US" altLang="en-US"/>
              <a:t>quản lý DNS</a:t>
            </a:r>
          </a:p>
          <a:p>
            <a:pPr lvl="1"/>
            <a:r>
              <a:rPr lang="en-US" altLang="en-US"/>
              <a:t>cấp tên miền, giải quyết các tranh chấp liên quan</a:t>
            </a:r>
            <a:endParaRPr lang="en-US" altLang="en-US" sz="20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Slide Number Placeholder 5">
            <a:extLst>
              <a:ext uri="{FF2B5EF4-FFF2-40B4-BE49-F238E27FC236}">
                <a16:creationId xmlns:a16="http://schemas.microsoft.com/office/drawing/2014/main" id="{5F419F24-7A12-4E52-BC6D-FD695D2C8EB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675D90A6-3E7D-4EAC-999F-15881E2DD92B}" type="slidenum">
              <a:rPr lang="en-US" altLang="en-US" sz="1400" smtClean="0"/>
              <a:pPr>
                <a:spcBef>
                  <a:spcPct val="0"/>
                </a:spcBef>
                <a:buClrTx/>
                <a:buSzTx/>
                <a:buFontTx/>
                <a:buNone/>
              </a:pPr>
              <a:t>125</a:t>
            </a:fld>
            <a:endParaRPr lang="en-US" altLang="en-US" sz="1400"/>
          </a:p>
        </p:txBody>
      </p:sp>
      <p:sp>
        <p:nvSpPr>
          <p:cNvPr id="598019" name="Rectangle 2">
            <a:extLst>
              <a:ext uri="{FF2B5EF4-FFF2-40B4-BE49-F238E27FC236}">
                <a16:creationId xmlns:a16="http://schemas.microsoft.com/office/drawing/2014/main" id="{340521DD-BABE-4E1C-9F0B-55DB875FA926}"/>
              </a:ext>
            </a:extLst>
          </p:cNvPr>
          <p:cNvSpPr>
            <a:spLocks noGrp="1" noChangeArrowheads="1"/>
          </p:cNvSpPr>
          <p:nvPr>
            <p:ph type="title"/>
          </p:nvPr>
        </p:nvSpPr>
        <p:spPr/>
        <p:txBody>
          <a:bodyPr/>
          <a:lstStyle/>
          <a:p>
            <a:r>
              <a:rPr lang="en-US" altLang="en-US"/>
              <a:t>Chương 6 - Nội dung</a:t>
            </a:r>
          </a:p>
        </p:txBody>
      </p:sp>
      <p:sp>
        <p:nvSpPr>
          <p:cNvPr id="598020" name="Rectangle 3">
            <a:extLst>
              <a:ext uri="{FF2B5EF4-FFF2-40B4-BE49-F238E27FC236}">
                <a16:creationId xmlns:a16="http://schemas.microsoft.com/office/drawing/2014/main" id="{40774595-6015-4D25-83F4-FAF22AFDE292}"/>
              </a:ext>
            </a:extLst>
          </p:cNvPr>
          <p:cNvSpPr>
            <a:spLocks noGrp="1" noChangeArrowheads="1"/>
          </p:cNvSpPr>
          <p:nvPr>
            <p:ph type="body" idx="1"/>
          </p:nvPr>
        </p:nvSpPr>
        <p:spPr>
          <a:xfrm>
            <a:off x="566738" y="1373188"/>
            <a:ext cx="7772400" cy="5024437"/>
          </a:xfrm>
        </p:spPr>
        <p:txBody>
          <a:bodyPr/>
          <a:lstStyle/>
          <a:p>
            <a:pPr>
              <a:buFont typeface="ZapfDingbats" pitchFamily="82" charset="2"/>
              <a:buNone/>
            </a:pPr>
            <a:r>
              <a:rPr lang="en-US" altLang="en-US" sz="2000">
                <a:solidFill>
                  <a:schemeClr val="accent2"/>
                </a:solidFill>
              </a:rPr>
              <a:t>6.1 </a:t>
            </a:r>
            <a:r>
              <a:rPr lang="en-US" altLang="en-US" sz="2000"/>
              <a:t>Giới thiệu về các mô hình dịch vụ mạng</a:t>
            </a:r>
          </a:p>
          <a:p>
            <a:pPr>
              <a:buFont typeface="ZapfDingbats" pitchFamily="82" charset="2"/>
              <a:buNone/>
            </a:pPr>
            <a:r>
              <a:rPr lang="en-US" altLang="en-US" sz="2000">
                <a:solidFill>
                  <a:schemeClr val="accent2"/>
                </a:solidFill>
              </a:rPr>
              <a:t>6.2</a:t>
            </a:r>
            <a:r>
              <a:rPr lang="en-US" altLang="en-US" sz="2000"/>
              <a:t> Các nguyên tắc định tuyến</a:t>
            </a:r>
          </a:p>
          <a:p>
            <a:pPr>
              <a:buFont typeface="ZapfDingbats" pitchFamily="82" charset="2"/>
              <a:buNone/>
            </a:pPr>
            <a:r>
              <a:rPr lang="en-US" altLang="en-US" sz="2000">
                <a:solidFill>
                  <a:schemeClr val="accent2"/>
                </a:solidFill>
              </a:rPr>
              <a:t>6.3</a:t>
            </a:r>
            <a:r>
              <a:rPr lang="en-US" altLang="en-US" sz="2000"/>
              <a:t> Định tuyến theo thứ bậc</a:t>
            </a:r>
          </a:p>
          <a:p>
            <a:pPr>
              <a:buFont typeface="ZapfDingbats" pitchFamily="82" charset="2"/>
              <a:buNone/>
            </a:pPr>
            <a:r>
              <a:rPr lang="en-US" altLang="en-US" sz="2000">
                <a:solidFill>
                  <a:srgbClr val="FF0000"/>
                </a:solidFill>
              </a:rPr>
              <a:t>6.4 Giao thức IP – Internet Protocol</a:t>
            </a:r>
          </a:p>
          <a:p>
            <a:pPr lvl="1"/>
            <a:r>
              <a:rPr lang="en-US" altLang="en-US" sz="2000">
                <a:solidFill>
                  <a:srgbClr val="FF0000"/>
                </a:solidFill>
              </a:rPr>
              <a:t>6.4.1  Địa chỉ IPv4</a:t>
            </a:r>
          </a:p>
          <a:p>
            <a:pPr lvl="1"/>
            <a:r>
              <a:rPr lang="en-US" altLang="en-US" sz="2000">
                <a:solidFill>
                  <a:srgbClr val="33CCFF"/>
                </a:solidFill>
              </a:rPr>
              <a:t>6.4.2 Truyền một gói từ nguồn đến đích</a:t>
            </a:r>
          </a:p>
          <a:p>
            <a:pPr lvl="1"/>
            <a:r>
              <a:rPr lang="en-US" altLang="en-US" sz="2000">
                <a:solidFill>
                  <a:srgbClr val="FF0000"/>
                </a:solidFill>
              </a:rPr>
              <a:t>6.4.3 Khuôn dạng gói IP</a:t>
            </a:r>
          </a:p>
          <a:p>
            <a:pPr lvl="1"/>
            <a:r>
              <a:rPr lang="en-US" altLang="en-US" sz="2000">
                <a:solidFill>
                  <a:srgbClr val="FF0000"/>
                </a:solidFill>
              </a:rPr>
              <a:t>6.4.4 Sự phân mảnh gói IP</a:t>
            </a:r>
          </a:p>
          <a:p>
            <a:pPr lvl="1"/>
            <a:r>
              <a:rPr lang="en-US" altLang="en-US" sz="2000">
                <a:solidFill>
                  <a:srgbClr val="FF0000"/>
                </a:solidFill>
              </a:rPr>
              <a:t>6.4.5 ICMP: Giao thức thông điệp điều khiển của Internet</a:t>
            </a:r>
          </a:p>
          <a:p>
            <a:pPr lvl="1"/>
            <a:r>
              <a:rPr lang="en-US" altLang="en-US" sz="2000">
                <a:solidFill>
                  <a:srgbClr val="FF0000"/>
                </a:solidFill>
              </a:rPr>
              <a:t>6.4.6 DHCP: Giao thức cấu hình host động</a:t>
            </a:r>
          </a:p>
          <a:p>
            <a:pPr>
              <a:buFont typeface="ZapfDingbats" pitchFamily="82" charset="2"/>
              <a:buNone/>
            </a:pPr>
            <a:r>
              <a:rPr lang="en-US" altLang="en-US" sz="2000">
                <a:solidFill>
                  <a:schemeClr val="accent2"/>
                </a:solidFill>
              </a:rPr>
              <a:t>6.5</a:t>
            </a:r>
            <a:r>
              <a:rPr lang="en-US" altLang="en-US" sz="2000"/>
              <a:t> Định tuyến trên Internet</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Slide Number Placeholder 6">
            <a:extLst>
              <a:ext uri="{FF2B5EF4-FFF2-40B4-BE49-F238E27FC236}">
                <a16:creationId xmlns:a16="http://schemas.microsoft.com/office/drawing/2014/main" id="{537E1170-26E6-4B78-81E6-464F65D5995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D05EEDAB-F8E4-4DCA-BAD1-5EAB2352DECC}" type="slidenum">
              <a:rPr lang="en-US" altLang="en-US" sz="1400" smtClean="0"/>
              <a:pPr>
                <a:spcBef>
                  <a:spcPct val="0"/>
                </a:spcBef>
                <a:buClrTx/>
                <a:buSzTx/>
                <a:buFontTx/>
                <a:buNone/>
              </a:pPr>
              <a:t>126</a:t>
            </a:fld>
            <a:endParaRPr lang="en-US" altLang="en-US" sz="1400"/>
          </a:p>
        </p:txBody>
      </p:sp>
      <p:sp>
        <p:nvSpPr>
          <p:cNvPr id="599043" name="Rectangle 2">
            <a:extLst>
              <a:ext uri="{FF2B5EF4-FFF2-40B4-BE49-F238E27FC236}">
                <a16:creationId xmlns:a16="http://schemas.microsoft.com/office/drawing/2014/main" id="{DD3DED9E-1158-483A-BB3D-5BF7622A24FF}"/>
              </a:ext>
            </a:extLst>
          </p:cNvPr>
          <p:cNvSpPr>
            <a:spLocks noGrp="1" noChangeArrowheads="1"/>
          </p:cNvSpPr>
          <p:nvPr>
            <p:ph type="title"/>
          </p:nvPr>
        </p:nvSpPr>
        <p:spPr>
          <a:xfrm>
            <a:off x="200025" y="209550"/>
            <a:ext cx="8105775" cy="1143000"/>
          </a:xfrm>
        </p:spPr>
        <p:txBody>
          <a:bodyPr/>
          <a:lstStyle/>
          <a:p>
            <a:pPr algn="ctr"/>
            <a:r>
              <a:rPr lang="en-US" altLang="en-US" sz="3600"/>
              <a:t>Truyền một gói tin từ nguồn đến đích</a:t>
            </a:r>
            <a:endParaRPr lang="en-US" altLang="en-US" sz="4400"/>
          </a:p>
        </p:txBody>
      </p:sp>
      <p:sp>
        <p:nvSpPr>
          <p:cNvPr id="599044" name="Rectangle 3">
            <a:extLst>
              <a:ext uri="{FF2B5EF4-FFF2-40B4-BE49-F238E27FC236}">
                <a16:creationId xmlns:a16="http://schemas.microsoft.com/office/drawing/2014/main" id="{DD71B6D8-DE30-4F8F-B11B-5196D25100DB}"/>
              </a:ext>
            </a:extLst>
          </p:cNvPr>
          <p:cNvSpPr>
            <a:spLocks noGrp="1" noChangeArrowheads="1"/>
          </p:cNvSpPr>
          <p:nvPr>
            <p:ph type="body" sz="half" idx="1"/>
          </p:nvPr>
        </p:nvSpPr>
        <p:spPr>
          <a:xfrm>
            <a:off x="304800" y="2314575"/>
            <a:ext cx="3695700" cy="523875"/>
          </a:xfrm>
        </p:spPr>
        <p:txBody>
          <a:bodyPr/>
          <a:lstStyle/>
          <a:p>
            <a:pPr>
              <a:buFont typeface="ZapfDingbats" pitchFamily="82" charset="2"/>
              <a:buNone/>
            </a:pPr>
            <a:r>
              <a:rPr lang="en-US" altLang="en-US" sz="2400">
                <a:solidFill>
                  <a:schemeClr val="accent2"/>
                </a:solidFill>
              </a:rPr>
              <a:t>IP datagram:</a:t>
            </a:r>
            <a:r>
              <a:rPr lang="en-US" altLang="en-US" sz="2400"/>
              <a:t> </a:t>
            </a:r>
          </a:p>
        </p:txBody>
      </p:sp>
      <p:grpSp>
        <p:nvGrpSpPr>
          <p:cNvPr id="599045" name="Group 4">
            <a:extLst>
              <a:ext uri="{FF2B5EF4-FFF2-40B4-BE49-F238E27FC236}">
                <a16:creationId xmlns:a16="http://schemas.microsoft.com/office/drawing/2014/main" id="{92001697-BB3A-4D47-9258-1F02B3841EC7}"/>
              </a:ext>
            </a:extLst>
          </p:cNvPr>
          <p:cNvGrpSpPr>
            <a:grpSpLocks/>
          </p:cNvGrpSpPr>
          <p:nvPr/>
        </p:nvGrpSpPr>
        <p:grpSpPr bwMode="auto">
          <a:xfrm>
            <a:off x="4606925" y="3094038"/>
            <a:ext cx="4422775" cy="3154362"/>
            <a:chOff x="2902" y="1949"/>
            <a:chExt cx="2786" cy="1987"/>
          </a:xfrm>
        </p:grpSpPr>
        <p:sp>
          <p:nvSpPr>
            <p:cNvPr id="599068" name="Freeform 5">
              <a:extLst>
                <a:ext uri="{FF2B5EF4-FFF2-40B4-BE49-F238E27FC236}">
                  <a16:creationId xmlns:a16="http://schemas.microsoft.com/office/drawing/2014/main" id="{268235DC-DB42-4704-998A-4978486812EE}"/>
                </a:ext>
              </a:extLst>
            </p:cNvPr>
            <p:cNvSpPr>
              <a:spLocks/>
            </p:cNvSpPr>
            <p:nvPr/>
          </p:nvSpPr>
          <p:spPr bwMode="auto">
            <a:xfrm>
              <a:off x="2902" y="1949"/>
              <a:ext cx="1223" cy="1291"/>
            </a:xfrm>
            <a:custGeom>
              <a:avLst/>
              <a:gdLst>
                <a:gd name="T0" fmla="*/ 1201 w 1223"/>
                <a:gd name="T1" fmla="*/ 756 h 1291"/>
                <a:gd name="T2" fmla="*/ 702 w 1223"/>
                <a:gd name="T3" fmla="*/ 670 h 1291"/>
                <a:gd name="T4" fmla="*/ 608 w 1223"/>
                <a:gd name="T5" fmla="*/ 103 h 1291"/>
                <a:gd name="T6" fmla="*/ 335 w 1223"/>
                <a:gd name="T7" fmla="*/ 52 h 1291"/>
                <a:gd name="T8" fmla="*/ 65 w 1223"/>
                <a:gd name="T9" fmla="*/ 82 h 1291"/>
                <a:gd name="T10" fmla="*/ 41 w 1223"/>
                <a:gd name="T11" fmla="*/ 544 h 1291"/>
                <a:gd name="T12" fmla="*/ 38 w 1223"/>
                <a:gd name="T13" fmla="*/ 751 h 1291"/>
                <a:gd name="T14" fmla="*/ 23 w 1223"/>
                <a:gd name="T15" fmla="*/ 940 h 1291"/>
                <a:gd name="T16" fmla="*/ 17 w 1223"/>
                <a:gd name="T17" fmla="*/ 1114 h 1291"/>
                <a:gd name="T18" fmla="*/ 128 w 1223"/>
                <a:gd name="T19" fmla="*/ 1219 h 1291"/>
                <a:gd name="T20" fmla="*/ 602 w 1223"/>
                <a:gd name="T21" fmla="*/ 1243 h 1291"/>
                <a:gd name="T22" fmla="*/ 686 w 1223"/>
                <a:gd name="T23" fmla="*/ 930 h 1291"/>
                <a:gd name="T24" fmla="*/ 1177 w 1223"/>
                <a:gd name="T25" fmla="*/ 916 h 1291"/>
                <a:gd name="T26" fmla="*/ 1201 w 1223"/>
                <a:gd name="T27" fmla="*/ 756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99069" name="Freeform 6">
              <a:extLst>
                <a:ext uri="{FF2B5EF4-FFF2-40B4-BE49-F238E27FC236}">
                  <a16:creationId xmlns:a16="http://schemas.microsoft.com/office/drawing/2014/main" id="{63E0D78D-6DCD-4E7D-959E-22489725A975}"/>
                </a:ext>
              </a:extLst>
            </p:cNvPr>
            <p:cNvSpPr>
              <a:spLocks/>
            </p:cNvSpPr>
            <p:nvPr/>
          </p:nvSpPr>
          <p:spPr bwMode="auto">
            <a:xfrm>
              <a:off x="4487" y="2130"/>
              <a:ext cx="1201" cy="1234"/>
            </a:xfrm>
            <a:custGeom>
              <a:avLst/>
              <a:gdLst>
                <a:gd name="T0" fmla="*/ 25 w 1201"/>
                <a:gd name="T1" fmla="*/ 709 h 1234"/>
                <a:gd name="T2" fmla="*/ 526 w 1201"/>
                <a:gd name="T3" fmla="*/ 780 h 1234"/>
                <a:gd name="T4" fmla="*/ 613 w 1201"/>
                <a:gd name="T5" fmla="*/ 1134 h 1234"/>
                <a:gd name="T6" fmla="*/ 946 w 1201"/>
                <a:gd name="T7" fmla="*/ 1230 h 1234"/>
                <a:gd name="T8" fmla="*/ 1171 w 1201"/>
                <a:gd name="T9" fmla="*/ 1107 h 1234"/>
                <a:gd name="T10" fmla="*/ 1126 w 1201"/>
                <a:gd name="T11" fmla="*/ 894 h 1234"/>
                <a:gd name="T12" fmla="*/ 1114 w 1201"/>
                <a:gd name="T13" fmla="*/ 693 h 1234"/>
                <a:gd name="T14" fmla="*/ 1099 w 1201"/>
                <a:gd name="T15" fmla="*/ 423 h 1234"/>
                <a:gd name="T16" fmla="*/ 1141 w 1201"/>
                <a:gd name="T17" fmla="*/ 216 h 1234"/>
                <a:gd name="T18" fmla="*/ 1102 w 1201"/>
                <a:gd name="T19" fmla="*/ 33 h 1234"/>
                <a:gd name="T20" fmla="*/ 646 w 1201"/>
                <a:gd name="T21" fmla="*/ 81 h 1234"/>
                <a:gd name="T22" fmla="*/ 535 w 1201"/>
                <a:gd name="T23" fmla="*/ 519 h 1234"/>
                <a:gd name="T24" fmla="*/ 44 w 1201"/>
                <a:gd name="T25" fmla="*/ 548 h 1234"/>
                <a:gd name="T26" fmla="*/ 25 w 1201"/>
                <a:gd name="T27" fmla="*/ 709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1"/>
                <a:gd name="T43" fmla="*/ 0 h 1234"/>
                <a:gd name="T44" fmla="*/ 1201 w 1201"/>
                <a:gd name="T45" fmla="*/ 1234 h 1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99070" name="Freeform 7">
              <a:extLst>
                <a:ext uri="{FF2B5EF4-FFF2-40B4-BE49-F238E27FC236}">
                  <a16:creationId xmlns:a16="http://schemas.microsoft.com/office/drawing/2014/main" id="{90879F68-E7FD-48AE-B513-8C2E12233A2D}"/>
                </a:ext>
              </a:extLst>
            </p:cNvPr>
            <p:cNvSpPr>
              <a:spLocks/>
            </p:cNvSpPr>
            <p:nvPr/>
          </p:nvSpPr>
          <p:spPr bwMode="auto">
            <a:xfrm>
              <a:off x="3663" y="2997"/>
              <a:ext cx="1295" cy="939"/>
            </a:xfrm>
            <a:custGeom>
              <a:avLst/>
              <a:gdLst>
                <a:gd name="T0" fmla="*/ 600 w 1295"/>
                <a:gd name="T1" fmla="*/ 30 h 939"/>
                <a:gd name="T2" fmla="*/ 525 w 1295"/>
                <a:gd name="T3" fmla="*/ 393 h 939"/>
                <a:gd name="T4" fmla="*/ 81 w 1295"/>
                <a:gd name="T5" fmla="*/ 471 h 939"/>
                <a:gd name="T6" fmla="*/ 39 w 1295"/>
                <a:gd name="T7" fmla="*/ 855 h 939"/>
                <a:gd name="T8" fmla="*/ 207 w 1295"/>
                <a:gd name="T9" fmla="*/ 927 h 939"/>
                <a:gd name="T10" fmla="*/ 429 w 1295"/>
                <a:gd name="T11" fmla="*/ 927 h 939"/>
                <a:gd name="T12" fmla="*/ 705 w 1295"/>
                <a:gd name="T13" fmla="*/ 891 h 939"/>
                <a:gd name="T14" fmla="*/ 1227 w 1295"/>
                <a:gd name="T15" fmla="*/ 849 h 939"/>
                <a:gd name="T16" fmla="*/ 1113 w 1295"/>
                <a:gd name="T17" fmla="*/ 459 h 939"/>
                <a:gd name="T18" fmla="*/ 777 w 1295"/>
                <a:gd name="T19" fmla="*/ 363 h 939"/>
                <a:gd name="T20" fmla="*/ 762 w 1295"/>
                <a:gd name="T21" fmla="*/ 42 h 939"/>
                <a:gd name="T22" fmla="*/ 600 w 1295"/>
                <a:gd name="T23" fmla="*/ 30 h 9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5"/>
                <a:gd name="T37" fmla="*/ 0 h 939"/>
                <a:gd name="T38" fmla="*/ 1295 w 1295"/>
                <a:gd name="T39" fmla="*/ 939 h 9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5" h="939">
                  <a:moveTo>
                    <a:pt x="600" y="30"/>
                  </a:moveTo>
                  <a:cubicBezTo>
                    <a:pt x="486" y="60"/>
                    <a:pt x="610" y="247"/>
                    <a:pt x="525" y="393"/>
                  </a:cubicBezTo>
                  <a:cubicBezTo>
                    <a:pt x="439" y="467"/>
                    <a:pt x="162" y="394"/>
                    <a:pt x="81" y="471"/>
                  </a:cubicBezTo>
                  <a:cubicBezTo>
                    <a:pt x="0" y="548"/>
                    <a:pt x="18" y="779"/>
                    <a:pt x="39" y="855"/>
                  </a:cubicBezTo>
                  <a:cubicBezTo>
                    <a:pt x="60" y="931"/>
                    <a:pt x="142" y="915"/>
                    <a:pt x="207" y="927"/>
                  </a:cubicBezTo>
                  <a:cubicBezTo>
                    <a:pt x="272" y="939"/>
                    <a:pt x="346" y="933"/>
                    <a:pt x="429" y="927"/>
                  </a:cubicBezTo>
                  <a:cubicBezTo>
                    <a:pt x="512" y="921"/>
                    <a:pt x="572" y="904"/>
                    <a:pt x="705" y="891"/>
                  </a:cubicBezTo>
                  <a:cubicBezTo>
                    <a:pt x="838" y="878"/>
                    <a:pt x="1159" y="921"/>
                    <a:pt x="1227" y="849"/>
                  </a:cubicBezTo>
                  <a:cubicBezTo>
                    <a:pt x="1295" y="777"/>
                    <a:pt x="1188" y="540"/>
                    <a:pt x="1113" y="459"/>
                  </a:cubicBezTo>
                  <a:cubicBezTo>
                    <a:pt x="1038" y="378"/>
                    <a:pt x="835" y="432"/>
                    <a:pt x="777" y="363"/>
                  </a:cubicBezTo>
                  <a:cubicBezTo>
                    <a:pt x="719" y="294"/>
                    <a:pt x="791" y="97"/>
                    <a:pt x="762" y="42"/>
                  </a:cubicBezTo>
                  <a:cubicBezTo>
                    <a:pt x="708" y="15"/>
                    <a:pt x="714" y="0"/>
                    <a:pt x="600" y="30"/>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aphicFrame>
          <p:nvGraphicFramePr>
            <p:cNvPr id="599071" name="Object 8">
              <a:extLst>
                <a:ext uri="{FF2B5EF4-FFF2-40B4-BE49-F238E27FC236}">
                  <a16:creationId xmlns:a16="http://schemas.microsoft.com/office/drawing/2014/main" id="{81144CE7-49D2-4F6C-B95A-70A3C18078CC}"/>
                </a:ext>
              </a:extLst>
            </p:cNvPr>
            <p:cNvGraphicFramePr>
              <a:graphicFrameLocks noChangeAspect="1"/>
            </p:cNvGraphicFramePr>
            <p:nvPr/>
          </p:nvGraphicFramePr>
          <p:xfrm>
            <a:off x="2951" y="2015"/>
            <a:ext cx="368" cy="292"/>
          </p:xfrm>
          <a:graphic>
            <a:graphicData uri="http://schemas.openxmlformats.org/presentationml/2006/ole">
              <mc:AlternateContent xmlns:mc="http://schemas.openxmlformats.org/markup-compatibility/2006">
                <mc:Choice xmlns:v="urn:schemas-microsoft-com:vml" Requires="v">
                  <p:oleObj spid="_x0000_s599163" name="Clip" r:id="rId4" imgW="1307263" imgH="1084139" progId="MS_ClipArt_Gallery.2">
                    <p:embed/>
                  </p:oleObj>
                </mc:Choice>
                <mc:Fallback>
                  <p:oleObj name="Clip" r:id="rId4" imgW="1307263" imgH="1084139" progId="MS_ClipArt_Gallery.2">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1" y="2015"/>
                          <a:ext cx="368"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9072" name="Line 9">
              <a:extLst>
                <a:ext uri="{FF2B5EF4-FFF2-40B4-BE49-F238E27FC236}">
                  <a16:creationId xmlns:a16="http://schemas.microsoft.com/office/drawing/2014/main" id="{5082E95E-863D-41E1-8190-9FC6C139EC81}"/>
                </a:ext>
              </a:extLst>
            </p:cNvPr>
            <p:cNvSpPr>
              <a:spLocks noChangeShapeType="1"/>
            </p:cNvSpPr>
            <p:nvPr/>
          </p:nvSpPr>
          <p:spPr bwMode="auto">
            <a:xfrm>
              <a:off x="3304" y="2250"/>
              <a:ext cx="175"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9073" name="Line 10">
              <a:extLst>
                <a:ext uri="{FF2B5EF4-FFF2-40B4-BE49-F238E27FC236}">
                  <a16:creationId xmlns:a16="http://schemas.microsoft.com/office/drawing/2014/main" id="{5321394C-6F1F-4201-9284-71D5BAFC2A0D}"/>
                </a:ext>
              </a:extLst>
            </p:cNvPr>
            <p:cNvSpPr>
              <a:spLocks noChangeShapeType="1"/>
            </p:cNvSpPr>
            <p:nvPr/>
          </p:nvSpPr>
          <p:spPr bwMode="auto">
            <a:xfrm flipH="1">
              <a:off x="3487" y="2241"/>
              <a:ext cx="0" cy="8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9074" name="Line 11">
              <a:extLst>
                <a:ext uri="{FF2B5EF4-FFF2-40B4-BE49-F238E27FC236}">
                  <a16:creationId xmlns:a16="http://schemas.microsoft.com/office/drawing/2014/main" id="{BD864959-78E9-4747-AC6A-F74D328D77EF}"/>
                </a:ext>
              </a:extLst>
            </p:cNvPr>
            <p:cNvSpPr>
              <a:spLocks noChangeShapeType="1"/>
            </p:cNvSpPr>
            <p:nvPr/>
          </p:nvSpPr>
          <p:spPr bwMode="auto">
            <a:xfrm flipV="1">
              <a:off x="3304" y="2656"/>
              <a:ext cx="175"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9075" name="Line 12">
              <a:extLst>
                <a:ext uri="{FF2B5EF4-FFF2-40B4-BE49-F238E27FC236}">
                  <a16:creationId xmlns:a16="http://schemas.microsoft.com/office/drawing/2014/main" id="{D0F42D62-E360-425B-8560-AC8FF9DD9F61}"/>
                </a:ext>
              </a:extLst>
            </p:cNvPr>
            <p:cNvSpPr>
              <a:spLocks noChangeShapeType="1"/>
            </p:cNvSpPr>
            <p:nvPr/>
          </p:nvSpPr>
          <p:spPr bwMode="auto">
            <a:xfrm>
              <a:off x="3310" y="3051"/>
              <a:ext cx="172"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599076" name="Object 13">
              <a:extLst>
                <a:ext uri="{FF2B5EF4-FFF2-40B4-BE49-F238E27FC236}">
                  <a16:creationId xmlns:a16="http://schemas.microsoft.com/office/drawing/2014/main" id="{0D725705-26B6-4DA1-8AA6-58932983EA01}"/>
                </a:ext>
              </a:extLst>
            </p:cNvPr>
            <p:cNvGraphicFramePr>
              <a:graphicFrameLocks noChangeAspect="1"/>
            </p:cNvGraphicFramePr>
            <p:nvPr/>
          </p:nvGraphicFramePr>
          <p:xfrm>
            <a:off x="2951" y="2435"/>
            <a:ext cx="368" cy="292"/>
          </p:xfrm>
          <a:graphic>
            <a:graphicData uri="http://schemas.openxmlformats.org/presentationml/2006/ole">
              <mc:AlternateContent xmlns:mc="http://schemas.openxmlformats.org/markup-compatibility/2006">
                <mc:Choice xmlns:v="urn:schemas-microsoft-com:vml" Requires="v">
                  <p:oleObj spid="_x0000_s599164" name="Clip" r:id="rId6" imgW="1307263" imgH="1084139" progId="MS_ClipArt_Gallery.2">
                    <p:embed/>
                  </p:oleObj>
                </mc:Choice>
                <mc:Fallback>
                  <p:oleObj name="Clip" r:id="rId6" imgW="1307263" imgH="1084139" progId="MS_ClipArt_Gallery.2">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1" y="2435"/>
                          <a:ext cx="368"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9077" name="Object 14">
              <a:extLst>
                <a:ext uri="{FF2B5EF4-FFF2-40B4-BE49-F238E27FC236}">
                  <a16:creationId xmlns:a16="http://schemas.microsoft.com/office/drawing/2014/main" id="{9B647C29-3413-4303-987D-108CDDB18FFF}"/>
                </a:ext>
              </a:extLst>
            </p:cNvPr>
            <p:cNvGraphicFramePr>
              <a:graphicFrameLocks noChangeAspect="1"/>
            </p:cNvGraphicFramePr>
            <p:nvPr/>
          </p:nvGraphicFramePr>
          <p:xfrm>
            <a:off x="2951" y="2819"/>
            <a:ext cx="368" cy="292"/>
          </p:xfrm>
          <a:graphic>
            <a:graphicData uri="http://schemas.openxmlformats.org/presentationml/2006/ole">
              <mc:AlternateContent xmlns:mc="http://schemas.openxmlformats.org/markup-compatibility/2006">
                <mc:Choice xmlns:v="urn:schemas-microsoft-com:vml" Requires="v">
                  <p:oleObj spid="_x0000_s599165" name="Clip" r:id="rId7" imgW="1307263" imgH="1084139" progId="MS_ClipArt_Gallery.2">
                    <p:embed/>
                  </p:oleObj>
                </mc:Choice>
                <mc:Fallback>
                  <p:oleObj name="Clip" r:id="rId7" imgW="1307263" imgH="1084139" progId="MS_ClipArt_Gallery.2">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1" y="2819"/>
                          <a:ext cx="368"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9078" name="Line 15">
              <a:extLst>
                <a:ext uri="{FF2B5EF4-FFF2-40B4-BE49-F238E27FC236}">
                  <a16:creationId xmlns:a16="http://schemas.microsoft.com/office/drawing/2014/main" id="{14F6A897-3284-4593-B928-9D41C35AB911}"/>
                </a:ext>
              </a:extLst>
            </p:cNvPr>
            <p:cNvSpPr>
              <a:spLocks noChangeShapeType="1"/>
            </p:cNvSpPr>
            <p:nvPr/>
          </p:nvSpPr>
          <p:spPr bwMode="auto">
            <a:xfrm>
              <a:off x="3487" y="2781"/>
              <a:ext cx="652"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99079" name="Group 16">
              <a:extLst>
                <a:ext uri="{FF2B5EF4-FFF2-40B4-BE49-F238E27FC236}">
                  <a16:creationId xmlns:a16="http://schemas.microsoft.com/office/drawing/2014/main" id="{02473BCF-D68B-4C5C-BD9D-D43ABBDCC5D1}"/>
                </a:ext>
              </a:extLst>
            </p:cNvPr>
            <p:cNvGrpSpPr>
              <a:grpSpLocks/>
            </p:cNvGrpSpPr>
            <p:nvPr/>
          </p:nvGrpSpPr>
          <p:grpSpPr bwMode="auto">
            <a:xfrm>
              <a:off x="4081" y="2759"/>
              <a:ext cx="448" cy="240"/>
              <a:chOff x="3600" y="219"/>
              <a:chExt cx="360" cy="175"/>
            </a:xfrm>
          </p:grpSpPr>
          <p:sp>
            <p:nvSpPr>
              <p:cNvPr id="599115" name="Oval 17">
                <a:extLst>
                  <a:ext uri="{FF2B5EF4-FFF2-40B4-BE49-F238E27FC236}">
                    <a16:creationId xmlns:a16="http://schemas.microsoft.com/office/drawing/2014/main" id="{A4E4EEF9-4B15-49E0-A6D0-8FFA46312BFE}"/>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99116" name="Line 18">
                <a:extLst>
                  <a:ext uri="{FF2B5EF4-FFF2-40B4-BE49-F238E27FC236}">
                    <a16:creationId xmlns:a16="http://schemas.microsoft.com/office/drawing/2014/main" id="{90D0B53D-9BB2-47FD-A04A-3071342CBE82}"/>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9117" name="Line 19">
                <a:extLst>
                  <a:ext uri="{FF2B5EF4-FFF2-40B4-BE49-F238E27FC236}">
                    <a16:creationId xmlns:a16="http://schemas.microsoft.com/office/drawing/2014/main" id="{6FBC4CC6-FA5F-4E5B-9578-09F61E0BD470}"/>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9118" name="Rectangle 20">
                <a:extLst>
                  <a:ext uri="{FF2B5EF4-FFF2-40B4-BE49-F238E27FC236}">
                    <a16:creationId xmlns:a16="http://schemas.microsoft.com/office/drawing/2014/main" id="{C85C09CB-7FA6-4489-9E71-7F63677D98B1}"/>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599119" name="Oval 21">
                <a:extLst>
                  <a:ext uri="{FF2B5EF4-FFF2-40B4-BE49-F238E27FC236}">
                    <a16:creationId xmlns:a16="http://schemas.microsoft.com/office/drawing/2014/main" id="{C7F9DEB6-AF76-4AE1-A59D-C98D854F1340}"/>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599120" name="Group 22">
                <a:extLst>
                  <a:ext uri="{FF2B5EF4-FFF2-40B4-BE49-F238E27FC236}">
                    <a16:creationId xmlns:a16="http://schemas.microsoft.com/office/drawing/2014/main" id="{FA67B6EE-378B-4FE4-AE76-49A497D03DBF}"/>
                  </a:ext>
                </a:extLst>
              </p:cNvPr>
              <p:cNvGrpSpPr>
                <a:grpSpLocks/>
              </p:cNvGrpSpPr>
              <p:nvPr/>
            </p:nvGrpSpPr>
            <p:grpSpPr bwMode="auto">
              <a:xfrm>
                <a:off x="3686" y="244"/>
                <a:ext cx="177" cy="66"/>
                <a:chOff x="2848" y="848"/>
                <a:chExt cx="140" cy="98"/>
              </a:xfrm>
            </p:grpSpPr>
            <p:sp>
              <p:nvSpPr>
                <p:cNvPr id="599125" name="Line 23">
                  <a:extLst>
                    <a:ext uri="{FF2B5EF4-FFF2-40B4-BE49-F238E27FC236}">
                      <a16:creationId xmlns:a16="http://schemas.microsoft.com/office/drawing/2014/main" id="{AC7B6EC4-DE08-4847-92D4-3954873E7E22}"/>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9126" name="Line 24">
                  <a:extLst>
                    <a:ext uri="{FF2B5EF4-FFF2-40B4-BE49-F238E27FC236}">
                      <a16:creationId xmlns:a16="http://schemas.microsoft.com/office/drawing/2014/main" id="{A2BB58C8-CD2C-40B8-B30E-65DEAE107167}"/>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9127" name="Line 25">
                  <a:extLst>
                    <a:ext uri="{FF2B5EF4-FFF2-40B4-BE49-F238E27FC236}">
                      <a16:creationId xmlns:a16="http://schemas.microsoft.com/office/drawing/2014/main" id="{59002AA4-9933-4CB8-A83B-5515794DA211}"/>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99121" name="Group 26">
                <a:extLst>
                  <a:ext uri="{FF2B5EF4-FFF2-40B4-BE49-F238E27FC236}">
                    <a16:creationId xmlns:a16="http://schemas.microsoft.com/office/drawing/2014/main" id="{4E3F5AC9-8EAE-4D1E-ABAF-0BC7588E2D2A}"/>
                  </a:ext>
                </a:extLst>
              </p:cNvPr>
              <p:cNvGrpSpPr>
                <a:grpSpLocks/>
              </p:cNvGrpSpPr>
              <p:nvPr/>
            </p:nvGrpSpPr>
            <p:grpSpPr bwMode="auto">
              <a:xfrm flipV="1">
                <a:off x="3686" y="243"/>
                <a:ext cx="177" cy="66"/>
                <a:chOff x="2848" y="848"/>
                <a:chExt cx="140" cy="98"/>
              </a:xfrm>
            </p:grpSpPr>
            <p:sp>
              <p:nvSpPr>
                <p:cNvPr id="599122" name="Line 27">
                  <a:extLst>
                    <a:ext uri="{FF2B5EF4-FFF2-40B4-BE49-F238E27FC236}">
                      <a16:creationId xmlns:a16="http://schemas.microsoft.com/office/drawing/2014/main" id="{A9D608EA-83D4-43D8-86AC-9F4364B858BB}"/>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9123" name="Line 28">
                  <a:extLst>
                    <a:ext uri="{FF2B5EF4-FFF2-40B4-BE49-F238E27FC236}">
                      <a16:creationId xmlns:a16="http://schemas.microsoft.com/office/drawing/2014/main" id="{601B05EF-25A1-4149-AD36-F1F1AFA1F9C6}"/>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9124" name="Line 29">
                  <a:extLst>
                    <a:ext uri="{FF2B5EF4-FFF2-40B4-BE49-F238E27FC236}">
                      <a16:creationId xmlns:a16="http://schemas.microsoft.com/office/drawing/2014/main" id="{0499FE23-0691-4AB9-832B-A762D8CC8BAE}"/>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599080" name="Text Box 30">
              <a:extLst>
                <a:ext uri="{FF2B5EF4-FFF2-40B4-BE49-F238E27FC236}">
                  <a16:creationId xmlns:a16="http://schemas.microsoft.com/office/drawing/2014/main" id="{D0E56947-EDC0-489E-A3AA-920C738D68C2}"/>
                </a:ext>
              </a:extLst>
            </p:cNvPr>
            <p:cNvSpPr txBox="1">
              <a:spLocks noChangeArrowheads="1"/>
            </p:cNvSpPr>
            <p:nvPr/>
          </p:nvSpPr>
          <p:spPr bwMode="auto">
            <a:xfrm>
              <a:off x="3278" y="2045"/>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223.1.1.1</a:t>
              </a:r>
              <a:endParaRPr lang="en-US" altLang="en-US" sz="2400"/>
            </a:p>
          </p:txBody>
        </p:sp>
        <p:sp>
          <p:nvSpPr>
            <p:cNvPr id="599081" name="Rectangle 31">
              <a:extLst>
                <a:ext uri="{FF2B5EF4-FFF2-40B4-BE49-F238E27FC236}">
                  <a16:creationId xmlns:a16="http://schemas.microsoft.com/office/drawing/2014/main" id="{4E44A090-3517-41B1-AEFC-35B91981DC2E}"/>
                </a:ext>
              </a:extLst>
            </p:cNvPr>
            <p:cNvSpPr>
              <a:spLocks noChangeArrowheads="1"/>
            </p:cNvSpPr>
            <p:nvPr/>
          </p:nvSpPr>
          <p:spPr bwMode="auto">
            <a:xfrm>
              <a:off x="3333" y="2499"/>
              <a:ext cx="195" cy="114"/>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99082" name="Text Box 32">
              <a:extLst>
                <a:ext uri="{FF2B5EF4-FFF2-40B4-BE49-F238E27FC236}">
                  <a16:creationId xmlns:a16="http://schemas.microsoft.com/office/drawing/2014/main" id="{C87CE533-CCA9-46B6-B0B6-B8AAB865F683}"/>
                </a:ext>
              </a:extLst>
            </p:cNvPr>
            <p:cNvSpPr txBox="1">
              <a:spLocks noChangeArrowheads="1"/>
            </p:cNvSpPr>
            <p:nvPr/>
          </p:nvSpPr>
          <p:spPr bwMode="auto">
            <a:xfrm>
              <a:off x="3327" y="2441"/>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223.1.1.2</a:t>
              </a:r>
              <a:endParaRPr lang="en-US" altLang="en-US" sz="2400"/>
            </a:p>
          </p:txBody>
        </p:sp>
        <p:sp>
          <p:nvSpPr>
            <p:cNvPr id="599083" name="Text Box 33">
              <a:extLst>
                <a:ext uri="{FF2B5EF4-FFF2-40B4-BE49-F238E27FC236}">
                  <a16:creationId xmlns:a16="http://schemas.microsoft.com/office/drawing/2014/main" id="{6F26C217-B292-4F13-977E-07A63B3AF915}"/>
                </a:ext>
              </a:extLst>
            </p:cNvPr>
            <p:cNvSpPr txBox="1">
              <a:spLocks noChangeArrowheads="1"/>
            </p:cNvSpPr>
            <p:nvPr/>
          </p:nvSpPr>
          <p:spPr bwMode="auto">
            <a:xfrm>
              <a:off x="3206" y="3041"/>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223.1.1.3</a:t>
              </a:r>
              <a:endParaRPr lang="en-US" altLang="en-US" sz="2400"/>
            </a:p>
          </p:txBody>
        </p:sp>
        <p:sp>
          <p:nvSpPr>
            <p:cNvPr id="599084" name="Text Box 34">
              <a:extLst>
                <a:ext uri="{FF2B5EF4-FFF2-40B4-BE49-F238E27FC236}">
                  <a16:creationId xmlns:a16="http://schemas.microsoft.com/office/drawing/2014/main" id="{B12176DB-1173-45A3-9FBF-A45A0E6EA2BC}"/>
                </a:ext>
              </a:extLst>
            </p:cNvPr>
            <p:cNvSpPr txBox="1">
              <a:spLocks noChangeArrowheads="1"/>
            </p:cNvSpPr>
            <p:nvPr/>
          </p:nvSpPr>
          <p:spPr bwMode="auto">
            <a:xfrm>
              <a:off x="3704" y="2618"/>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223.1.1.4</a:t>
              </a:r>
              <a:endParaRPr lang="en-US" altLang="en-US" sz="2400"/>
            </a:p>
          </p:txBody>
        </p:sp>
        <p:sp>
          <p:nvSpPr>
            <p:cNvPr id="599085" name="Line 35">
              <a:extLst>
                <a:ext uri="{FF2B5EF4-FFF2-40B4-BE49-F238E27FC236}">
                  <a16:creationId xmlns:a16="http://schemas.microsoft.com/office/drawing/2014/main" id="{BAF576D7-72AD-4F4D-85B3-109BF19EF509}"/>
                </a:ext>
              </a:extLst>
            </p:cNvPr>
            <p:cNvSpPr>
              <a:spLocks noChangeShapeType="1"/>
            </p:cNvSpPr>
            <p:nvPr/>
          </p:nvSpPr>
          <p:spPr bwMode="auto">
            <a:xfrm>
              <a:off x="4462" y="2787"/>
              <a:ext cx="640"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9086" name="Text Box 36">
              <a:extLst>
                <a:ext uri="{FF2B5EF4-FFF2-40B4-BE49-F238E27FC236}">
                  <a16:creationId xmlns:a16="http://schemas.microsoft.com/office/drawing/2014/main" id="{C031EB38-60C8-439F-8324-314ADC5B3117}"/>
                </a:ext>
              </a:extLst>
            </p:cNvPr>
            <p:cNvSpPr txBox="1">
              <a:spLocks noChangeArrowheads="1"/>
            </p:cNvSpPr>
            <p:nvPr/>
          </p:nvSpPr>
          <p:spPr bwMode="auto">
            <a:xfrm>
              <a:off x="4382" y="2612"/>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223.1.2.9</a:t>
              </a:r>
              <a:endParaRPr lang="en-US" altLang="en-US" sz="2400"/>
            </a:p>
          </p:txBody>
        </p:sp>
        <p:sp>
          <p:nvSpPr>
            <p:cNvPr id="599087" name="Line 37">
              <a:extLst>
                <a:ext uri="{FF2B5EF4-FFF2-40B4-BE49-F238E27FC236}">
                  <a16:creationId xmlns:a16="http://schemas.microsoft.com/office/drawing/2014/main" id="{F60C6B63-C778-461F-8545-74AF43F1C162}"/>
                </a:ext>
              </a:extLst>
            </p:cNvPr>
            <p:cNvSpPr>
              <a:spLocks noChangeShapeType="1"/>
            </p:cNvSpPr>
            <p:nvPr/>
          </p:nvSpPr>
          <p:spPr bwMode="auto">
            <a:xfrm flipH="1">
              <a:off x="5107" y="2349"/>
              <a:ext cx="0" cy="8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599088" name="Object 38">
              <a:extLst>
                <a:ext uri="{FF2B5EF4-FFF2-40B4-BE49-F238E27FC236}">
                  <a16:creationId xmlns:a16="http://schemas.microsoft.com/office/drawing/2014/main" id="{09DEEBBC-9059-43C5-B82A-094A7E32A717}"/>
                </a:ext>
              </a:extLst>
            </p:cNvPr>
            <p:cNvGraphicFramePr>
              <a:graphicFrameLocks noChangeAspect="1"/>
            </p:cNvGraphicFramePr>
            <p:nvPr/>
          </p:nvGraphicFramePr>
          <p:xfrm>
            <a:off x="5219" y="2165"/>
            <a:ext cx="368" cy="292"/>
          </p:xfrm>
          <a:graphic>
            <a:graphicData uri="http://schemas.openxmlformats.org/presentationml/2006/ole">
              <mc:AlternateContent xmlns:mc="http://schemas.openxmlformats.org/markup-compatibility/2006">
                <mc:Choice xmlns:v="urn:schemas-microsoft-com:vml" Requires="v">
                  <p:oleObj spid="_x0000_s599166" name="Clip" r:id="rId8" imgW="1307263" imgH="1084139" progId="MS_ClipArt_Gallery.2">
                    <p:embed/>
                  </p:oleObj>
                </mc:Choice>
                <mc:Fallback>
                  <p:oleObj name="Clip" r:id="rId8" imgW="1307263" imgH="1084139" progId="MS_ClipArt_Gallery.2">
                    <p:embed/>
                    <p:pic>
                      <p:nvPicPr>
                        <p:cNvPr id="0" name="Object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9" y="2165"/>
                          <a:ext cx="368"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9089" name="Line 39">
              <a:extLst>
                <a:ext uri="{FF2B5EF4-FFF2-40B4-BE49-F238E27FC236}">
                  <a16:creationId xmlns:a16="http://schemas.microsoft.com/office/drawing/2014/main" id="{81B9FF2F-680C-4E42-A9AA-BAF260598E37}"/>
                </a:ext>
              </a:extLst>
            </p:cNvPr>
            <p:cNvSpPr>
              <a:spLocks noChangeShapeType="1"/>
            </p:cNvSpPr>
            <p:nvPr/>
          </p:nvSpPr>
          <p:spPr bwMode="auto">
            <a:xfrm>
              <a:off x="5107" y="2352"/>
              <a:ext cx="148"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599090" name="Object 40">
              <a:extLst>
                <a:ext uri="{FF2B5EF4-FFF2-40B4-BE49-F238E27FC236}">
                  <a16:creationId xmlns:a16="http://schemas.microsoft.com/office/drawing/2014/main" id="{B5A56ED6-8558-439B-A72F-B2877075926C}"/>
                </a:ext>
              </a:extLst>
            </p:cNvPr>
            <p:cNvGraphicFramePr>
              <a:graphicFrameLocks noChangeAspect="1"/>
            </p:cNvGraphicFramePr>
            <p:nvPr/>
          </p:nvGraphicFramePr>
          <p:xfrm>
            <a:off x="5222" y="3035"/>
            <a:ext cx="368" cy="292"/>
          </p:xfrm>
          <a:graphic>
            <a:graphicData uri="http://schemas.openxmlformats.org/presentationml/2006/ole">
              <mc:AlternateContent xmlns:mc="http://schemas.openxmlformats.org/markup-compatibility/2006">
                <mc:Choice xmlns:v="urn:schemas-microsoft-com:vml" Requires="v">
                  <p:oleObj spid="_x0000_s599167" name="Clip" r:id="rId9" imgW="1307263" imgH="1084139" progId="MS_ClipArt_Gallery.2">
                    <p:embed/>
                  </p:oleObj>
                </mc:Choice>
                <mc:Fallback>
                  <p:oleObj name="Clip" r:id="rId9" imgW="1307263" imgH="1084139" progId="MS_ClipArt_Gallery.2">
                    <p:embed/>
                    <p:pic>
                      <p:nvPicPr>
                        <p:cNvPr id="0" name="Object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2" y="3035"/>
                          <a:ext cx="368"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9091" name="Line 41">
              <a:extLst>
                <a:ext uri="{FF2B5EF4-FFF2-40B4-BE49-F238E27FC236}">
                  <a16:creationId xmlns:a16="http://schemas.microsoft.com/office/drawing/2014/main" id="{BB9C021D-4B57-4B38-8C79-628E23191AC4}"/>
                </a:ext>
              </a:extLst>
            </p:cNvPr>
            <p:cNvSpPr>
              <a:spLocks noChangeShapeType="1"/>
            </p:cNvSpPr>
            <p:nvPr/>
          </p:nvSpPr>
          <p:spPr bwMode="auto">
            <a:xfrm>
              <a:off x="5107" y="3153"/>
              <a:ext cx="148"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9092" name="Rectangle 42">
              <a:extLst>
                <a:ext uri="{FF2B5EF4-FFF2-40B4-BE49-F238E27FC236}">
                  <a16:creationId xmlns:a16="http://schemas.microsoft.com/office/drawing/2014/main" id="{2561E3F1-7A55-45DA-87D6-E501BDB0CA7D}"/>
                </a:ext>
              </a:extLst>
            </p:cNvPr>
            <p:cNvSpPr>
              <a:spLocks noChangeArrowheads="1"/>
            </p:cNvSpPr>
            <p:nvPr/>
          </p:nvSpPr>
          <p:spPr bwMode="auto">
            <a:xfrm>
              <a:off x="5073" y="2986"/>
              <a:ext cx="108" cy="114"/>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99093" name="Text Box 43">
              <a:extLst>
                <a:ext uri="{FF2B5EF4-FFF2-40B4-BE49-F238E27FC236}">
                  <a16:creationId xmlns:a16="http://schemas.microsoft.com/office/drawing/2014/main" id="{53B79F9E-CF38-40FA-9568-FB320152F3F6}"/>
                </a:ext>
              </a:extLst>
            </p:cNvPr>
            <p:cNvSpPr txBox="1">
              <a:spLocks noChangeArrowheads="1"/>
            </p:cNvSpPr>
            <p:nvPr/>
          </p:nvSpPr>
          <p:spPr bwMode="auto">
            <a:xfrm>
              <a:off x="4704" y="2915"/>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223.1.2.2</a:t>
              </a:r>
              <a:endParaRPr lang="en-US" altLang="en-US" sz="2400"/>
            </a:p>
          </p:txBody>
        </p:sp>
        <p:sp>
          <p:nvSpPr>
            <p:cNvPr id="599094" name="Rectangle 44">
              <a:extLst>
                <a:ext uri="{FF2B5EF4-FFF2-40B4-BE49-F238E27FC236}">
                  <a16:creationId xmlns:a16="http://schemas.microsoft.com/office/drawing/2014/main" id="{8117ECD7-D5A0-4B34-B9C2-71A8159023CC}"/>
                </a:ext>
              </a:extLst>
            </p:cNvPr>
            <p:cNvSpPr>
              <a:spLocks noChangeArrowheads="1"/>
            </p:cNvSpPr>
            <p:nvPr/>
          </p:nvSpPr>
          <p:spPr bwMode="auto">
            <a:xfrm>
              <a:off x="5082" y="2382"/>
              <a:ext cx="156" cy="114"/>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99095" name="Text Box 45">
              <a:extLst>
                <a:ext uri="{FF2B5EF4-FFF2-40B4-BE49-F238E27FC236}">
                  <a16:creationId xmlns:a16="http://schemas.microsoft.com/office/drawing/2014/main" id="{12AEC778-2917-47D4-8658-87D739D7265E}"/>
                </a:ext>
              </a:extLst>
            </p:cNvPr>
            <p:cNvSpPr txBox="1">
              <a:spLocks noChangeArrowheads="1"/>
            </p:cNvSpPr>
            <p:nvPr/>
          </p:nvSpPr>
          <p:spPr bwMode="auto">
            <a:xfrm>
              <a:off x="4584" y="2321"/>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223.1.2.1</a:t>
              </a:r>
              <a:endParaRPr lang="en-US" altLang="en-US" sz="2400"/>
            </a:p>
          </p:txBody>
        </p:sp>
        <p:sp>
          <p:nvSpPr>
            <p:cNvPr id="599096" name="Line 46">
              <a:extLst>
                <a:ext uri="{FF2B5EF4-FFF2-40B4-BE49-F238E27FC236}">
                  <a16:creationId xmlns:a16="http://schemas.microsoft.com/office/drawing/2014/main" id="{4194AF4C-7AF1-4A4C-938A-82958C95BEA4}"/>
                </a:ext>
              </a:extLst>
            </p:cNvPr>
            <p:cNvSpPr>
              <a:spLocks noChangeShapeType="1"/>
            </p:cNvSpPr>
            <p:nvPr/>
          </p:nvSpPr>
          <p:spPr bwMode="auto">
            <a:xfrm flipH="1">
              <a:off x="4312" y="3000"/>
              <a:ext cx="0" cy="45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9097" name="Line 47">
              <a:extLst>
                <a:ext uri="{FF2B5EF4-FFF2-40B4-BE49-F238E27FC236}">
                  <a16:creationId xmlns:a16="http://schemas.microsoft.com/office/drawing/2014/main" id="{7E0A340F-8EB3-4E21-864D-4C13BFACC10C}"/>
                </a:ext>
              </a:extLst>
            </p:cNvPr>
            <p:cNvSpPr>
              <a:spLocks noChangeShapeType="1"/>
            </p:cNvSpPr>
            <p:nvPr/>
          </p:nvSpPr>
          <p:spPr bwMode="auto">
            <a:xfrm flipH="1">
              <a:off x="3898" y="3453"/>
              <a:ext cx="74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9098" name="Line 48">
              <a:extLst>
                <a:ext uri="{FF2B5EF4-FFF2-40B4-BE49-F238E27FC236}">
                  <a16:creationId xmlns:a16="http://schemas.microsoft.com/office/drawing/2014/main" id="{B7D940B1-9388-40DF-8F09-587BB5BD8DEA}"/>
                </a:ext>
              </a:extLst>
            </p:cNvPr>
            <p:cNvSpPr>
              <a:spLocks noChangeShapeType="1"/>
            </p:cNvSpPr>
            <p:nvPr/>
          </p:nvSpPr>
          <p:spPr bwMode="auto">
            <a:xfrm flipH="1" flipV="1">
              <a:off x="3896" y="3448"/>
              <a:ext cx="2"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9099" name="Line 49">
              <a:extLst>
                <a:ext uri="{FF2B5EF4-FFF2-40B4-BE49-F238E27FC236}">
                  <a16:creationId xmlns:a16="http://schemas.microsoft.com/office/drawing/2014/main" id="{E1EC2843-3B2D-4DD8-96CC-0FF6F934FA18}"/>
                </a:ext>
              </a:extLst>
            </p:cNvPr>
            <p:cNvSpPr>
              <a:spLocks noChangeShapeType="1"/>
            </p:cNvSpPr>
            <p:nvPr/>
          </p:nvSpPr>
          <p:spPr bwMode="auto">
            <a:xfrm flipH="1" flipV="1">
              <a:off x="4637" y="3451"/>
              <a:ext cx="2"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599100" name="Object 50">
              <a:extLst>
                <a:ext uri="{FF2B5EF4-FFF2-40B4-BE49-F238E27FC236}">
                  <a16:creationId xmlns:a16="http://schemas.microsoft.com/office/drawing/2014/main" id="{D0277A5B-55D6-49E3-976B-87E5F6EA29C4}"/>
                </a:ext>
              </a:extLst>
            </p:cNvPr>
            <p:cNvGraphicFramePr>
              <a:graphicFrameLocks noChangeAspect="1"/>
            </p:cNvGraphicFramePr>
            <p:nvPr/>
          </p:nvGraphicFramePr>
          <p:xfrm>
            <a:off x="4502" y="3551"/>
            <a:ext cx="368" cy="292"/>
          </p:xfrm>
          <a:graphic>
            <a:graphicData uri="http://schemas.openxmlformats.org/presentationml/2006/ole">
              <mc:AlternateContent xmlns:mc="http://schemas.openxmlformats.org/markup-compatibility/2006">
                <mc:Choice xmlns:v="urn:schemas-microsoft-com:vml" Requires="v">
                  <p:oleObj spid="_x0000_s599168" name="Clip" r:id="rId10" imgW="1307263" imgH="1084139" progId="MS_ClipArt_Gallery.2">
                    <p:embed/>
                  </p:oleObj>
                </mc:Choice>
                <mc:Fallback>
                  <p:oleObj name="Clip" r:id="rId10" imgW="1307263" imgH="1084139" progId="MS_ClipArt_Gallery.2">
                    <p:embed/>
                    <p:pic>
                      <p:nvPicPr>
                        <p:cNvPr id="0" name="Object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2" y="3551"/>
                          <a:ext cx="368"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9101" name="Object 51">
              <a:extLst>
                <a:ext uri="{FF2B5EF4-FFF2-40B4-BE49-F238E27FC236}">
                  <a16:creationId xmlns:a16="http://schemas.microsoft.com/office/drawing/2014/main" id="{3C1B6C81-6741-486D-A1B4-88427FFE90B1}"/>
                </a:ext>
              </a:extLst>
            </p:cNvPr>
            <p:cNvGraphicFramePr>
              <a:graphicFrameLocks noChangeAspect="1"/>
            </p:cNvGraphicFramePr>
            <p:nvPr/>
          </p:nvGraphicFramePr>
          <p:xfrm>
            <a:off x="3710" y="3560"/>
            <a:ext cx="368" cy="292"/>
          </p:xfrm>
          <a:graphic>
            <a:graphicData uri="http://schemas.openxmlformats.org/presentationml/2006/ole">
              <mc:AlternateContent xmlns:mc="http://schemas.openxmlformats.org/markup-compatibility/2006">
                <mc:Choice xmlns:v="urn:schemas-microsoft-com:vml" Requires="v">
                  <p:oleObj spid="_x0000_s599169" name="Clip" r:id="rId11" imgW="1307263" imgH="1084139" progId="MS_ClipArt_Gallery.2">
                    <p:embed/>
                  </p:oleObj>
                </mc:Choice>
                <mc:Fallback>
                  <p:oleObj name="Clip" r:id="rId11" imgW="1307263" imgH="1084139" progId="MS_ClipArt_Gallery.2">
                    <p:embed/>
                    <p:pic>
                      <p:nvPicPr>
                        <p:cNvPr id="0" name="Object 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0" y="3560"/>
                          <a:ext cx="368"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9102" name="Text Box 52">
              <a:extLst>
                <a:ext uri="{FF2B5EF4-FFF2-40B4-BE49-F238E27FC236}">
                  <a16:creationId xmlns:a16="http://schemas.microsoft.com/office/drawing/2014/main" id="{1A3964FF-3979-40FA-9667-B0646F32D113}"/>
                </a:ext>
              </a:extLst>
            </p:cNvPr>
            <p:cNvSpPr txBox="1">
              <a:spLocks noChangeArrowheads="1"/>
            </p:cNvSpPr>
            <p:nvPr/>
          </p:nvSpPr>
          <p:spPr bwMode="auto">
            <a:xfrm>
              <a:off x="4640" y="3356"/>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223.1.3.2</a:t>
              </a:r>
              <a:endParaRPr lang="en-US" altLang="en-US" sz="2400"/>
            </a:p>
          </p:txBody>
        </p:sp>
        <p:sp>
          <p:nvSpPr>
            <p:cNvPr id="599103" name="Text Box 53">
              <a:extLst>
                <a:ext uri="{FF2B5EF4-FFF2-40B4-BE49-F238E27FC236}">
                  <a16:creationId xmlns:a16="http://schemas.microsoft.com/office/drawing/2014/main" id="{FAC3ADB2-0CDC-4053-AD32-348FF4A87262}"/>
                </a:ext>
              </a:extLst>
            </p:cNvPr>
            <p:cNvSpPr txBox="1">
              <a:spLocks noChangeArrowheads="1"/>
            </p:cNvSpPr>
            <p:nvPr/>
          </p:nvSpPr>
          <p:spPr bwMode="auto">
            <a:xfrm>
              <a:off x="3269" y="3380"/>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223.1.3.1</a:t>
              </a:r>
              <a:endParaRPr lang="en-US" altLang="en-US" sz="2400"/>
            </a:p>
          </p:txBody>
        </p:sp>
        <p:sp>
          <p:nvSpPr>
            <p:cNvPr id="599104" name="Rectangle 54">
              <a:extLst>
                <a:ext uri="{FF2B5EF4-FFF2-40B4-BE49-F238E27FC236}">
                  <a16:creationId xmlns:a16="http://schemas.microsoft.com/office/drawing/2014/main" id="{382992F8-8949-4F17-8264-C2B8117BD3FC}"/>
                </a:ext>
              </a:extLst>
            </p:cNvPr>
            <p:cNvSpPr>
              <a:spLocks noChangeArrowheads="1"/>
            </p:cNvSpPr>
            <p:nvPr/>
          </p:nvSpPr>
          <p:spPr bwMode="auto">
            <a:xfrm>
              <a:off x="4272" y="3084"/>
              <a:ext cx="81" cy="114"/>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99105" name="Text Box 55">
              <a:extLst>
                <a:ext uri="{FF2B5EF4-FFF2-40B4-BE49-F238E27FC236}">
                  <a16:creationId xmlns:a16="http://schemas.microsoft.com/office/drawing/2014/main" id="{0CC7FD27-9F42-4E9B-89F5-FABBD965976D}"/>
                </a:ext>
              </a:extLst>
            </p:cNvPr>
            <p:cNvSpPr txBox="1">
              <a:spLocks noChangeArrowheads="1"/>
            </p:cNvSpPr>
            <p:nvPr/>
          </p:nvSpPr>
          <p:spPr bwMode="auto">
            <a:xfrm>
              <a:off x="3916" y="3043"/>
              <a:ext cx="72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223.1.3.27</a:t>
              </a:r>
              <a:endParaRPr lang="en-US" altLang="en-US" sz="2400"/>
            </a:p>
          </p:txBody>
        </p:sp>
        <p:grpSp>
          <p:nvGrpSpPr>
            <p:cNvPr id="599106" name="Group 56">
              <a:extLst>
                <a:ext uri="{FF2B5EF4-FFF2-40B4-BE49-F238E27FC236}">
                  <a16:creationId xmlns:a16="http://schemas.microsoft.com/office/drawing/2014/main" id="{04ED2849-A3AE-435B-84F1-BA5EB33D5406}"/>
                </a:ext>
              </a:extLst>
            </p:cNvPr>
            <p:cNvGrpSpPr>
              <a:grpSpLocks/>
            </p:cNvGrpSpPr>
            <p:nvPr/>
          </p:nvGrpSpPr>
          <p:grpSpPr bwMode="auto">
            <a:xfrm>
              <a:off x="3014" y="1991"/>
              <a:ext cx="233" cy="250"/>
              <a:chOff x="2822" y="1181"/>
              <a:chExt cx="233" cy="250"/>
            </a:xfrm>
          </p:grpSpPr>
          <p:sp>
            <p:nvSpPr>
              <p:cNvPr id="599113" name="Rectangle 57">
                <a:extLst>
                  <a:ext uri="{FF2B5EF4-FFF2-40B4-BE49-F238E27FC236}">
                    <a16:creationId xmlns:a16="http://schemas.microsoft.com/office/drawing/2014/main" id="{16CEE9D3-164F-4D62-92D2-B5C066080F2C}"/>
                  </a:ext>
                </a:extLst>
              </p:cNvPr>
              <p:cNvSpPr>
                <a:spLocks noChangeArrowheads="1"/>
              </p:cNvSpPr>
              <p:nvPr/>
            </p:nvSpPr>
            <p:spPr bwMode="auto">
              <a:xfrm>
                <a:off x="2886" y="1230"/>
                <a:ext cx="114"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99114" name="Text Box 58">
                <a:extLst>
                  <a:ext uri="{FF2B5EF4-FFF2-40B4-BE49-F238E27FC236}">
                    <a16:creationId xmlns:a16="http://schemas.microsoft.com/office/drawing/2014/main" id="{0425CBF3-6B8D-49C5-9A7F-FFDF0095A1D4}"/>
                  </a:ext>
                </a:extLst>
              </p:cNvPr>
              <p:cNvSpPr txBox="1">
                <a:spLocks noChangeArrowheads="1"/>
              </p:cNvSpPr>
              <p:nvPr/>
            </p:nvSpPr>
            <p:spPr bwMode="auto">
              <a:xfrm>
                <a:off x="2822" y="1181"/>
                <a:ext cx="2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solidFill>
                      <a:srgbClr val="FF0000"/>
                    </a:solidFill>
                  </a:rPr>
                  <a:t>A</a:t>
                </a:r>
                <a:endParaRPr lang="en-US" altLang="en-US" sz="2400">
                  <a:solidFill>
                    <a:srgbClr val="FF0000"/>
                  </a:solidFill>
                </a:endParaRPr>
              </a:p>
            </p:txBody>
          </p:sp>
        </p:grpSp>
        <p:grpSp>
          <p:nvGrpSpPr>
            <p:cNvPr id="599107" name="Group 59">
              <a:extLst>
                <a:ext uri="{FF2B5EF4-FFF2-40B4-BE49-F238E27FC236}">
                  <a16:creationId xmlns:a16="http://schemas.microsoft.com/office/drawing/2014/main" id="{970F15DD-A5F0-49AB-B688-7594B8422B6A}"/>
                </a:ext>
              </a:extLst>
            </p:cNvPr>
            <p:cNvGrpSpPr>
              <a:grpSpLocks/>
            </p:cNvGrpSpPr>
            <p:nvPr/>
          </p:nvGrpSpPr>
          <p:grpSpPr bwMode="auto">
            <a:xfrm>
              <a:off x="3008" y="2771"/>
              <a:ext cx="217" cy="250"/>
              <a:chOff x="2822" y="1181"/>
              <a:chExt cx="217" cy="250"/>
            </a:xfrm>
          </p:grpSpPr>
          <p:sp>
            <p:nvSpPr>
              <p:cNvPr id="599111" name="Rectangle 60">
                <a:extLst>
                  <a:ext uri="{FF2B5EF4-FFF2-40B4-BE49-F238E27FC236}">
                    <a16:creationId xmlns:a16="http://schemas.microsoft.com/office/drawing/2014/main" id="{0F5D20E6-E514-4105-9F10-F6397CE55B8C}"/>
                  </a:ext>
                </a:extLst>
              </p:cNvPr>
              <p:cNvSpPr>
                <a:spLocks noChangeArrowheads="1"/>
              </p:cNvSpPr>
              <p:nvPr/>
            </p:nvSpPr>
            <p:spPr bwMode="auto">
              <a:xfrm>
                <a:off x="2886" y="1230"/>
                <a:ext cx="114"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99112" name="Text Box 61">
                <a:extLst>
                  <a:ext uri="{FF2B5EF4-FFF2-40B4-BE49-F238E27FC236}">
                    <a16:creationId xmlns:a16="http://schemas.microsoft.com/office/drawing/2014/main" id="{060C2AC9-B0BC-4D0F-AE0C-E27BE2F85773}"/>
                  </a:ext>
                </a:extLst>
              </p:cNvPr>
              <p:cNvSpPr txBox="1">
                <a:spLocks noChangeArrowheads="1"/>
              </p:cNvSpPr>
              <p:nvPr/>
            </p:nvSpPr>
            <p:spPr bwMode="auto">
              <a:xfrm>
                <a:off x="2822" y="1181"/>
                <a:ext cx="2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solidFill>
                      <a:srgbClr val="FF0000"/>
                    </a:solidFill>
                  </a:rPr>
                  <a:t>B</a:t>
                </a:r>
                <a:endParaRPr lang="en-US" altLang="en-US" sz="2400">
                  <a:solidFill>
                    <a:srgbClr val="FF0000"/>
                  </a:solidFill>
                </a:endParaRPr>
              </a:p>
            </p:txBody>
          </p:sp>
        </p:grpSp>
        <p:grpSp>
          <p:nvGrpSpPr>
            <p:cNvPr id="599108" name="Group 62">
              <a:extLst>
                <a:ext uri="{FF2B5EF4-FFF2-40B4-BE49-F238E27FC236}">
                  <a16:creationId xmlns:a16="http://schemas.microsoft.com/office/drawing/2014/main" id="{D1E2A5D4-4989-469C-9E94-C04A0547DC54}"/>
                </a:ext>
              </a:extLst>
            </p:cNvPr>
            <p:cNvGrpSpPr>
              <a:grpSpLocks/>
            </p:cNvGrpSpPr>
            <p:nvPr/>
          </p:nvGrpSpPr>
          <p:grpSpPr bwMode="auto">
            <a:xfrm>
              <a:off x="5282" y="2999"/>
              <a:ext cx="216" cy="250"/>
              <a:chOff x="2822" y="1181"/>
              <a:chExt cx="216" cy="250"/>
            </a:xfrm>
          </p:grpSpPr>
          <p:sp>
            <p:nvSpPr>
              <p:cNvPr id="599109" name="Rectangle 63">
                <a:extLst>
                  <a:ext uri="{FF2B5EF4-FFF2-40B4-BE49-F238E27FC236}">
                    <a16:creationId xmlns:a16="http://schemas.microsoft.com/office/drawing/2014/main" id="{E830E437-223D-45CD-9343-04A83FA13785}"/>
                  </a:ext>
                </a:extLst>
              </p:cNvPr>
              <p:cNvSpPr>
                <a:spLocks noChangeArrowheads="1"/>
              </p:cNvSpPr>
              <p:nvPr/>
            </p:nvSpPr>
            <p:spPr bwMode="auto">
              <a:xfrm>
                <a:off x="2886" y="1230"/>
                <a:ext cx="114"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99110" name="Text Box 64">
                <a:extLst>
                  <a:ext uri="{FF2B5EF4-FFF2-40B4-BE49-F238E27FC236}">
                    <a16:creationId xmlns:a16="http://schemas.microsoft.com/office/drawing/2014/main" id="{85DE9E9A-ACD0-401A-B612-6DBED59B9E28}"/>
                  </a:ext>
                </a:extLst>
              </p:cNvPr>
              <p:cNvSpPr txBox="1">
                <a:spLocks noChangeArrowheads="1"/>
              </p:cNvSpPr>
              <p:nvPr/>
            </p:nvSpPr>
            <p:spPr bwMode="auto">
              <a:xfrm>
                <a:off x="2822" y="1181"/>
                <a:ext cx="2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solidFill>
                      <a:srgbClr val="FF0000"/>
                    </a:solidFill>
                  </a:rPr>
                  <a:t>E</a:t>
                </a:r>
                <a:endParaRPr lang="en-US" altLang="en-US" sz="2400">
                  <a:solidFill>
                    <a:srgbClr val="FF0000"/>
                  </a:solidFill>
                </a:endParaRPr>
              </a:p>
            </p:txBody>
          </p:sp>
        </p:grpSp>
      </p:grpSp>
      <p:grpSp>
        <p:nvGrpSpPr>
          <p:cNvPr id="599046" name="Group 65">
            <a:extLst>
              <a:ext uri="{FF2B5EF4-FFF2-40B4-BE49-F238E27FC236}">
                <a16:creationId xmlns:a16="http://schemas.microsoft.com/office/drawing/2014/main" id="{4F5A6AA8-D24F-4549-84CB-BE31874F6F14}"/>
              </a:ext>
            </a:extLst>
          </p:cNvPr>
          <p:cNvGrpSpPr>
            <a:grpSpLocks/>
          </p:cNvGrpSpPr>
          <p:nvPr/>
        </p:nvGrpSpPr>
        <p:grpSpPr bwMode="auto">
          <a:xfrm>
            <a:off x="465138" y="2870203"/>
            <a:ext cx="3678237" cy="665163"/>
            <a:chOff x="401" y="2612"/>
            <a:chExt cx="2317" cy="419"/>
          </a:xfrm>
        </p:grpSpPr>
        <p:sp>
          <p:nvSpPr>
            <p:cNvPr id="599058" name="Rectangle 66">
              <a:extLst>
                <a:ext uri="{FF2B5EF4-FFF2-40B4-BE49-F238E27FC236}">
                  <a16:creationId xmlns:a16="http://schemas.microsoft.com/office/drawing/2014/main" id="{E4610B75-C158-4040-9870-9137D15455FC}"/>
                </a:ext>
              </a:extLst>
            </p:cNvPr>
            <p:cNvSpPr>
              <a:spLocks noChangeArrowheads="1"/>
            </p:cNvSpPr>
            <p:nvPr/>
          </p:nvSpPr>
          <p:spPr bwMode="auto">
            <a:xfrm>
              <a:off x="456" y="2646"/>
              <a:ext cx="2262" cy="318"/>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599059" name="Group 67">
              <a:extLst>
                <a:ext uri="{FF2B5EF4-FFF2-40B4-BE49-F238E27FC236}">
                  <a16:creationId xmlns:a16="http://schemas.microsoft.com/office/drawing/2014/main" id="{589D65DA-4A0B-44E8-8E2B-65A9C03D9CEB}"/>
                </a:ext>
              </a:extLst>
            </p:cNvPr>
            <p:cNvGrpSpPr>
              <a:grpSpLocks/>
            </p:cNvGrpSpPr>
            <p:nvPr/>
          </p:nvGrpSpPr>
          <p:grpSpPr bwMode="auto">
            <a:xfrm>
              <a:off x="401" y="2612"/>
              <a:ext cx="2269" cy="419"/>
              <a:chOff x="1031" y="1406"/>
              <a:chExt cx="2269" cy="419"/>
            </a:xfrm>
          </p:grpSpPr>
          <p:sp>
            <p:nvSpPr>
              <p:cNvPr id="599060" name="Rectangle 68">
                <a:extLst>
                  <a:ext uri="{FF2B5EF4-FFF2-40B4-BE49-F238E27FC236}">
                    <a16:creationId xmlns:a16="http://schemas.microsoft.com/office/drawing/2014/main" id="{9DF6456D-F53E-429D-ACDC-1E9E7102DB4B}"/>
                  </a:ext>
                </a:extLst>
              </p:cNvPr>
              <p:cNvSpPr>
                <a:spLocks noChangeArrowheads="1"/>
              </p:cNvSpPr>
              <p:nvPr/>
            </p:nvSpPr>
            <p:spPr bwMode="auto">
              <a:xfrm>
                <a:off x="1038" y="1470"/>
                <a:ext cx="2262" cy="318"/>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99061" name="Text Box 69">
                <a:extLst>
                  <a:ext uri="{FF2B5EF4-FFF2-40B4-BE49-F238E27FC236}">
                    <a16:creationId xmlns:a16="http://schemas.microsoft.com/office/drawing/2014/main" id="{4C6A34C0-C927-4FED-AC26-E848CD348C4B}"/>
                  </a:ext>
                </a:extLst>
              </p:cNvPr>
              <p:cNvSpPr txBox="1">
                <a:spLocks noChangeArrowheads="1"/>
              </p:cNvSpPr>
              <p:nvPr/>
            </p:nvSpPr>
            <p:spPr bwMode="auto">
              <a:xfrm>
                <a:off x="1031" y="1418"/>
                <a:ext cx="50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misc</a:t>
                </a:r>
              </a:p>
              <a:p>
                <a:pPr algn="ctr">
                  <a:spcBef>
                    <a:spcPct val="0"/>
                  </a:spcBef>
                  <a:buClrTx/>
                  <a:buSzTx/>
                  <a:buFontTx/>
                  <a:buNone/>
                </a:pPr>
                <a:r>
                  <a:rPr lang="en-US" altLang="en-US" sz="1800"/>
                  <a:t>fields</a:t>
                </a:r>
              </a:p>
            </p:txBody>
          </p:sp>
          <p:sp>
            <p:nvSpPr>
              <p:cNvPr id="599062" name="Line 70">
                <a:extLst>
                  <a:ext uri="{FF2B5EF4-FFF2-40B4-BE49-F238E27FC236}">
                    <a16:creationId xmlns:a16="http://schemas.microsoft.com/office/drawing/2014/main" id="{893A4033-0D1C-4140-A4F2-7DF006BE879E}"/>
                  </a:ext>
                </a:extLst>
              </p:cNvPr>
              <p:cNvSpPr>
                <a:spLocks noChangeShapeType="1"/>
              </p:cNvSpPr>
              <p:nvPr/>
            </p:nvSpPr>
            <p:spPr bwMode="auto">
              <a:xfrm>
                <a:off x="1518" y="1476"/>
                <a:ext cx="0" cy="3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9063" name="Text Box 71">
                <a:extLst>
                  <a:ext uri="{FF2B5EF4-FFF2-40B4-BE49-F238E27FC236}">
                    <a16:creationId xmlns:a16="http://schemas.microsoft.com/office/drawing/2014/main" id="{D5F7137C-32CE-4013-AA5C-C5F2A52F3B89}"/>
                  </a:ext>
                </a:extLst>
              </p:cNvPr>
              <p:cNvSpPr txBox="1">
                <a:spLocks noChangeArrowheads="1"/>
              </p:cNvSpPr>
              <p:nvPr/>
            </p:nvSpPr>
            <p:spPr bwMode="auto">
              <a:xfrm>
                <a:off x="1511" y="1406"/>
                <a:ext cx="63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solidFill>
                      <a:srgbClr val="FF0000"/>
                    </a:solidFill>
                  </a:rPr>
                  <a:t>source</a:t>
                </a:r>
              </a:p>
              <a:p>
                <a:pPr algn="ctr">
                  <a:spcBef>
                    <a:spcPct val="0"/>
                  </a:spcBef>
                  <a:buClrTx/>
                  <a:buSzTx/>
                  <a:buFontTx/>
                  <a:buNone/>
                </a:pPr>
                <a:r>
                  <a:rPr lang="en-US" altLang="en-US" sz="1800">
                    <a:solidFill>
                      <a:srgbClr val="FF0000"/>
                    </a:solidFill>
                  </a:rPr>
                  <a:t>IP addr</a:t>
                </a:r>
                <a:endParaRPr lang="en-US" altLang="en-US" sz="1800"/>
              </a:p>
            </p:txBody>
          </p:sp>
          <p:sp>
            <p:nvSpPr>
              <p:cNvPr id="599064" name="Text Box 72">
                <a:extLst>
                  <a:ext uri="{FF2B5EF4-FFF2-40B4-BE49-F238E27FC236}">
                    <a16:creationId xmlns:a16="http://schemas.microsoft.com/office/drawing/2014/main" id="{8A6D746B-54A1-4A22-BCAE-6DF4B1725ECB}"/>
                  </a:ext>
                </a:extLst>
              </p:cNvPr>
              <p:cNvSpPr txBox="1">
                <a:spLocks noChangeArrowheads="1"/>
              </p:cNvSpPr>
              <p:nvPr/>
            </p:nvSpPr>
            <p:spPr bwMode="auto">
              <a:xfrm>
                <a:off x="2087" y="1418"/>
                <a:ext cx="63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solidFill>
                      <a:srgbClr val="FF0000"/>
                    </a:solidFill>
                  </a:rPr>
                  <a:t>dest</a:t>
                </a:r>
              </a:p>
              <a:p>
                <a:pPr algn="ctr">
                  <a:spcBef>
                    <a:spcPct val="0"/>
                  </a:spcBef>
                  <a:buClrTx/>
                  <a:buSzTx/>
                  <a:buFontTx/>
                  <a:buNone/>
                </a:pPr>
                <a:r>
                  <a:rPr lang="en-US" altLang="en-US" sz="1800">
                    <a:solidFill>
                      <a:srgbClr val="FF0000"/>
                    </a:solidFill>
                  </a:rPr>
                  <a:t>IP addr</a:t>
                </a:r>
                <a:endParaRPr lang="en-US" altLang="en-US" sz="1800"/>
              </a:p>
            </p:txBody>
          </p:sp>
          <p:sp>
            <p:nvSpPr>
              <p:cNvPr id="599065" name="Line 73">
                <a:extLst>
                  <a:ext uri="{FF2B5EF4-FFF2-40B4-BE49-F238E27FC236}">
                    <a16:creationId xmlns:a16="http://schemas.microsoft.com/office/drawing/2014/main" id="{38586482-1925-45A3-BDE9-D6AE15065231}"/>
                  </a:ext>
                </a:extLst>
              </p:cNvPr>
              <p:cNvSpPr>
                <a:spLocks noChangeShapeType="1"/>
              </p:cNvSpPr>
              <p:nvPr/>
            </p:nvSpPr>
            <p:spPr bwMode="auto">
              <a:xfrm>
                <a:off x="2124" y="1476"/>
                <a:ext cx="0" cy="3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9066" name="Line 74">
                <a:extLst>
                  <a:ext uri="{FF2B5EF4-FFF2-40B4-BE49-F238E27FC236}">
                    <a16:creationId xmlns:a16="http://schemas.microsoft.com/office/drawing/2014/main" id="{63E56D70-F568-409D-A502-677A536E91C8}"/>
                  </a:ext>
                </a:extLst>
              </p:cNvPr>
              <p:cNvSpPr>
                <a:spLocks noChangeShapeType="1"/>
              </p:cNvSpPr>
              <p:nvPr/>
            </p:nvSpPr>
            <p:spPr bwMode="auto">
              <a:xfrm>
                <a:off x="2712" y="1482"/>
                <a:ext cx="0" cy="3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9067" name="Text Box 75">
                <a:extLst>
                  <a:ext uri="{FF2B5EF4-FFF2-40B4-BE49-F238E27FC236}">
                    <a16:creationId xmlns:a16="http://schemas.microsoft.com/office/drawing/2014/main" id="{72723D7D-0A70-4F66-AD3F-3DDFEBB4F4E6}"/>
                  </a:ext>
                </a:extLst>
              </p:cNvPr>
              <p:cNvSpPr txBox="1">
                <a:spLocks noChangeArrowheads="1"/>
              </p:cNvSpPr>
              <p:nvPr/>
            </p:nvSpPr>
            <p:spPr bwMode="auto">
              <a:xfrm>
                <a:off x="2779" y="1514"/>
                <a:ext cx="42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data</a:t>
                </a:r>
              </a:p>
            </p:txBody>
          </p:sp>
        </p:grpSp>
      </p:grpSp>
      <p:sp>
        <p:nvSpPr>
          <p:cNvPr id="599047" name="Rectangle 76">
            <a:extLst>
              <a:ext uri="{FF2B5EF4-FFF2-40B4-BE49-F238E27FC236}">
                <a16:creationId xmlns:a16="http://schemas.microsoft.com/office/drawing/2014/main" id="{B2489D26-B5C5-40A2-AF79-49CA79B08258}"/>
              </a:ext>
            </a:extLst>
          </p:cNvPr>
          <p:cNvSpPr>
            <a:spLocks noChangeArrowheads="1"/>
          </p:cNvSpPr>
          <p:nvPr/>
        </p:nvSpPr>
        <p:spPr bwMode="auto">
          <a:xfrm>
            <a:off x="514350" y="3619500"/>
            <a:ext cx="3695700"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Char char="r"/>
            </a:pPr>
            <a:r>
              <a:rPr lang="en-US" altLang="en-US" sz="2000">
                <a:latin typeface="Times New Roman" panose="02020603050405020304" pitchFamily="18" charset="0"/>
              </a:rPr>
              <a:t>gói dữ liệu </a:t>
            </a:r>
            <a:r>
              <a:rPr lang="en-US" altLang="en-US" sz="2000">
                <a:solidFill>
                  <a:srgbClr val="FF0000"/>
                </a:solidFill>
                <a:latin typeface="Times New Roman" panose="02020603050405020304" pitchFamily="18" charset="0"/>
              </a:rPr>
              <a:t>không bị thay đổi</a:t>
            </a:r>
            <a:r>
              <a:rPr lang="en-US" altLang="en-US" sz="2000">
                <a:latin typeface="Times New Roman" panose="02020603050405020304" pitchFamily="18" charset="0"/>
              </a:rPr>
              <a:t>, khi nó đi từ nguồn đến đích</a:t>
            </a:r>
          </a:p>
          <a:p>
            <a:pPr>
              <a:buFont typeface="ZapfDingbats" pitchFamily="82" charset="2"/>
              <a:buChar char="r"/>
            </a:pPr>
            <a:r>
              <a:rPr lang="en-US" altLang="en-US" sz="2000">
                <a:latin typeface="Times New Roman" panose="02020603050405020304" pitchFamily="18" charset="0"/>
              </a:rPr>
              <a:t>ở đây ta quan tâm đến các trường địa chỉ</a:t>
            </a:r>
            <a:endParaRPr lang="en-US" altLang="en-US" sz="2400">
              <a:solidFill>
                <a:schemeClr val="accent2"/>
              </a:solidFill>
              <a:latin typeface="Times New Roman" panose="02020603050405020304" pitchFamily="18" charset="0"/>
            </a:endParaRPr>
          </a:p>
          <a:p>
            <a:pPr>
              <a:buFont typeface="ZapfDingbats" pitchFamily="82" charset="2"/>
              <a:buNone/>
            </a:pPr>
            <a:r>
              <a:rPr lang="en-US" altLang="en-US" sz="2400">
                <a:latin typeface="Times New Roman" panose="02020603050405020304" pitchFamily="18" charset="0"/>
              </a:rPr>
              <a:t> </a:t>
            </a:r>
          </a:p>
        </p:txBody>
      </p:sp>
      <p:grpSp>
        <p:nvGrpSpPr>
          <p:cNvPr id="599048" name="Group 77">
            <a:extLst>
              <a:ext uri="{FF2B5EF4-FFF2-40B4-BE49-F238E27FC236}">
                <a16:creationId xmlns:a16="http://schemas.microsoft.com/office/drawing/2014/main" id="{FAAD5527-7A9A-4802-9236-034F5B914EA8}"/>
              </a:ext>
            </a:extLst>
          </p:cNvPr>
          <p:cNvGrpSpPr>
            <a:grpSpLocks/>
          </p:cNvGrpSpPr>
          <p:nvPr/>
        </p:nvGrpSpPr>
        <p:grpSpPr bwMode="auto">
          <a:xfrm>
            <a:off x="5146675" y="1477963"/>
            <a:ext cx="3536950" cy="1425575"/>
            <a:chOff x="1442" y="3085"/>
            <a:chExt cx="2228" cy="898"/>
          </a:xfrm>
        </p:grpSpPr>
        <p:sp>
          <p:nvSpPr>
            <p:cNvPr id="599051" name="Text Box 78">
              <a:extLst>
                <a:ext uri="{FF2B5EF4-FFF2-40B4-BE49-F238E27FC236}">
                  <a16:creationId xmlns:a16="http://schemas.microsoft.com/office/drawing/2014/main" id="{1732600F-8223-4738-A3BB-04F529FE28C4}"/>
                </a:ext>
              </a:extLst>
            </p:cNvPr>
            <p:cNvSpPr txBox="1">
              <a:spLocks noChangeArrowheads="1"/>
            </p:cNvSpPr>
            <p:nvPr/>
          </p:nvSpPr>
          <p:spPr bwMode="auto">
            <a:xfrm>
              <a:off x="1442" y="3085"/>
              <a:ext cx="22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latin typeface="Arial" panose="020B0604020202020204" pitchFamily="34" charset="0"/>
                </a:rPr>
                <a:t>Dest. Net.  next router  Nhops</a:t>
              </a:r>
            </a:p>
          </p:txBody>
        </p:sp>
        <p:sp>
          <p:nvSpPr>
            <p:cNvPr id="599052" name="Text Box 79">
              <a:extLst>
                <a:ext uri="{FF2B5EF4-FFF2-40B4-BE49-F238E27FC236}">
                  <a16:creationId xmlns:a16="http://schemas.microsoft.com/office/drawing/2014/main" id="{17731FB3-8954-4EEA-B24C-76BF92C0B405}"/>
                </a:ext>
              </a:extLst>
            </p:cNvPr>
            <p:cNvSpPr txBox="1">
              <a:spLocks noChangeArrowheads="1"/>
            </p:cNvSpPr>
            <p:nvPr/>
          </p:nvSpPr>
          <p:spPr bwMode="auto">
            <a:xfrm>
              <a:off x="1466" y="3337"/>
              <a:ext cx="20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latin typeface="Arial" panose="020B0604020202020204" pitchFamily="34" charset="0"/>
                </a:rPr>
                <a:t>223.1.1                             1</a:t>
              </a:r>
            </a:p>
          </p:txBody>
        </p:sp>
        <p:sp>
          <p:nvSpPr>
            <p:cNvPr id="599053" name="Text Box 80">
              <a:extLst>
                <a:ext uri="{FF2B5EF4-FFF2-40B4-BE49-F238E27FC236}">
                  <a16:creationId xmlns:a16="http://schemas.microsoft.com/office/drawing/2014/main" id="{C76216A2-6887-495A-AE7A-2511243FF063}"/>
                </a:ext>
              </a:extLst>
            </p:cNvPr>
            <p:cNvSpPr txBox="1">
              <a:spLocks noChangeArrowheads="1"/>
            </p:cNvSpPr>
            <p:nvPr/>
          </p:nvSpPr>
          <p:spPr bwMode="auto">
            <a:xfrm>
              <a:off x="1472" y="3523"/>
              <a:ext cx="20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latin typeface="Arial" panose="020B0604020202020204" pitchFamily="34" charset="0"/>
                </a:rPr>
                <a:t>223.1.2      223.1.1.4        2</a:t>
              </a:r>
            </a:p>
          </p:txBody>
        </p:sp>
        <p:sp>
          <p:nvSpPr>
            <p:cNvPr id="599054" name="Text Box 81">
              <a:extLst>
                <a:ext uri="{FF2B5EF4-FFF2-40B4-BE49-F238E27FC236}">
                  <a16:creationId xmlns:a16="http://schemas.microsoft.com/office/drawing/2014/main" id="{F9B02F5D-30E5-4477-8BCE-F45FEB8E1813}"/>
                </a:ext>
              </a:extLst>
            </p:cNvPr>
            <p:cNvSpPr txBox="1">
              <a:spLocks noChangeArrowheads="1"/>
            </p:cNvSpPr>
            <p:nvPr/>
          </p:nvSpPr>
          <p:spPr bwMode="auto">
            <a:xfrm>
              <a:off x="1478" y="3733"/>
              <a:ext cx="20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latin typeface="Arial" panose="020B0604020202020204" pitchFamily="34" charset="0"/>
                </a:rPr>
                <a:t>223.1.3      223.1.1.4        2</a:t>
              </a:r>
            </a:p>
          </p:txBody>
        </p:sp>
        <p:sp>
          <p:nvSpPr>
            <p:cNvPr id="599055" name="Line 82">
              <a:extLst>
                <a:ext uri="{FF2B5EF4-FFF2-40B4-BE49-F238E27FC236}">
                  <a16:creationId xmlns:a16="http://schemas.microsoft.com/office/drawing/2014/main" id="{4FD23AEC-A768-40B5-8AFB-CFC505F41EB1}"/>
                </a:ext>
              </a:extLst>
            </p:cNvPr>
            <p:cNvSpPr>
              <a:spLocks noChangeShapeType="1"/>
            </p:cNvSpPr>
            <p:nvPr/>
          </p:nvSpPr>
          <p:spPr bwMode="auto">
            <a:xfrm flipV="1">
              <a:off x="1500" y="3324"/>
              <a:ext cx="2136"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9056" name="Line 83">
              <a:extLst>
                <a:ext uri="{FF2B5EF4-FFF2-40B4-BE49-F238E27FC236}">
                  <a16:creationId xmlns:a16="http://schemas.microsoft.com/office/drawing/2014/main" id="{E9D3A92E-61CD-43F3-BD13-2F1F8B50A402}"/>
                </a:ext>
              </a:extLst>
            </p:cNvPr>
            <p:cNvSpPr>
              <a:spLocks noChangeShapeType="1"/>
            </p:cNvSpPr>
            <p:nvPr/>
          </p:nvSpPr>
          <p:spPr bwMode="auto">
            <a:xfrm>
              <a:off x="2226" y="3174"/>
              <a:ext cx="0" cy="744"/>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99057" name="Line 84">
              <a:extLst>
                <a:ext uri="{FF2B5EF4-FFF2-40B4-BE49-F238E27FC236}">
                  <a16:creationId xmlns:a16="http://schemas.microsoft.com/office/drawing/2014/main" id="{E20FB4C9-9A56-4D1A-95EA-545880A050CF}"/>
                </a:ext>
              </a:extLst>
            </p:cNvPr>
            <p:cNvSpPr>
              <a:spLocks noChangeShapeType="1"/>
            </p:cNvSpPr>
            <p:nvPr/>
          </p:nvSpPr>
          <p:spPr bwMode="auto">
            <a:xfrm>
              <a:off x="3096" y="3168"/>
              <a:ext cx="0" cy="744"/>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599049" name="Freeform 85">
            <a:extLst>
              <a:ext uri="{FF2B5EF4-FFF2-40B4-BE49-F238E27FC236}">
                <a16:creationId xmlns:a16="http://schemas.microsoft.com/office/drawing/2014/main" id="{26820F13-AD79-4E49-97C5-F03B68670B8C}"/>
              </a:ext>
            </a:extLst>
          </p:cNvPr>
          <p:cNvSpPr>
            <a:spLocks/>
          </p:cNvSpPr>
          <p:nvPr/>
        </p:nvSpPr>
        <p:spPr bwMode="auto">
          <a:xfrm>
            <a:off x="4867275" y="2085975"/>
            <a:ext cx="295275" cy="1143000"/>
          </a:xfrm>
          <a:custGeom>
            <a:avLst/>
            <a:gdLst>
              <a:gd name="T0" fmla="*/ 2147483646 w 186"/>
              <a:gd name="T1" fmla="*/ 0 h 720"/>
              <a:gd name="T2" fmla="*/ 2147483646 w 186"/>
              <a:gd name="T3" fmla="*/ 2147483646 h 720"/>
              <a:gd name="T4" fmla="*/ 0 60000 65536"/>
              <a:gd name="T5" fmla="*/ 0 60000 65536"/>
              <a:gd name="T6" fmla="*/ 0 w 186"/>
              <a:gd name="T7" fmla="*/ 0 h 720"/>
              <a:gd name="T8" fmla="*/ 186 w 186"/>
              <a:gd name="T9" fmla="*/ 720 h 720"/>
            </a:gdLst>
            <a:ahLst/>
            <a:cxnLst>
              <a:cxn ang="T4">
                <a:pos x="T0" y="T1"/>
              </a:cxn>
              <a:cxn ang="T5">
                <a:pos x="T2" y="T3"/>
              </a:cxn>
            </a:cxnLst>
            <a:rect l="T6" t="T7" r="T8" b="T9"/>
            <a:pathLst>
              <a:path w="186" h="720">
                <a:moveTo>
                  <a:pt x="186" y="0"/>
                </a:moveTo>
                <a:cubicBezTo>
                  <a:pt x="36" y="198"/>
                  <a:pt x="0" y="360"/>
                  <a:pt x="60" y="720"/>
                </a:cubicBezTo>
              </a:path>
            </a:pathLst>
          </a:custGeom>
          <a:noFill/>
          <a:ln w="571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99050" name="Rectangle 86">
            <a:extLst>
              <a:ext uri="{FF2B5EF4-FFF2-40B4-BE49-F238E27FC236}">
                <a16:creationId xmlns:a16="http://schemas.microsoft.com/office/drawing/2014/main" id="{1566D471-FF56-4122-9DA5-51AEC335C321}"/>
              </a:ext>
            </a:extLst>
          </p:cNvPr>
          <p:cNvSpPr>
            <a:spLocks noChangeArrowheads="1"/>
          </p:cNvSpPr>
          <p:nvPr/>
        </p:nvSpPr>
        <p:spPr bwMode="auto">
          <a:xfrm>
            <a:off x="5478463" y="1123950"/>
            <a:ext cx="33194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r>
              <a:rPr lang="en-US" altLang="en-US" sz="2400">
                <a:solidFill>
                  <a:schemeClr val="accent2"/>
                </a:solidFill>
                <a:latin typeface="Times New Roman" panose="02020603050405020304" pitchFamily="18" charset="0"/>
              </a:rPr>
              <a:t>Bảng định tuyến tại A</a:t>
            </a:r>
            <a:endParaRPr lang="en-US" altLang="en-US" sz="2400">
              <a:latin typeface="Times New Roman" panose="02020603050405020304" pitchFamily="18"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Slide Number Placeholder 6">
            <a:extLst>
              <a:ext uri="{FF2B5EF4-FFF2-40B4-BE49-F238E27FC236}">
                <a16:creationId xmlns:a16="http://schemas.microsoft.com/office/drawing/2014/main" id="{C8D9DB35-31CA-405E-99AB-E9417AC1003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C82CF67D-FB90-4D98-92E1-1DC276F460E3}" type="slidenum">
              <a:rPr lang="en-US" altLang="en-US" sz="1400" smtClean="0"/>
              <a:pPr>
                <a:spcBef>
                  <a:spcPct val="0"/>
                </a:spcBef>
                <a:buClrTx/>
                <a:buSzTx/>
                <a:buFontTx/>
                <a:buNone/>
              </a:pPr>
              <a:t>127</a:t>
            </a:fld>
            <a:endParaRPr lang="en-US" altLang="en-US" sz="1400"/>
          </a:p>
        </p:txBody>
      </p:sp>
      <p:sp>
        <p:nvSpPr>
          <p:cNvPr id="601091" name="Rectangle 2">
            <a:extLst>
              <a:ext uri="{FF2B5EF4-FFF2-40B4-BE49-F238E27FC236}">
                <a16:creationId xmlns:a16="http://schemas.microsoft.com/office/drawing/2014/main" id="{C379C83C-D15C-4AF3-86E8-FA6817CE5077}"/>
              </a:ext>
            </a:extLst>
          </p:cNvPr>
          <p:cNvSpPr>
            <a:spLocks noGrp="1" noChangeArrowheads="1"/>
          </p:cNvSpPr>
          <p:nvPr>
            <p:ph type="title"/>
          </p:nvPr>
        </p:nvSpPr>
        <p:spPr>
          <a:xfrm>
            <a:off x="200025" y="209550"/>
            <a:ext cx="8105775" cy="1143000"/>
          </a:xfrm>
        </p:spPr>
        <p:txBody>
          <a:bodyPr/>
          <a:lstStyle/>
          <a:p>
            <a:pPr algn="ctr"/>
            <a:r>
              <a:rPr lang="en-US" altLang="en-US" sz="3600"/>
              <a:t>Truyền một gói tin từ nguồn đến đích</a:t>
            </a:r>
          </a:p>
        </p:txBody>
      </p:sp>
      <p:sp>
        <p:nvSpPr>
          <p:cNvPr id="601092" name="Rectangle 3">
            <a:extLst>
              <a:ext uri="{FF2B5EF4-FFF2-40B4-BE49-F238E27FC236}">
                <a16:creationId xmlns:a16="http://schemas.microsoft.com/office/drawing/2014/main" id="{90C39B4F-DA14-4E49-8511-9F4D928C6C78}"/>
              </a:ext>
            </a:extLst>
          </p:cNvPr>
          <p:cNvSpPr>
            <a:spLocks noChangeArrowheads="1"/>
          </p:cNvSpPr>
          <p:nvPr/>
        </p:nvSpPr>
        <p:spPr bwMode="auto">
          <a:xfrm>
            <a:off x="371475" y="2305050"/>
            <a:ext cx="4333875"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r>
              <a:rPr lang="en-US" altLang="en-US" sz="2400">
                <a:solidFill>
                  <a:schemeClr val="accent2"/>
                </a:solidFill>
                <a:latin typeface="Times New Roman" panose="02020603050405020304" pitchFamily="18" charset="0"/>
              </a:rPr>
              <a:t>Xuất phát tại A, gởi gói IP có địa chỉ đích là B:</a:t>
            </a:r>
          </a:p>
          <a:p>
            <a:pPr>
              <a:buFont typeface="ZapfDingbats" pitchFamily="82" charset="2"/>
              <a:buChar char="r"/>
            </a:pPr>
            <a:r>
              <a:rPr lang="en-US" altLang="en-US" sz="2000">
                <a:latin typeface="Times New Roman" panose="02020603050405020304" pitchFamily="18" charset="0"/>
              </a:rPr>
              <a:t>tra địa chỉ mạng của B trong bảng định tuyến</a:t>
            </a:r>
          </a:p>
          <a:p>
            <a:pPr>
              <a:buFont typeface="ZapfDingbats" pitchFamily="82" charset="2"/>
              <a:buChar char="r"/>
            </a:pPr>
            <a:r>
              <a:rPr lang="en-US" altLang="en-US" sz="2000">
                <a:latin typeface="Times New Roman" panose="02020603050405020304" pitchFamily="18" charset="0"/>
              </a:rPr>
              <a:t>thấy rằng B cùng mạng với A</a:t>
            </a:r>
          </a:p>
          <a:p>
            <a:pPr>
              <a:buFont typeface="ZapfDingbats" pitchFamily="82" charset="2"/>
              <a:buChar char="r"/>
            </a:pPr>
            <a:r>
              <a:rPr lang="en-US" altLang="en-US" sz="2000">
                <a:latin typeface="Times New Roman" panose="02020603050405020304" pitchFamily="18" charset="0"/>
              </a:rPr>
              <a:t>tầng LKDL sẽ gởi gói IP trực tiếp đến B bên trong frame của nó</a:t>
            </a:r>
          </a:p>
          <a:p>
            <a:pPr lvl="1"/>
            <a:r>
              <a:rPr lang="en-US" altLang="en-US" sz="2000">
                <a:latin typeface="Times New Roman" panose="02020603050405020304" pitchFamily="18" charset="0"/>
              </a:rPr>
              <a:t>B và A là kết nối trực tiếp</a:t>
            </a:r>
            <a:endParaRPr lang="en-US" altLang="en-US" sz="2000">
              <a:solidFill>
                <a:schemeClr val="accent2"/>
              </a:solidFill>
              <a:latin typeface="Times New Roman" panose="02020603050405020304" pitchFamily="18" charset="0"/>
            </a:endParaRPr>
          </a:p>
          <a:p>
            <a:pPr>
              <a:buFont typeface="ZapfDingbats" pitchFamily="82" charset="2"/>
              <a:buNone/>
            </a:pPr>
            <a:r>
              <a:rPr lang="en-US" altLang="en-US" sz="2400">
                <a:latin typeface="Times New Roman" panose="02020603050405020304" pitchFamily="18" charset="0"/>
              </a:rPr>
              <a:t> </a:t>
            </a:r>
          </a:p>
        </p:txBody>
      </p:sp>
      <p:grpSp>
        <p:nvGrpSpPr>
          <p:cNvPr id="601093" name="Group 4">
            <a:extLst>
              <a:ext uri="{FF2B5EF4-FFF2-40B4-BE49-F238E27FC236}">
                <a16:creationId xmlns:a16="http://schemas.microsoft.com/office/drawing/2014/main" id="{1FD437DA-50A4-4B2B-A63B-366AD1B9E0FC}"/>
              </a:ext>
            </a:extLst>
          </p:cNvPr>
          <p:cNvGrpSpPr>
            <a:grpSpLocks/>
          </p:cNvGrpSpPr>
          <p:nvPr/>
        </p:nvGrpSpPr>
        <p:grpSpPr bwMode="auto">
          <a:xfrm>
            <a:off x="5146675" y="1477963"/>
            <a:ext cx="3536950" cy="1425575"/>
            <a:chOff x="1442" y="3085"/>
            <a:chExt cx="2228" cy="898"/>
          </a:xfrm>
        </p:grpSpPr>
        <p:sp>
          <p:nvSpPr>
            <p:cNvPr id="601166" name="Text Box 5">
              <a:extLst>
                <a:ext uri="{FF2B5EF4-FFF2-40B4-BE49-F238E27FC236}">
                  <a16:creationId xmlns:a16="http://schemas.microsoft.com/office/drawing/2014/main" id="{B5CD489C-FB44-4554-8667-257B19CA0484}"/>
                </a:ext>
              </a:extLst>
            </p:cNvPr>
            <p:cNvSpPr txBox="1">
              <a:spLocks noChangeArrowheads="1"/>
            </p:cNvSpPr>
            <p:nvPr/>
          </p:nvSpPr>
          <p:spPr bwMode="auto">
            <a:xfrm>
              <a:off x="1442" y="3085"/>
              <a:ext cx="22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latin typeface="Arial" panose="020B0604020202020204" pitchFamily="34" charset="0"/>
                </a:rPr>
                <a:t>Dest. Net.  next router  Nhops</a:t>
              </a:r>
            </a:p>
          </p:txBody>
        </p:sp>
        <p:sp>
          <p:nvSpPr>
            <p:cNvPr id="601167" name="Text Box 6">
              <a:extLst>
                <a:ext uri="{FF2B5EF4-FFF2-40B4-BE49-F238E27FC236}">
                  <a16:creationId xmlns:a16="http://schemas.microsoft.com/office/drawing/2014/main" id="{5102B303-649B-4E09-AF07-C8F35EE6A43C}"/>
                </a:ext>
              </a:extLst>
            </p:cNvPr>
            <p:cNvSpPr txBox="1">
              <a:spLocks noChangeArrowheads="1"/>
            </p:cNvSpPr>
            <p:nvPr/>
          </p:nvSpPr>
          <p:spPr bwMode="auto">
            <a:xfrm>
              <a:off x="1466" y="3337"/>
              <a:ext cx="20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latin typeface="Arial" panose="020B0604020202020204" pitchFamily="34" charset="0"/>
                </a:rPr>
                <a:t>223.1.1                             1</a:t>
              </a:r>
            </a:p>
          </p:txBody>
        </p:sp>
        <p:sp>
          <p:nvSpPr>
            <p:cNvPr id="601168" name="Text Box 7">
              <a:extLst>
                <a:ext uri="{FF2B5EF4-FFF2-40B4-BE49-F238E27FC236}">
                  <a16:creationId xmlns:a16="http://schemas.microsoft.com/office/drawing/2014/main" id="{DA342F1E-8088-41D9-A059-A7203244BCE3}"/>
                </a:ext>
              </a:extLst>
            </p:cNvPr>
            <p:cNvSpPr txBox="1">
              <a:spLocks noChangeArrowheads="1"/>
            </p:cNvSpPr>
            <p:nvPr/>
          </p:nvSpPr>
          <p:spPr bwMode="auto">
            <a:xfrm>
              <a:off x="1472" y="3523"/>
              <a:ext cx="20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latin typeface="Arial" panose="020B0604020202020204" pitchFamily="34" charset="0"/>
                </a:rPr>
                <a:t>223.1.2      223.1.1.4        2</a:t>
              </a:r>
            </a:p>
          </p:txBody>
        </p:sp>
        <p:sp>
          <p:nvSpPr>
            <p:cNvPr id="601169" name="Text Box 8">
              <a:extLst>
                <a:ext uri="{FF2B5EF4-FFF2-40B4-BE49-F238E27FC236}">
                  <a16:creationId xmlns:a16="http://schemas.microsoft.com/office/drawing/2014/main" id="{E527E6C6-13A1-40DC-8736-06A4ECA3ECC7}"/>
                </a:ext>
              </a:extLst>
            </p:cNvPr>
            <p:cNvSpPr txBox="1">
              <a:spLocks noChangeArrowheads="1"/>
            </p:cNvSpPr>
            <p:nvPr/>
          </p:nvSpPr>
          <p:spPr bwMode="auto">
            <a:xfrm>
              <a:off x="1478" y="3733"/>
              <a:ext cx="20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latin typeface="Arial" panose="020B0604020202020204" pitchFamily="34" charset="0"/>
                </a:rPr>
                <a:t>223.1.3      223.1.1.4        2</a:t>
              </a:r>
            </a:p>
          </p:txBody>
        </p:sp>
        <p:sp>
          <p:nvSpPr>
            <p:cNvPr id="601170" name="Line 9">
              <a:extLst>
                <a:ext uri="{FF2B5EF4-FFF2-40B4-BE49-F238E27FC236}">
                  <a16:creationId xmlns:a16="http://schemas.microsoft.com/office/drawing/2014/main" id="{2B7608B4-2E37-41CF-A9E2-5BCB01BFFBD9}"/>
                </a:ext>
              </a:extLst>
            </p:cNvPr>
            <p:cNvSpPr>
              <a:spLocks noChangeShapeType="1"/>
            </p:cNvSpPr>
            <p:nvPr/>
          </p:nvSpPr>
          <p:spPr bwMode="auto">
            <a:xfrm flipV="1">
              <a:off x="1500" y="3324"/>
              <a:ext cx="2136"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1171" name="Line 10">
              <a:extLst>
                <a:ext uri="{FF2B5EF4-FFF2-40B4-BE49-F238E27FC236}">
                  <a16:creationId xmlns:a16="http://schemas.microsoft.com/office/drawing/2014/main" id="{2337DA5B-3BA6-4453-8CE9-5DB2205F07DF}"/>
                </a:ext>
              </a:extLst>
            </p:cNvPr>
            <p:cNvSpPr>
              <a:spLocks noChangeShapeType="1"/>
            </p:cNvSpPr>
            <p:nvPr/>
          </p:nvSpPr>
          <p:spPr bwMode="auto">
            <a:xfrm>
              <a:off x="2226" y="3174"/>
              <a:ext cx="0" cy="744"/>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1172" name="Line 11">
              <a:extLst>
                <a:ext uri="{FF2B5EF4-FFF2-40B4-BE49-F238E27FC236}">
                  <a16:creationId xmlns:a16="http://schemas.microsoft.com/office/drawing/2014/main" id="{056D9A47-EFDF-473E-9715-B34EF99190E9}"/>
                </a:ext>
              </a:extLst>
            </p:cNvPr>
            <p:cNvSpPr>
              <a:spLocks noChangeShapeType="1"/>
            </p:cNvSpPr>
            <p:nvPr/>
          </p:nvSpPr>
          <p:spPr bwMode="auto">
            <a:xfrm>
              <a:off x="3096" y="3168"/>
              <a:ext cx="0" cy="744"/>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01094" name="Rectangle 12">
            <a:extLst>
              <a:ext uri="{FF2B5EF4-FFF2-40B4-BE49-F238E27FC236}">
                <a16:creationId xmlns:a16="http://schemas.microsoft.com/office/drawing/2014/main" id="{CAA3B6E9-8919-4A1C-8627-23E5FC3D75D0}"/>
              </a:ext>
            </a:extLst>
          </p:cNvPr>
          <p:cNvSpPr>
            <a:spLocks noChangeArrowheads="1"/>
          </p:cNvSpPr>
          <p:nvPr/>
        </p:nvSpPr>
        <p:spPr bwMode="auto">
          <a:xfrm>
            <a:off x="542925" y="1524000"/>
            <a:ext cx="3590925" cy="504825"/>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01095" name="Rectangle 13">
            <a:extLst>
              <a:ext uri="{FF2B5EF4-FFF2-40B4-BE49-F238E27FC236}">
                <a16:creationId xmlns:a16="http://schemas.microsoft.com/office/drawing/2014/main" id="{A566E80C-A2C0-49DC-9BA2-2B759366C35F}"/>
              </a:ext>
            </a:extLst>
          </p:cNvPr>
          <p:cNvSpPr>
            <a:spLocks noChangeArrowheads="1"/>
          </p:cNvSpPr>
          <p:nvPr/>
        </p:nvSpPr>
        <p:spPr bwMode="auto">
          <a:xfrm>
            <a:off x="466725" y="1590675"/>
            <a:ext cx="3590925" cy="504825"/>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01096" name="Text Box 14">
            <a:extLst>
              <a:ext uri="{FF2B5EF4-FFF2-40B4-BE49-F238E27FC236}">
                <a16:creationId xmlns:a16="http://schemas.microsoft.com/office/drawing/2014/main" id="{15D44A74-4B3E-48BC-BE60-B12C861C7019}"/>
              </a:ext>
            </a:extLst>
          </p:cNvPr>
          <p:cNvSpPr txBox="1">
            <a:spLocks noChangeArrowheads="1"/>
          </p:cNvSpPr>
          <p:nvPr/>
        </p:nvSpPr>
        <p:spPr bwMode="auto">
          <a:xfrm>
            <a:off x="457200" y="1508125"/>
            <a:ext cx="8032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misc</a:t>
            </a:r>
          </a:p>
          <a:p>
            <a:pPr algn="ctr">
              <a:spcBef>
                <a:spcPct val="0"/>
              </a:spcBef>
              <a:buClrTx/>
              <a:buSzTx/>
              <a:buFontTx/>
              <a:buNone/>
            </a:pPr>
            <a:r>
              <a:rPr lang="en-US" altLang="en-US" sz="1800"/>
              <a:t>fields</a:t>
            </a:r>
          </a:p>
        </p:txBody>
      </p:sp>
      <p:sp>
        <p:nvSpPr>
          <p:cNvPr id="601097" name="Line 15">
            <a:extLst>
              <a:ext uri="{FF2B5EF4-FFF2-40B4-BE49-F238E27FC236}">
                <a16:creationId xmlns:a16="http://schemas.microsoft.com/office/drawing/2014/main" id="{CB66CEB6-1C67-40AC-9281-F3AB40940594}"/>
              </a:ext>
            </a:extLst>
          </p:cNvPr>
          <p:cNvSpPr>
            <a:spLocks noChangeShapeType="1"/>
          </p:cNvSpPr>
          <p:nvPr/>
        </p:nvSpPr>
        <p:spPr bwMode="auto">
          <a:xfrm>
            <a:off x="1228725" y="1600200"/>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1098" name="Text Box 16">
            <a:extLst>
              <a:ext uri="{FF2B5EF4-FFF2-40B4-BE49-F238E27FC236}">
                <a16:creationId xmlns:a16="http://schemas.microsoft.com/office/drawing/2014/main" id="{306DD2F1-9489-4824-877E-4192F4CD4949}"/>
              </a:ext>
            </a:extLst>
          </p:cNvPr>
          <p:cNvSpPr txBox="1">
            <a:spLocks noChangeArrowheads="1"/>
          </p:cNvSpPr>
          <p:nvPr/>
        </p:nvSpPr>
        <p:spPr bwMode="auto">
          <a:xfrm>
            <a:off x="1192213" y="1670050"/>
            <a:ext cx="1093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solidFill>
                  <a:srgbClr val="FF0000"/>
                </a:solidFill>
              </a:rPr>
              <a:t>223.1.1.1</a:t>
            </a:r>
            <a:endParaRPr lang="en-US" altLang="en-US" sz="1800"/>
          </a:p>
        </p:txBody>
      </p:sp>
      <p:sp>
        <p:nvSpPr>
          <p:cNvPr id="601099" name="Text Box 17">
            <a:extLst>
              <a:ext uri="{FF2B5EF4-FFF2-40B4-BE49-F238E27FC236}">
                <a16:creationId xmlns:a16="http://schemas.microsoft.com/office/drawing/2014/main" id="{76038D9F-3EC8-4382-B7A9-7F0DCAA428FE}"/>
              </a:ext>
            </a:extLst>
          </p:cNvPr>
          <p:cNvSpPr txBox="1">
            <a:spLocks noChangeArrowheads="1"/>
          </p:cNvSpPr>
          <p:nvPr/>
        </p:nvSpPr>
        <p:spPr bwMode="auto">
          <a:xfrm>
            <a:off x="2192338" y="1670050"/>
            <a:ext cx="1130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solidFill>
                  <a:srgbClr val="FF0000"/>
                </a:solidFill>
              </a:rPr>
              <a:t>223.1.1.3</a:t>
            </a:r>
            <a:endParaRPr lang="en-US" altLang="en-US" sz="1800"/>
          </a:p>
        </p:txBody>
      </p:sp>
      <p:sp>
        <p:nvSpPr>
          <p:cNvPr id="601100" name="Line 18">
            <a:extLst>
              <a:ext uri="{FF2B5EF4-FFF2-40B4-BE49-F238E27FC236}">
                <a16:creationId xmlns:a16="http://schemas.microsoft.com/office/drawing/2014/main" id="{C51B22FD-2A96-4558-952E-49267F4E4B72}"/>
              </a:ext>
            </a:extLst>
          </p:cNvPr>
          <p:cNvSpPr>
            <a:spLocks noChangeShapeType="1"/>
          </p:cNvSpPr>
          <p:nvPr/>
        </p:nvSpPr>
        <p:spPr bwMode="auto">
          <a:xfrm>
            <a:off x="2219325" y="1600200"/>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1101" name="Line 19">
            <a:extLst>
              <a:ext uri="{FF2B5EF4-FFF2-40B4-BE49-F238E27FC236}">
                <a16:creationId xmlns:a16="http://schemas.microsoft.com/office/drawing/2014/main" id="{ED5DD44A-D877-4DB8-B2BF-CE405C32558F}"/>
              </a:ext>
            </a:extLst>
          </p:cNvPr>
          <p:cNvSpPr>
            <a:spLocks noChangeShapeType="1"/>
          </p:cNvSpPr>
          <p:nvPr/>
        </p:nvSpPr>
        <p:spPr bwMode="auto">
          <a:xfrm>
            <a:off x="3238500" y="1600200"/>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1102" name="Text Box 20">
            <a:extLst>
              <a:ext uri="{FF2B5EF4-FFF2-40B4-BE49-F238E27FC236}">
                <a16:creationId xmlns:a16="http://schemas.microsoft.com/office/drawing/2014/main" id="{E7873440-BDB8-4358-90BC-445B6231023F}"/>
              </a:ext>
            </a:extLst>
          </p:cNvPr>
          <p:cNvSpPr txBox="1">
            <a:spLocks noChangeArrowheads="1"/>
          </p:cNvSpPr>
          <p:nvPr/>
        </p:nvSpPr>
        <p:spPr bwMode="auto">
          <a:xfrm>
            <a:off x="3205163" y="1660525"/>
            <a:ext cx="719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data</a:t>
            </a:r>
          </a:p>
        </p:txBody>
      </p:sp>
      <p:grpSp>
        <p:nvGrpSpPr>
          <p:cNvPr id="601103" name="Group 21">
            <a:extLst>
              <a:ext uri="{FF2B5EF4-FFF2-40B4-BE49-F238E27FC236}">
                <a16:creationId xmlns:a16="http://schemas.microsoft.com/office/drawing/2014/main" id="{FA94AD64-FCA8-4901-AD93-D37C132F0F5A}"/>
              </a:ext>
            </a:extLst>
          </p:cNvPr>
          <p:cNvGrpSpPr>
            <a:grpSpLocks/>
          </p:cNvGrpSpPr>
          <p:nvPr/>
        </p:nvGrpSpPr>
        <p:grpSpPr bwMode="auto">
          <a:xfrm>
            <a:off x="4606925" y="3094038"/>
            <a:ext cx="4422775" cy="3154362"/>
            <a:chOff x="2902" y="1949"/>
            <a:chExt cx="2786" cy="1987"/>
          </a:xfrm>
        </p:grpSpPr>
        <p:sp>
          <p:nvSpPr>
            <p:cNvPr id="601106" name="Freeform 22">
              <a:extLst>
                <a:ext uri="{FF2B5EF4-FFF2-40B4-BE49-F238E27FC236}">
                  <a16:creationId xmlns:a16="http://schemas.microsoft.com/office/drawing/2014/main" id="{84732A43-C74B-4B34-A2B1-71ABD1DB73F1}"/>
                </a:ext>
              </a:extLst>
            </p:cNvPr>
            <p:cNvSpPr>
              <a:spLocks/>
            </p:cNvSpPr>
            <p:nvPr/>
          </p:nvSpPr>
          <p:spPr bwMode="auto">
            <a:xfrm>
              <a:off x="2902" y="1949"/>
              <a:ext cx="1223" cy="1291"/>
            </a:xfrm>
            <a:custGeom>
              <a:avLst/>
              <a:gdLst>
                <a:gd name="T0" fmla="*/ 1201 w 1223"/>
                <a:gd name="T1" fmla="*/ 756 h 1291"/>
                <a:gd name="T2" fmla="*/ 702 w 1223"/>
                <a:gd name="T3" fmla="*/ 670 h 1291"/>
                <a:gd name="T4" fmla="*/ 608 w 1223"/>
                <a:gd name="T5" fmla="*/ 103 h 1291"/>
                <a:gd name="T6" fmla="*/ 335 w 1223"/>
                <a:gd name="T7" fmla="*/ 52 h 1291"/>
                <a:gd name="T8" fmla="*/ 65 w 1223"/>
                <a:gd name="T9" fmla="*/ 82 h 1291"/>
                <a:gd name="T10" fmla="*/ 41 w 1223"/>
                <a:gd name="T11" fmla="*/ 544 h 1291"/>
                <a:gd name="T12" fmla="*/ 38 w 1223"/>
                <a:gd name="T13" fmla="*/ 751 h 1291"/>
                <a:gd name="T14" fmla="*/ 23 w 1223"/>
                <a:gd name="T15" fmla="*/ 940 h 1291"/>
                <a:gd name="T16" fmla="*/ 17 w 1223"/>
                <a:gd name="T17" fmla="*/ 1114 h 1291"/>
                <a:gd name="T18" fmla="*/ 128 w 1223"/>
                <a:gd name="T19" fmla="*/ 1219 h 1291"/>
                <a:gd name="T20" fmla="*/ 602 w 1223"/>
                <a:gd name="T21" fmla="*/ 1243 h 1291"/>
                <a:gd name="T22" fmla="*/ 686 w 1223"/>
                <a:gd name="T23" fmla="*/ 930 h 1291"/>
                <a:gd name="T24" fmla="*/ 1177 w 1223"/>
                <a:gd name="T25" fmla="*/ 916 h 1291"/>
                <a:gd name="T26" fmla="*/ 1201 w 1223"/>
                <a:gd name="T27" fmla="*/ 756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01107" name="Freeform 23">
              <a:extLst>
                <a:ext uri="{FF2B5EF4-FFF2-40B4-BE49-F238E27FC236}">
                  <a16:creationId xmlns:a16="http://schemas.microsoft.com/office/drawing/2014/main" id="{C9CC3ED5-A8A2-4621-8ACD-E99137FF73D0}"/>
                </a:ext>
              </a:extLst>
            </p:cNvPr>
            <p:cNvSpPr>
              <a:spLocks/>
            </p:cNvSpPr>
            <p:nvPr/>
          </p:nvSpPr>
          <p:spPr bwMode="auto">
            <a:xfrm>
              <a:off x="4487" y="2130"/>
              <a:ext cx="1201" cy="1234"/>
            </a:xfrm>
            <a:custGeom>
              <a:avLst/>
              <a:gdLst>
                <a:gd name="T0" fmla="*/ 25 w 1201"/>
                <a:gd name="T1" fmla="*/ 709 h 1234"/>
                <a:gd name="T2" fmla="*/ 526 w 1201"/>
                <a:gd name="T3" fmla="*/ 780 h 1234"/>
                <a:gd name="T4" fmla="*/ 613 w 1201"/>
                <a:gd name="T5" fmla="*/ 1134 h 1234"/>
                <a:gd name="T6" fmla="*/ 946 w 1201"/>
                <a:gd name="T7" fmla="*/ 1230 h 1234"/>
                <a:gd name="T8" fmla="*/ 1171 w 1201"/>
                <a:gd name="T9" fmla="*/ 1107 h 1234"/>
                <a:gd name="T10" fmla="*/ 1126 w 1201"/>
                <a:gd name="T11" fmla="*/ 894 h 1234"/>
                <a:gd name="T12" fmla="*/ 1114 w 1201"/>
                <a:gd name="T13" fmla="*/ 693 h 1234"/>
                <a:gd name="T14" fmla="*/ 1099 w 1201"/>
                <a:gd name="T15" fmla="*/ 423 h 1234"/>
                <a:gd name="T16" fmla="*/ 1141 w 1201"/>
                <a:gd name="T17" fmla="*/ 216 h 1234"/>
                <a:gd name="T18" fmla="*/ 1102 w 1201"/>
                <a:gd name="T19" fmla="*/ 33 h 1234"/>
                <a:gd name="T20" fmla="*/ 646 w 1201"/>
                <a:gd name="T21" fmla="*/ 81 h 1234"/>
                <a:gd name="T22" fmla="*/ 535 w 1201"/>
                <a:gd name="T23" fmla="*/ 519 h 1234"/>
                <a:gd name="T24" fmla="*/ 44 w 1201"/>
                <a:gd name="T25" fmla="*/ 548 h 1234"/>
                <a:gd name="T26" fmla="*/ 25 w 1201"/>
                <a:gd name="T27" fmla="*/ 709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1"/>
                <a:gd name="T43" fmla="*/ 0 h 1234"/>
                <a:gd name="T44" fmla="*/ 1201 w 1201"/>
                <a:gd name="T45" fmla="*/ 1234 h 1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01108" name="Freeform 24">
              <a:extLst>
                <a:ext uri="{FF2B5EF4-FFF2-40B4-BE49-F238E27FC236}">
                  <a16:creationId xmlns:a16="http://schemas.microsoft.com/office/drawing/2014/main" id="{454ADA96-B6FC-4AE9-9845-09278A24E064}"/>
                </a:ext>
              </a:extLst>
            </p:cNvPr>
            <p:cNvSpPr>
              <a:spLocks/>
            </p:cNvSpPr>
            <p:nvPr/>
          </p:nvSpPr>
          <p:spPr bwMode="auto">
            <a:xfrm>
              <a:off x="3663" y="2997"/>
              <a:ext cx="1295" cy="939"/>
            </a:xfrm>
            <a:custGeom>
              <a:avLst/>
              <a:gdLst>
                <a:gd name="T0" fmla="*/ 600 w 1295"/>
                <a:gd name="T1" fmla="*/ 30 h 939"/>
                <a:gd name="T2" fmla="*/ 525 w 1295"/>
                <a:gd name="T3" fmla="*/ 393 h 939"/>
                <a:gd name="T4" fmla="*/ 81 w 1295"/>
                <a:gd name="T5" fmla="*/ 471 h 939"/>
                <a:gd name="T6" fmla="*/ 39 w 1295"/>
                <a:gd name="T7" fmla="*/ 855 h 939"/>
                <a:gd name="T8" fmla="*/ 207 w 1295"/>
                <a:gd name="T9" fmla="*/ 927 h 939"/>
                <a:gd name="T10" fmla="*/ 429 w 1295"/>
                <a:gd name="T11" fmla="*/ 927 h 939"/>
                <a:gd name="T12" fmla="*/ 705 w 1295"/>
                <a:gd name="T13" fmla="*/ 891 h 939"/>
                <a:gd name="T14" fmla="*/ 1227 w 1295"/>
                <a:gd name="T15" fmla="*/ 849 h 939"/>
                <a:gd name="T16" fmla="*/ 1113 w 1295"/>
                <a:gd name="T17" fmla="*/ 459 h 939"/>
                <a:gd name="T18" fmla="*/ 777 w 1295"/>
                <a:gd name="T19" fmla="*/ 363 h 939"/>
                <a:gd name="T20" fmla="*/ 762 w 1295"/>
                <a:gd name="T21" fmla="*/ 42 h 939"/>
                <a:gd name="T22" fmla="*/ 600 w 1295"/>
                <a:gd name="T23" fmla="*/ 30 h 9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5"/>
                <a:gd name="T37" fmla="*/ 0 h 939"/>
                <a:gd name="T38" fmla="*/ 1295 w 1295"/>
                <a:gd name="T39" fmla="*/ 939 h 9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5" h="939">
                  <a:moveTo>
                    <a:pt x="600" y="30"/>
                  </a:moveTo>
                  <a:cubicBezTo>
                    <a:pt x="486" y="60"/>
                    <a:pt x="610" y="247"/>
                    <a:pt x="525" y="393"/>
                  </a:cubicBezTo>
                  <a:cubicBezTo>
                    <a:pt x="439" y="467"/>
                    <a:pt x="162" y="394"/>
                    <a:pt x="81" y="471"/>
                  </a:cubicBezTo>
                  <a:cubicBezTo>
                    <a:pt x="0" y="548"/>
                    <a:pt x="18" y="779"/>
                    <a:pt x="39" y="855"/>
                  </a:cubicBezTo>
                  <a:cubicBezTo>
                    <a:pt x="60" y="931"/>
                    <a:pt x="142" y="915"/>
                    <a:pt x="207" y="927"/>
                  </a:cubicBezTo>
                  <a:cubicBezTo>
                    <a:pt x="272" y="939"/>
                    <a:pt x="346" y="933"/>
                    <a:pt x="429" y="927"/>
                  </a:cubicBezTo>
                  <a:cubicBezTo>
                    <a:pt x="512" y="921"/>
                    <a:pt x="572" y="904"/>
                    <a:pt x="705" y="891"/>
                  </a:cubicBezTo>
                  <a:cubicBezTo>
                    <a:pt x="838" y="878"/>
                    <a:pt x="1159" y="921"/>
                    <a:pt x="1227" y="849"/>
                  </a:cubicBezTo>
                  <a:cubicBezTo>
                    <a:pt x="1295" y="777"/>
                    <a:pt x="1188" y="540"/>
                    <a:pt x="1113" y="459"/>
                  </a:cubicBezTo>
                  <a:cubicBezTo>
                    <a:pt x="1038" y="378"/>
                    <a:pt x="835" y="432"/>
                    <a:pt x="777" y="363"/>
                  </a:cubicBezTo>
                  <a:cubicBezTo>
                    <a:pt x="719" y="294"/>
                    <a:pt x="791" y="97"/>
                    <a:pt x="762" y="42"/>
                  </a:cubicBezTo>
                  <a:cubicBezTo>
                    <a:pt x="708" y="15"/>
                    <a:pt x="714" y="0"/>
                    <a:pt x="600" y="30"/>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aphicFrame>
          <p:nvGraphicFramePr>
            <p:cNvPr id="601109" name="Object 25">
              <a:extLst>
                <a:ext uri="{FF2B5EF4-FFF2-40B4-BE49-F238E27FC236}">
                  <a16:creationId xmlns:a16="http://schemas.microsoft.com/office/drawing/2014/main" id="{3744B989-C9C1-4C33-8FF9-9B1E647CD1FA}"/>
                </a:ext>
              </a:extLst>
            </p:cNvPr>
            <p:cNvGraphicFramePr>
              <a:graphicFrameLocks noChangeAspect="1"/>
            </p:cNvGraphicFramePr>
            <p:nvPr/>
          </p:nvGraphicFramePr>
          <p:xfrm>
            <a:off x="2951" y="2015"/>
            <a:ext cx="368" cy="292"/>
          </p:xfrm>
          <a:graphic>
            <a:graphicData uri="http://schemas.openxmlformats.org/presentationml/2006/ole">
              <mc:AlternateContent xmlns:mc="http://schemas.openxmlformats.org/markup-compatibility/2006">
                <mc:Choice xmlns:v="urn:schemas-microsoft-com:vml" Requires="v">
                  <p:oleObj spid="_x0000_s601194" name="Clip" r:id="rId3" imgW="1307263" imgH="1084139" progId="MS_ClipArt_Gallery.2">
                    <p:embed/>
                  </p:oleObj>
                </mc:Choice>
                <mc:Fallback>
                  <p:oleObj name="Clip" r:id="rId3" imgW="1307263" imgH="1084139" progId="MS_ClipArt_Gallery.2">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1" y="2015"/>
                          <a:ext cx="368"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1110" name="Line 26">
              <a:extLst>
                <a:ext uri="{FF2B5EF4-FFF2-40B4-BE49-F238E27FC236}">
                  <a16:creationId xmlns:a16="http://schemas.microsoft.com/office/drawing/2014/main" id="{32D7B360-1DFD-4FBE-8AC3-F952F1A161AD}"/>
                </a:ext>
              </a:extLst>
            </p:cNvPr>
            <p:cNvSpPr>
              <a:spLocks noChangeShapeType="1"/>
            </p:cNvSpPr>
            <p:nvPr/>
          </p:nvSpPr>
          <p:spPr bwMode="auto">
            <a:xfrm>
              <a:off x="3304" y="2250"/>
              <a:ext cx="175"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1111" name="Line 27">
              <a:extLst>
                <a:ext uri="{FF2B5EF4-FFF2-40B4-BE49-F238E27FC236}">
                  <a16:creationId xmlns:a16="http://schemas.microsoft.com/office/drawing/2014/main" id="{B06F3573-F830-463E-8D80-683C35227CB2}"/>
                </a:ext>
              </a:extLst>
            </p:cNvPr>
            <p:cNvSpPr>
              <a:spLocks noChangeShapeType="1"/>
            </p:cNvSpPr>
            <p:nvPr/>
          </p:nvSpPr>
          <p:spPr bwMode="auto">
            <a:xfrm flipH="1">
              <a:off x="3487" y="2241"/>
              <a:ext cx="0" cy="8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1112" name="Line 28">
              <a:extLst>
                <a:ext uri="{FF2B5EF4-FFF2-40B4-BE49-F238E27FC236}">
                  <a16:creationId xmlns:a16="http://schemas.microsoft.com/office/drawing/2014/main" id="{0C0669B6-059E-4B47-B87D-756C898AFBCB}"/>
                </a:ext>
              </a:extLst>
            </p:cNvPr>
            <p:cNvSpPr>
              <a:spLocks noChangeShapeType="1"/>
            </p:cNvSpPr>
            <p:nvPr/>
          </p:nvSpPr>
          <p:spPr bwMode="auto">
            <a:xfrm flipV="1">
              <a:off x="3304" y="2656"/>
              <a:ext cx="175"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1113" name="Line 29">
              <a:extLst>
                <a:ext uri="{FF2B5EF4-FFF2-40B4-BE49-F238E27FC236}">
                  <a16:creationId xmlns:a16="http://schemas.microsoft.com/office/drawing/2014/main" id="{802D6E95-1F4A-45BD-9528-452BF19EC820}"/>
                </a:ext>
              </a:extLst>
            </p:cNvPr>
            <p:cNvSpPr>
              <a:spLocks noChangeShapeType="1"/>
            </p:cNvSpPr>
            <p:nvPr/>
          </p:nvSpPr>
          <p:spPr bwMode="auto">
            <a:xfrm>
              <a:off x="3310" y="3051"/>
              <a:ext cx="172"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601114" name="Object 30">
              <a:extLst>
                <a:ext uri="{FF2B5EF4-FFF2-40B4-BE49-F238E27FC236}">
                  <a16:creationId xmlns:a16="http://schemas.microsoft.com/office/drawing/2014/main" id="{4225959B-0C03-4742-82A3-2918DE38F4BE}"/>
                </a:ext>
              </a:extLst>
            </p:cNvPr>
            <p:cNvGraphicFramePr>
              <a:graphicFrameLocks noChangeAspect="1"/>
            </p:cNvGraphicFramePr>
            <p:nvPr/>
          </p:nvGraphicFramePr>
          <p:xfrm>
            <a:off x="2951" y="2435"/>
            <a:ext cx="368" cy="292"/>
          </p:xfrm>
          <a:graphic>
            <a:graphicData uri="http://schemas.openxmlformats.org/presentationml/2006/ole">
              <mc:AlternateContent xmlns:mc="http://schemas.openxmlformats.org/markup-compatibility/2006">
                <mc:Choice xmlns:v="urn:schemas-microsoft-com:vml" Requires="v">
                  <p:oleObj spid="_x0000_s601195" name="Clip" r:id="rId5" imgW="1307263" imgH="1084139" progId="MS_ClipArt_Gallery.2">
                    <p:embed/>
                  </p:oleObj>
                </mc:Choice>
                <mc:Fallback>
                  <p:oleObj name="Clip" r:id="rId5" imgW="1307263" imgH="1084139" progId="MS_ClipArt_Gallery.2">
                    <p:embed/>
                    <p:pic>
                      <p:nvPicPr>
                        <p:cNvPr id="0"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1" y="2435"/>
                          <a:ext cx="368"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1115" name="Object 31">
              <a:extLst>
                <a:ext uri="{FF2B5EF4-FFF2-40B4-BE49-F238E27FC236}">
                  <a16:creationId xmlns:a16="http://schemas.microsoft.com/office/drawing/2014/main" id="{9E2883D3-42B9-48FA-B261-7D52425B904A}"/>
                </a:ext>
              </a:extLst>
            </p:cNvPr>
            <p:cNvGraphicFramePr>
              <a:graphicFrameLocks noChangeAspect="1"/>
            </p:cNvGraphicFramePr>
            <p:nvPr/>
          </p:nvGraphicFramePr>
          <p:xfrm>
            <a:off x="2951" y="2819"/>
            <a:ext cx="368" cy="292"/>
          </p:xfrm>
          <a:graphic>
            <a:graphicData uri="http://schemas.openxmlformats.org/presentationml/2006/ole">
              <mc:AlternateContent xmlns:mc="http://schemas.openxmlformats.org/markup-compatibility/2006">
                <mc:Choice xmlns:v="urn:schemas-microsoft-com:vml" Requires="v">
                  <p:oleObj spid="_x0000_s601196" name="Clip" r:id="rId6" imgW="1307263" imgH="1084139" progId="MS_ClipArt_Gallery.2">
                    <p:embed/>
                  </p:oleObj>
                </mc:Choice>
                <mc:Fallback>
                  <p:oleObj name="Clip" r:id="rId6" imgW="1307263" imgH="1084139" progId="MS_ClipArt_Gallery.2">
                    <p:embed/>
                    <p:pic>
                      <p:nvPicPr>
                        <p:cNvPr id="0" name="Object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1" y="2819"/>
                          <a:ext cx="368"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1116" name="Line 32">
              <a:extLst>
                <a:ext uri="{FF2B5EF4-FFF2-40B4-BE49-F238E27FC236}">
                  <a16:creationId xmlns:a16="http://schemas.microsoft.com/office/drawing/2014/main" id="{CC9FCAA2-3014-4345-9736-395AD26BDB32}"/>
                </a:ext>
              </a:extLst>
            </p:cNvPr>
            <p:cNvSpPr>
              <a:spLocks noChangeShapeType="1"/>
            </p:cNvSpPr>
            <p:nvPr/>
          </p:nvSpPr>
          <p:spPr bwMode="auto">
            <a:xfrm>
              <a:off x="3487" y="2781"/>
              <a:ext cx="652"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601117" name="Group 33">
              <a:extLst>
                <a:ext uri="{FF2B5EF4-FFF2-40B4-BE49-F238E27FC236}">
                  <a16:creationId xmlns:a16="http://schemas.microsoft.com/office/drawing/2014/main" id="{704BA733-8416-43A0-822F-72092DAC0C21}"/>
                </a:ext>
              </a:extLst>
            </p:cNvPr>
            <p:cNvGrpSpPr>
              <a:grpSpLocks/>
            </p:cNvGrpSpPr>
            <p:nvPr/>
          </p:nvGrpSpPr>
          <p:grpSpPr bwMode="auto">
            <a:xfrm>
              <a:off x="4081" y="2759"/>
              <a:ext cx="448" cy="240"/>
              <a:chOff x="3600" y="219"/>
              <a:chExt cx="360" cy="175"/>
            </a:xfrm>
          </p:grpSpPr>
          <p:sp>
            <p:nvSpPr>
              <p:cNvPr id="601153" name="Oval 34">
                <a:extLst>
                  <a:ext uri="{FF2B5EF4-FFF2-40B4-BE49-F238E27FC236}">
                    <a16:creationId xmlns:a16="http://schemas.microsoft.com/office/drawing/2014/main" id="{F2C84743-71F6-4720-8506-A40C5D55D8F9}"/>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01154" name="Line 35">
                <a:extLst>
                  <a:ext uri="{FF2B5EF4-FFF2-40B4-BE49-F238E27FC236}">
                    <a16:creationId xmlns:a16="http://schemas.microsoft.com/office/drawing/2014/main" id="{0877658F-5EA1-44A3-B66C-8D4C782CAE23}"/>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1155" name="Line 36">
                <a:extLst>
                  <a:ext uri="{FF2B5EF4-FFF2-40B4-BE49-F238E27FC236}">
                    <a16:creationId xmlns:a16="http://schemas.microsoft.com/office/drawing/2014/main" id="{CF11EF21-2128-42BF-8E89-A7F0E94F83DD}"/>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1156" name="Rectangle 37">
                <a:extLst>
                  <a:ext uri="{FF2B5EF4-FFF2-40B4-BE49-F238E27FC236}">
                    <a16:creationId xmlns:a16="http://schemas.microsoft.com/office/drawing/2014/main" id="{B00E1950-AA79-4047-970C-3BB4C3AA2C87}"/>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601157" name="Oval 38">
                <a:extLst>
                  <a:ext uri="{FF2B5EF4-FFF2-40B4-BE49-F238E27FC236}">
                    <a16:creationId xmlns:a16="http://schemas.microsoft.com/office/drawing/2014/main" id="{A5981986-8A01-43DF-BEB4-DCA8E289FD22}"/>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601158" name="Group 39">
                <a:extLst>
                  <a:ext uri="{FF2B5EF4-FFF2-40B4-BE49-F238E27FC236}">
                    <a16:creationId xmlns:a16="http://schemas.microsoft.com/office/drawing/2014/main" id="{A247AE09-C13A-46E5-A680-82A99B102C04}"/>
                  </a:ext>
                </a:extLst>
              </p:cNvPr>
              <p:cNvGrpSpPr>
                <a:grpSpLocks/>
              </p:cNvGrpSpPr>
              <p:nvPr/>
            </p:nvGrpSpPr>
            <p:grpSpPr bwMode="auto">
              <a:xfrm>
                <a:off x="3686" y="244"/>
                <a:ext cx="177" cy="66"/>
                <a:chOff x="2848" y="848"/>
                <a:chExt cx="140" cy="98"/>
              </a:xfrm>
            </p:grpSpPr>
            <p:sp>
              <p:nvSpPr>
                <p:cNvPr id="601163" name="Line 40">
                  <a:extLst>
                    <a:ext uri="{FF2B5EF4-FFF2-40B4-BE49-F238E27FC236}">
                      <a16:creationId xmlns:a16="http://schemas.microsoft.com/office/drawing/2014/main" id="{EECFA221-F63E-4DEF-9033-1D7B26CD03EE}"/>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1164" name="Line 41">
                  <a:extLst>
                    <a:ext uri="{FF2B5EF4-FFF2-40B4-BE49-F238E27FC236}">
                      <a16:creationId xmlns:a16="http://schemas.microsoft.com/office/drawing/2014/main" id="{A43ECAF8-251D-4005-8C3E-30BAFD84A358}"/>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1165" name="Line 42">
                  <a:extLst>
                    <a:ext uri="{FF2B5EF4-FFF2-40B4-BE49-F238E27FC236}">
                      <a16:creationId xmlns:a16="http://schemas.microsoft.com/office/drawing/2014/main" id="{A215149A-CA7E-4B3A-977E-2D919437F97F}"/>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01159" name="Group 43">
                <a:extLst>
                  <a:ext uri="{FF2B5EF4-FFF2-40B4-BE49-F238E27FC236}">
                    <a16:creationId xmlns:a16="http://schemas.microsoft.com/office/drawing/2014/main" id="{EBDDE3C7-DD26-4296-987A-894B868BD01B}"/>
                  </a:ext>
                </a:extLst>
              </p:cNvPr>
              <p:cNvGrpSpPr>
                <a:grpSpLocks/>
              </p:cNvGrpSpPr>
              <p:nvPr/>
            </p:nvGrpSpPr>
            <p:grpSpPr bwMode="auto">
              <a:xfrm flipV="1">
                <a:off x="3686" y="243"/>
                <a:ext cx="177" cy="66"/>
                <a:chOff x="2848" y="848"/>
                <a:chExt cx="140" cy="98"/>
              </a:xfrm>
            </p:grpSpPr>
            <p:sp>
              <p:nvSpPr>
                <p:cNvPr id="601160" name="Line 44">
                  <a:extLst>
                    <a:ext uri="{FF2B5EF4-FFF2-40B4-BE49-F238E27FC236}">
                      <a16:creationId xmlns:a16="http://schemas.microsoft.com/office/drawing/2014/main" id="{849E55CB-9200-44FA-B8D0-D6D37E8B6D00}"/>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1161" name="Line 45">
                  <a:extLst>
                    <a:ext uri="{FF2B5EF4-FFF2-40B4-BE49-F238E27FC236}">
                      <a16:creationId xmlns:a16="http://schemas.microsoft.com/office/drawing/2014/main" id="{7BDFF313-EF8E-41EF-B29F-FDC1139554AB}"/>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1162" name="Line 46">
                  <a:extLst>
                    <a:ext uri="{FF2B5EF4-FFF2-40B4-BE49-F238E27FC236}">
                      <a16:creationId xmlns:a16="http://schemas.microsoft.com/office/drawing/2014/main" id="{A7B865DA-CA12-4D5A-AA99-ECE805BB17A9}"/>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01118" name="Text Box 47">
              <a:extLst>
                <a:ext uri="{FF2B5EF4-FFF2-40B4-BE49-F238E27FC236}">
                  <a16:creationId xmlns:a16="http://schemas.microsoft.com/office/drawing/2014/main" id="{5D5BAC2A-2076-42BF-A080-386861357D34}"/>
                </a:ext>
              </a:extLst>
            </p:cNvPr>
            <p:cNvSpPr txBox="1">
              <a:spLocks noChangeArrowheads="1"/>
            </p:cNvSpPr>
            <p:nvPr/>
          </p:nvSpPr>
          <p:spPr bwMode="auto">
            <a:xfrm>
              <a:off x="3278" y="2045"/>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223.1.1.1</a:t>
              </a:r>
              <a:endParaRPr lang="en-US" altLang="en-US" sz="2400"/>
            </a:p>
          </p:txBody>
        </p:sp>
        <p:sp>
          <p:nvSpPr>
            <p:cNvPr id="601119" name="Rectangle 48">
              <a:extLst>
                <a:ext uri="{FF2B5EF4-FFF2-40B4-BE49-F238E27FC236}">
                  <a16:creationId xmlns:a16="http://schemas.microsoft.com/office/drawing/2014/main" id="{1C5AD3BF-5151-49F9-8DDF-BC3D5E97F697}"/>
                </a:ext>
              </a:extLst>
            </p:cNvPr>
            <p:cNvSpPr>
              <a:spLocks noChangeArrowheads="1"/>
            </p:cNvSpPr>
            <p:nvPr/>
          </p:nvSpPr>
          <p:spPr bwMode="auto">
            <a:xfrm>
              <a:off x="3333" y="2499"/>
              <a:ext cx="195" cy="114"/>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01120" name="Text Box 49">
              <a:extLst>
                <a:ext uri="{FF2B5EF4-FFF2-40B4-BE49-F238E27FC236}">
                  <a16:creationId xmlns:a16="http://schemas.microsoft.com/office/drawing/2014/main" id="{118118F2-EFF7-4CE3-8284-43B9D4489544}"/>
                </a:ext>
              </a:extLst>
            </p:cNvPr>
            <p:cNvSpPr txBox="1">
              <a:spLocks noChangeArrowheads="1"/>
            </p:cNvSpPr>
            <p:nvPr/>
          </p:nvSpPr>
          <p:spPr bwMode="auto">
            <a:xfrm>
              <a:off x="3327" y="2441"/>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223.1.1.2</a:t>
              </a:r>
              <a:endParaRPr lang="en-US" altLang="en-US" sz="2400"/>
            </a:p>
          </p:txBody>
        </p:sp>
        <p:sp>
          <p:nvSpPr>
            <p:cNvPr id="601121" name="Text Box 50">
              <a:extLst>
                <a:ext uri="{FF2B5EF4-FFF2-40B4-BE49-F238E27FC236}">
                  <a16:creationId xmlns:a16="http://schemas.microsoft.com/office/drawing/2014/main" id="{451AFBE6-4F6D-41FE-A68D-BFFFD1AECE93}"/>
                </a:ext>
              </a:extLst>
            </p:cNvPr>
            <p:cNvSpPr txBox="1">
              <a:spLocks noChangeArrowheads="1"/>
            </p:cNvSpPr>
            <p:nvPr/>
          </p:nvSpPr>
          <p:spPr bwMode="auto">
            <a:xfrm>
              <a:off x="3206" y="3041"/>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223.1.1.3</a:t>
              </a:r>
              <a:endParaRPr lang="en-US" altLang="en-US" sz="2400"/>
            </a:p>
          </p:txBody>
        </p:sp>
        <p:sp>
          <p:nvSpPr>
            <p:cNvPr id="601122" name="Text Box 51">
              <a:extLst>
                <a:ext uri="{FF2B5EF4-FFF2-40B4-BE49-F238E27FC236}">
                  <a16:creationId xmlns:a16="http://schemas.microsoft.com/office/drawing/2014/main" id="{156A8F81-A59B-4C74-BCB3-A68620B45D56}"/>
                </a:ext>
              </a:extLst>
            </p:cNvPr>
            <p:cNvSpPr txBox="1">
              <a:spLocks noChangeArrowheads="1"/>
            </p:cNvSpPr>
            <p:nvPr/>
          </p:nvSpPr>
          <p:spPr bwMode="auto">
            <a:xfrm>
              <a:off x="3704" y="2618"/>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223.1.1.4</a:t>
              </a:r>
              <a:endParaRPr lang="en-US" altLang="en-US" sz="2400"/>
            </a:p>
          </p:txBody>
        </p:sp>
        <p:sp>
          <p:nvSpPr>
            <p:cNvPr id="601123" name="Line 52">
              <a:extLst>
                <a:ext uri="{FF2B5EF4-FFF2-40B4-BE49-F238E27FC236}">
                  <a16:creationId xmlns:a16="http://schemas.microsoft.com/office/drawing/2014/main" id="{EAAC0AFF-FFE2-416D-A458-599BF88C92D5}"/>
                </a:ext>
              </a:extLst>
            </p:cNvPr>
            <p:cNvSpPr>
              <a:spLocks noChangeShapeType="1"/>
            </p:cNvSpPr>
            <p:nvPr/>
          </p:nvSpPr>
          <p:spPr bwMode="auto">
            <a:xfrm>
              <a:off x="4462" y="2787"/>
              <a:ext cx="640"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1124" name="Text Box 53">
              <a:extLst>
                <a:ext uri="{FF2B5EF4-FFF2-40B4-BE49-F238E27FC236}">
                  <a16:creationId xmlns:a16="http://schemas.microsoft.com/office/drawing/2014/main" id="{167FF4BB-6D82-4BB1-9A6D-AED9517A985C}"/>
                </a:ext>
              </a:extLst>
            </p:cNvPr>
            <p:cNvSpPr txBox="1">
              <a:spLocks noChangeArrowheads="1"/>
            </p:cNvSpPr>
            <p:nvPr/>
          </p:nvSpPr>
          <p:spPr bwMode="auto">
            <a:xfrm>
              <a:off x="4382" y="2612"/>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223.1.2.9</a:t>
              </a:r>
              <a:endParaRPr lang="en-US" altLang="en-US" sz="2400"/>
            </a:p>
          </p:txBody>
        </p:sp>
        <p:sp>
          <p:nvSpPr>
            <p:cNvPr id="601125" name="Line 54">
              <a:extLst>
                <a:ext uri="{FF2B5EF4-FFF2-40B4-BE49-F238E27FC236}">
                  <a16:creationId xmlns:a16="http://schemas.microsoft.com/office/drawing/2014/main" id="{C253BFBD-649F-4C0F-94E9-0984EA581ECD}"/>
                </a:ext>
              </a:extLst>
            </p:cNvPr>
            <p:cNvSpPr>
              <a:spLocks noChangeShapeType="1"/>
            </p:cNvSpPr>
            <p:nvPr/>
          </p:nvSpPr>
          <p:spPr bwMode="auto">
            <a:xfrm flipH="1">
              <a:off x="5107" y="2349"/>
              <a:ext cx="0" cy="8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601126" name="Object 55">
              <a:extLst>
                <a:ext uri="{FF2B5EF4-FFF2-40B4-BE49-F238E27FC236}">
                  <a16:creationId xmlns:a16="http://schemas.microsoft.com/office/drawing/2014/main" id="{303C7712-1C01-4119-AD5E-7FC4D25C360E}"/>
                </a:ext>
              </a:extLst>
            </p:cNvPr>
            <p:cNvGraphicFramePr>
              <a:graphicFrameLocks noChangeAspect="1"/>
            </p:cNvGraphicFramePr>
            <p:nvPr/>
          </p:nvGraphicFramePr>
          <p:xfrm>
            <a:off x="5219" y="2165"/>
            <a:ext cx="368" cy="292"/>
          </p:xfrm>
          <a:graphic>
            <a:graphicData uri="http://schemas.openxmlformats.org/presentationml/2006/ole">
              <mc:AlternateContent xmlns:mc="http://schemas.openxmlformats.org/markup-compatibility/2006">
                <mc:Choice xmlns:v="urn:schemas-microsoft-com:vml" Requires="v">
                  <p:oleObj spid="_x0000_s601197" name="Clip" r:id="rId7" imgW="1307263" imgH="1084139" progId="MS_ClipArt_Gallery.2">
                    <p:embed/>
                  </p:oleObj>
                </mc:Choice>
                <mc:Fallback>
                  <p:oleObj name="Clip" r:id="rId7" imgW="1307263" imgH="1084139" progId="MS_ClipArt_Gallery.2">
                    <p:embed/>
                    <p:pic>
                      <p:nvPicPr>
                        <p:cNvPr id="0" name="Object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 y="2165"/>
                          <a:ext cx="368"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1127" name="Line 56">
              <a:extLst>
                <a:ext uri="{FF2B5EF4-FFF2-40B4-BE49-F238E27FC236}">
                  <a16:creationId xmlns:a16="http://schemas.microsoft.com/office/drawing/2014/main" id="{EA766626-0CE5-47A5-80A2-2641458B710D}"/>
                </a:ext>
              </a:extLst>
            </p:cNvPr>
            <p:cNvSpPr>
              <a:spLocks noChangeShapeType="1"/>
            </p:cNvSpPr>
            <p:nvPr/>
          </p:nvSpPr>
          <p:spPr bwMode="auto">
            <a:xfrm>
              <a:off x="5107" y="2352"/>
              <a:ext cx="148"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601128" name="Object 57">
              <a:extLst>
                <a:ext uri="{FF2B5EF4-FFF2-40B4-BE49-F238E27FC236}">
                  <a16:creationId xmlns:a16="http://schemas.microsoft.com/office/drawing/2014/main" id="{CDF1A9FD-33E9-41C3-A8F9-9D2DE0F11688}"/>
                </a:ext>
              </a:extLst>
            </p:cNvPr>
            <p:cNvGraphicFramePr>
              <a:graphicFrameLocks noChangeAspect="1"/>
            </p:cNvGraphicFramePr>
            <p:nvPr/>
          </p:nvGraphicFramePr>
          <p:xfrm>
            <a:off x="5222" y="3035"/>
            <a:ext cx="368" cy="292"/>
          </p:xfrm>
          <a:graphic>
            <a:graphicData uri="http://schemas.openxmlformats.org/presentationml/2006/ole">
              <mc:AlternateContent xmlns:mc="http://schemas.openxmlformats.org/markup-compatibility/2006">
                <mc:Choice xmlns:v="urn:schemas-microsoft-com:vml" Requires="v">
                  <p:oleObj spid="_x0000_s601198" name="Clip" r:id="rId8" imgW="1307263" imgH="1084139" progId="MS_ClipArt_Gallery.2">
                    <p:embed/>
                  </p:oleObj>
                </mc:Choice>
                <mc:Fallback>
                  <p:oleObj name="Clip" r:id="rId8" imgW="1307263" imgH="1084139" progId="MS_ClipArt_Gallery.2">
                    <p:embed/>
                    <p:pic>
                      <p:nvPicPr>
                        <p:cNvPr id="0" name="Object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2" y="3035"/>
                          <a:ext cx="368"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1129" name="Line 58">
              <a:extLst>
                <a:ext uri="{FF2B5EF4-FFF2-40B4-BE49-F238E27FC236}">
                  <a16:creationId xmlns:a16="http://schemas.microsoft.com/office/drawing/2014/main" id="{E7B5BC2B-00E6-4782-9A42-27191F8B5A08}"/>
                </a:ext>
              </a:extLst>
            </p:cNvPr>
            <p:cNvSpPr>
              <a:spLocks noChangeShapeType="1"/>
            </p:cNvSpPr>
            <p:nvPr/>
          </p:nvSpPr>
          <p:spPr bwMode="auto">
            <a:xfrm>
              <a:off x="5107" y="3153"/>
              <a:ext cx="148"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1130" name="Rectangle 59">
              <a:extLst>
                <a:ext uri="{FF2B5EF4-FFF2-40B4-BE49-F238E27FC236}">
                  <a16:creationId xmlns:a16="http://schemas.microsoft.com/office/drawing/2014/main" id="{9EC3CEEB-7BD5-42A5-AA80-2BF2FFDE2FDB}"/>
                </a:ext>
              </a:extLst>
            </p:cNvPr>
            <p:cNvSpPr>
              <a:spLocks noChangeArrowheads="1"/>
            </p:cNvSpPr>
            <p:nvPr/>
          </p:nvSpPr>
          <p:spPr bwMode="auto">
            <a:xfrm>
              <a:off x="5073" y="2986"/>
              <a:ext cx="108" cy="114"/>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01131" name="Text Box 60">
              <a:extLst>
                <a:ext uri="{FF2B5EF4-FFF2-40B4-BE49-F238E27FC236}">
                  <a16:creationId xmlns:a16="http://schemas.microsoft.com/office/drawing/2014/main" id="{EA188BA3-A74D-4007-98EC-BB06D3612AFA}"/>
                </a:ext>
              </a:extLst>
            </p:cNvPr>
            <p:cNvSpPr txBox="1">
              <a:spLocks noChangeArrowheads="1"/>
            </p:cNvSpPr>
            <p:nvPr/>
          </p:nvSpPr>
          <p:spPr bwMode="auto">
            <a:xfrm>
              <a:off x="4704" y="2915"/>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223.1.2.2</a:t>
              </a:r>
              <a:endParaRPr lang="en-US" altLang="en-US" sz="2400"/>
            </a:p>
          </p:txBody>
        </p:sp>
        <p:sp>
          <p:nvSpPr>
            <p:cNvPr id="601132" name="Rectangle 61">
              <a:extLst>
                <a:ext uri="{FF2B5EF4-FFF2-40B4-BE49-F238E27FC236}">
                  <a16:creationId xmlns:a16="http://schemas.microsoft.com/office/drawing/2014/main" id="{1418D72B-06A6-49E7-BB51-12655EE3DF24}"/>
                </a:ext>
              </a:extLst>
            </p:cNvPr>
            <p:cNvSpPr>
              <a:spLocks noChangeArrowheads="1"/>
            </p:cNvSpPr>
            <p:nvPr/>
          </p:nvSpPr>
          <p:spPr bwMode="auto">
            <a:xfrm>
              <a:off x="5082" y="2382"/>
              <a:ext cx="156" cy="114"/>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01133" name="Text Box 62">
              <a:extLst>
                <a:ext uri="{FF2B5EF4-FFF2-40B4-BE49-F238E27FC236}">
                  <a16:creationId xmlns:a16="http://schemas.microsoft.com/office/drawing/2014/main" id="{9C7E7A7D-FBC4-4EB1-956B-F0D260D51DB8}"/>
                </a:ext>
              </a:extLst>
            </p:cNvPr>
            <p:cNvSpPr txBox="1">
              <a:spLocks noChangeArrowheads="1"/>
            </p:cNvSpPr>
            <p:nvPr/>
          </p:nvSpPr>
          <p:spPr bwMode="auto">
            <a:xfrm>
              <a:off x="4584" y="2321"/>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223.1.2.1</a:t>
              </a:r>
              <a:endParaRPr lang="en-US" altLang="en-US" sz="2400"/>
            </a:p>
          </p:txBody>
        </p:sp>
        <p:sp>
          <p:nvSpPr>
            <p:cNvPr id="601134" name="Line 63">
              <a:extLst>
                <a:ext uri="{FF2B5EF4-FFF2-40B4-BE49-F238E27FC236}">
                  <a16:creationId xmlns:a16="http://schemas.microsoft.com/office/drawing/2014/main" id="{9C74314C-D1D7-44D9-859C-C43A123DA05A}"/>
                </a:ext>
              </a:extLst>
            </p:cNvPr>
            <p:cNvSpPr>
              <a:spLocks noChangeShapeType="1"/>
            </p:cNvSpPr>
            <p:nvPr/>
          </p:nvSpPr>
          <p:spPr bwMode="auto">
            <a:xfrm flipH="1">
              <a:off x="4312" y="3000"/>
              <a:ext cx="0" cy="45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1135" name="Line 64">
              <a:extLst>
                <a:ext uri="{FF2B5EF4-FFF2-40B4-BE49-F238E27FC236}">
                  <a16:creationId xmlns:a16="http://schemas.microsoft.com/office/drawing/2014/main" id="{39E3BA0C-5804-4CC5-A0A4-35B73E8D2F53}"/>
                </a:ext>
              </a:extLst>
            </p:cNvPr>
            <p:cNvSpPr>
              <a:spLocks noChangeShapeType="1"/>
            </p:cNvSpPr>
            <p:nvPr/>
          </p:nvSpPr>
          <p:spPr bwMode="auto">
            <a:xfrm flipH="1">
              <a:off x="3898" y="3453"/>
              <a:ext cx="74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1136" name="Line 65">
              <a:extLst>
                <a:ext uri="{FF2B5EF4-FFF2-40B4-BE49-F238E27FC236}">
                  <a16:creationId xmlns:a16="http://schemas.microsoft.com/office/drawing/2014/main" id="{45F7122C-2AFE-46B2-A76A-70A686510A82}"/>
                </a:ext>
              </a:extLst>
            </p:cNvPr>
            <p:cNvSpPr>
              <a:spLocks noChangeShapeType="1"/>
            </p:cNvSpPr>
            <p:nvPr/>
          </p:nvSpPr>
          <p:spPr bwMode="auto">
            <a:xfrm flipH="1" flipV="1">
              <a:off x="3896" y="3448"/>
              <a:ext cx="2"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1137" name="Line 66">
              <a:extLst>
                <a:ext uri="{FF2B5EF4-FFF2-40B4-BE49-F238E27FC236}">
                  <a16:creationId xmlns:a16="http://schemas.microsoft.com/office/drawing/2014/main" id="{844EC8A5-50F6-4E25-8F8C-11DD02B36E80}"/>
                </a:ext>
              </a:extLst>
            </p:cNvPr>
            <p:cNvSpPr>
              <a:spLocks noChangeShapeType="1"/>
            </p:cNvSpPr>
            <p:nvPr/>
          </p:nvSpPr>
          <p:spPr bwMode="auto">
            <a:xfrm flipH="1" flipV="1">
              <a:off x="4637" y="3451"/>
              <a:ext cx="2"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601138" name="Object 67">
              <a:extLst>
                <a:ext uri="{FF2B5EF4-FFF2-40B4-BE49-F238E27FC236}">
                  <a16:creationId xmlns:a16="http://schemas.microsoft.com/office/drawing/2014/main" id="{9C98B2C9-F291-4150-8808-FC820D99CAEF}"/>
                </a:ext>
              </a:extLst>
            </p:cNvPr>
            <p:cNvGraphicFramePr>
              <a:graphicFrameLocks noChangeAspect="1"/>
            </p:cNvGraphicFramePr>
            <p:nvPr/>
          </p:nvGraphicFramePr>
          <p:xfrm>
            <a:off x="4502" y="3551"/>
            <a:ext cx="368" cy="292"/>
          </p:xfrm>
          <a:graphic>
            <a:graphicData uri="http://schemas.openxmlformats.org/presentationml/2006/ole">
              <mc:AlternateContent xmlns:mc="http://schemas.openxmlformats.org/markup-compatibility/2006">
                <mc:Choice xmlns:v="urn:schemas-microsoft-com:vml" Requires="v">
                  <p:oleObj spid="_x0000_s601199" name="Clip" r:id="rId9" imgW="1307263" imgH="1084139" progId="MS_ClipArt_Gallery.2">
                    <p:embed/>
                  </p:oleObj>
                </mc:Choice>
                <mc:Fallback>
                  <p:oleObj name="Clip" r:id="rId9" imgW="1307263" imgH="1084139" progId="MS_ClipArt_Gallery.2">
                    <p:embed/>
                    <p:pic>
                      <p:nvPicPr>
                        <p:cNvPr id="0" name="Object 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2" y="3551"/>
                          <a:ext cx="368"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1139" name="Object 68">
              <a:extLst>
                <a:ext uri="{FF2B5EF4-FFF2-40B4-BE49-F238E27FC236}">
                  <a16:creationId xmlns:a16="http://schemas.microsoft.com/office/drawing/2014/main" id="{132D815D-B2B4-4912-872F-A008A1C79C7E}"/>
                </a:ext>
              </a:extLst>
            </p:cNvPr>
            <p:cNvGraphicFramePr>
              <a:graphicFrameLocks noChangeAspect="1"/>
            </p:cNvGraphicFramePr>
            <p:nvPr/>
          </p:nvGraphicFramePr>
          <p:xfrm>
            <a:off x="3710" y="3560"/>
            <a:ext cx="368" cy="292"/>
          </p:xfrm>
          <a:graphic>
            <a:graphicData uri="http://schemas.openxmlformats.org/presentationml/2006/ole">
              <mc:AlternateContent xmlns:mc="http://schemas.openxmlformats.org/markup-compatibility/2006">
                <mc:Choice xmlns:v="urn:schemas-microsoft-com:vml" Requires="v">
                  <p:oleObj spid="_x0000_s601200" name="Clip" r:id="rId10" imgW="1307263" imgH="1084139" progId="MS_ClipArt_Gallery.2">
                    <p:embed/>
                  </p:oleObj>
                </mc:Choice>
                <mc:Fallback>
                  <p:oleObj name="Clip" r:id="rId10" imgW="1307263" imgH="1084139" progId="MS_ClipArt_Gallery.2">
                    <p:embed/>
                    <p:pic>
                      <p:nvPicPr>
                        <p:cNvPr id="0" name="Object 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0" y="3560"/>
                          <a:ext cx="368"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1140" name="Text Box 69">
              <a:extLst>
                <a:ext uri="{FF2B5EF4-FFF2-40B4-BE49-F238E27FC236}">
                  <a16:creationId xmlns:a16="http://schemas.microsoft.com/office/drawing/2014/main" id="{7A0626CF-68C7-49A1-91F4-0245A21BF1A6}"/>
                </a:ext>
              </a:extLst>
            </p:cNvPr>
            <p:cNvSpPr txBox="1">
              <a:spLocks noChangeArrowheads="1"/>
            </p:cNvSpPr>
            <p:nvPr/>
          </p:nvSpPr>
          <p:spPr bwMode="auto">
            <a:xfrm>
              <a:off x="4640" y="3356"/>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223.1.3.2</a:t>
              </a:r>
              <a:endParaRPr lang="en-US" altLang="en-US" sz="2400"/>
            </a:p>
          </p:txBody>
        </p:sp>
        <p:sp>
          <p:nvSpPr>
            <p:cNvPr id="601141" name="Text Box 70">
              <a:extLst>
                <a:ext uri="{FF2B5EF4-FFF2-40B4-BE49-F238E27FC236}">
                  <a16:creationId xmlns:a16="http://schemas.microsoft.com/office/drawing/2014/main" id="{319F412F-DB59-45B7-83F7-B78900433A9D}"/>
                </a:ext>
              </a:extLst>
            </p:cNvPr>
            <p:cNvSpPr txBox="1">
              <a:spLocks noChangeArrowheads="1"/>
            </p:cNvSpPr>
            <p:nvPr/>
          </p:nvSpPr>
          <p:spPr bwMode="auto">
            <a:xfrm>
              <a:off x="3269" y="3380"/>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223.1.3.1</a:t>
              </a:r>
              <a:endParaRPr lang="en-US" altLang="en-US" sz="2400"/>
            </a:p>
          </p:txBody>
        </p:sp>
        <p:sp>
          <p:nvSpPr>
            <p:cNvPr id="601142" name="Rectangle 71">
              <a:extLst>
                <a:ext uri="{FF2B5EF4-FFF2-40B4-BE49-F238E27FC236}">
                  <a16:creationId xmlns:a16="http://schemas.microsoft.com/office/drawing/2014/main" id="{A5D2B644-D0E8-4F92-9F27-A13D0B93D5A9}"/>
                </a:ext>
              </a:extLst>
            </p:cNvPr>
            <p:cNvSpPr>
              <a:spLocks noChangeArrowheads="1"/>
            </p:cNvSpPr>
            <p:nvPr/>
          </p:nvSpPr>
          <p:spPr bwMode="auto">
            <a:xfrm>
              <a:off x="4272" y="3084"/>
              <a:ext cx="81" cy="114"/>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01143" name="Text Box 72">
              <a:extLst>
                <a:ext uri="{FF2B5EF4-FFF2-40B4-BE49-F238E27FC236}">
                  <a16:creationId xmlns:a16="http://schemas.microsoft.com/office/drawing/2014/main" id="{B0119183-3878-4C9C-9C89-912D4FCD0B15}"/>
                </a:ext>
              </a:extLst>
            </p:cNvPr>
            <p:cNvSpPr txBox="1">
              <a:spLocks noChangeArrowheads="1"/>
            </p:cNvSpPr>
            <p:nvPr/>
          </p:nvSpPr>
          <p:spPr bwMode="auto">
            <a:xfrm>
              <a:off x="3916" y="3043"/>
              <a:ext cx="72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223.1.3.27</a:t>
              </a:r>
              <a:endParaRPr lang="en-US" altLang="en-US" sz="2400"/>
            </a:p>
          </p:txBody>
        </p:sp>
        <p:grpSp>
          <p:nvGrpSpPr>
            <p:cNvPr id="601144" name="Group 73">
              <a:extLst>
                <a:ext uri="{FF2B5EF4-FFF2-40B4-BE49-F238E27FC236}">
                  <a16:creationId xmlns:a16="http://schemas.microsoft.com/office/drawing/2014/main" id="{4681D748-5533-4304-B9AB-57E70E941B93}"/>
                </a:ext>
              </a:extLst>
            </p:cNvPr>
            <p:cNvGrpSpPr>
              <a:grpSpLocks/>
            </p:cNvGrpSpPr>
            <p:nvPr/>
          </p:nvGrpSpPr>
          <p:grpSpPr bwMode="auto">
            <a:xfrm>
              <a:off x="3014" y="1991"/>
              <a:ext cx="233" cy="250"/>
              <a:chOff x="2822" y="1181"/>
              <a:chExt cx="233" cy="250"/>
            </a:xfrm>
          </p:grpSpPr>
          <p:sp>
            <p:nvSpPr>
              <p:cNvPr id="601151" name="Rectangle 74">
                <a:extLst>
                  <a:ext uri="{FF2B5EF4-FFF2-40B4-BE49-F238E27FC236}">
                    <a16:creationId xmlns:a16="http://schemas.microsoft.com/office/drawing/2014/main" id="{C9FF90D6-DC19-4758-A421-48E3DFC84B25}"/>
                  </a:ext>
                </a:extLst>
              </p:cNvPr>
              <p:cNvSpPr>
                <a:spLocks noChangeArrowheads="1"/>
              </p:cNvSpPr>
              <p:nvPr/>
            </p:nvSpPr>
            <p:spPr bwMode="auto">
              <a:xfrm>
                <a:off x="2886" y="1230"/>
                <a:ext cx="114"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01152" name="Text Box 75">
                <a:extLst>
                  <a:ext uri="{FF2B5EF4-FFF2-40B4-BE49-F238E27FC236}">
                    <a16:creationId xmlns:a16="http://schemas.microsoft.com/office/drawing/2014/main" id="{AF8106C5-BF0C-4753-9031-B9C6532B0C23}"/>
                  </a:ext>
                </a:extLst>
              </p:cNvPr>
              <p:cNvSpPr txBox="1">
                <a:spLocks noChangeArrowheads="1"/>
              </p:cNvSpPr>
              <p:nvPr/>
            </p:nvSpPr>
            <p:spPr bwMode="auto">
              <a:xfrm>
                <a:off x="2822" y="1181"/>
                <a:ext cx="2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solidFill>
                      <a:srgbClr val="FF0000"/>
                    </a:solidFill>
                  </a:rPr>
                  <a:t>A</a:t>
                </a:r>
                <a:endParaRPr lang="en-US" altLang="en-US" sz="2400">
                  <a:solidFill>
                    <a:srgbClr val="FF0000"/>
                  </a:solidFill>
                </a:endParaRPr>
              </a:p>
            </p:txBody>
          </p:sp>
        </p:grpSp>
        <p:grpSp>
          <p:nvGrpSpPr>
            <p:cNvPr id="601145" name="Group 76">
              <a:extLst>
                <a:ext uri="{FF2B5EF4-FFF2-40B4-BE49-F238E27FC236}">
                  <a16:creationId xmlns:a16="http://schemas.microsoft.com/office/drawing/2014/main" id="{B61AECFC-A9BF-41D5-9303-689A20893B14}"/>
                </a:ext>
              </a:extLst>
            </p:cNvPr>
            <p:cNvGrpSpPr>
              <a:grpSpLocks/>
            </p:cNvGrpSpPr>
            <p:nvPr/>
          </p:nvGrpSpPr>
          <p:grpSpPr bwMode="auto">
            <a:xfrm>
              <a:off x="3008" y="2771"/>
              <a:ext cx="217" cy="250"/>
              <a:chOff x="2822" y="1181"/>
              <a:chExt cx="217" cy="250"/>
            </a:xfrm>
          </p:grpSpPr>
          <p:sp>
            <p:nvSpPr>
              <p:cNvPr id="601149" name="Rectangle 77">
                <a:extLst>
                  <a:ext uri="{FF2B5EF4-FFF2-40B4-BE49-F238E27FC236}">
                    <a16:creationId xmlns:a16="http://schemas.microsoft.com/office/drawing/2014/main" id="{DD03B85F-5FB2-4477-A23C-B9DC05E4C248}"/>
                  </a:ext>
                </a:extLst>
              </p:cNvPr>
              <p:cNvSpPr>
                <a:spLocks noChangeArrowheads="1"/>
              </p:cNvSpPr>
              <p:nvPr/>
            </p:nvSpPr>
            <p:spPr bwMode="auto">
              <a:xfrm>
                <a:off x="2886" y="1230"/>
                <a:ext cx="114"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01150" name="Text Box 78">
                <a:extLst>
                  <a:ext uri="{FF2B5EF4-FFF2-40B4-BE49-F238E27FC236}">
                    <a16:creationId xmlns:a16="http://schemas.microsoft.com/office/drawing/2014/main" id="{2BA53B3C-3375-44E7-A271-AC691EE6B897}"/>
                  </a:ext>
                </a:extLst>
              </p:cNvPr>
              <p:cNvSpPr txBox="1">
                <a:spLocks noChangeArrowheads="1"/>
              </p:cNvSpPr>
              <p:nvPr/>
            </p:nvSpPr>
            <p:spPr bwMode="auto">
              <a:xfrm>
                <a:off x="2822" y="1181"/>
                <a:ext cx="2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solidFill>
                      <a:srgbClr val="FF0000"/>
                    </a:solidFill>
                  </a:rPr>
                  <a:t>B</a:t>
                </a:r>
                <a:endParaRPr lang="en-US" altLang="en-US" sz="2400">
                  <a:solidFill>
                    <a:srgbClr val="FF0000"/>
                  </a:solidFill>
                </a:endParaRPr>
              </a:p>
            </p:txBody>
          </p:sp>
        </p:grpSp>
        <p:grpSp>
          <p:nvGrpSpPr>
            <p:cNvPr id="601146" name="Group 79">
              <a:extLst>
                <a:ext uri="{FF2B5EF4-FFF2-40B4-BE49-F238E27FC236}">
                  <a16:creationId xmlns:a16="http://schemas.microsoft.com/office/drawing/2014/main" id="{EA813BDB-4945-462B-9AE5-37F73B4B0F34}"/>
                </a:ext>
              </a:extLst>
            </p:cNvPr>
            <p:cNvGrpSpPr>
              <a:grpSpLocks/>
            </p:cNvGrpSpPr>
            <p:nvPr/>
          </p:nvGrpSpPr>
          <p:grpSpPr bwMode="auto">
            <a:xfrm>
              <a:off x="5282" y="2999"/>
              <a:ext cx="216" cy="250"/>
              <a:chOff x="2822" y="1181"/>
              <a:chExt cx="216" cy="250"/>
            </a:xfrm>
          </p:grpSpPr>
          <p:sp>
            <p:nvSpPr>
              <p:cNvPr id="601147" name="Rectangle 80">
                <a:extLst>
                  <a:ext uri="{FF2B5EF4-FFF2-40B4-BE49-F238E27FC236}">
                    <a16:creationId xmlns:a16="http://schemas.microsoft.com/office/drawing/2014/main" id="{B3F6FC57-CAFC-489E-A235-A57D44E1AA88}"/>
                  </a:ext>
                </a:extLst>
              </p:cNvPr>
              <p:cNvSpPr>
                <a:spLocks noChangeArrowheads="1"/>
              </p:cNvSpPr>
              <p:nvPr/>
            </p:nvSpPr>
            <p:spPr bwMode="auto">
              <a:xfrm>
                <a:off x="2886" y="1230"/>
                <a:ext cx="114"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01148" name="Text Box 81">
                <a:extLst>
                  <a:ext uri="{FF2B5EF4-FFF2-40B4-BE49-F238E27FC236}">
                    <a16:creationId xmlns:a16="http://schemas.microsoft.com/office/drawing/2014/main" id="{3B338248-8AA1-4A36-B9B0-DB8928BB1531}"/>
                  </a:ext>
                </a:extLst>
              </p:cNvPr>
              <p:cNvSpPr txBox="1">
                <a:spLocks noChangeArrowheads="1"/>
              </p:cNvSpPr>
              <p:nvPr/>
            </p:nvSpPr>
            <p:spPr bwMode="auto">
              <a:xfrm>
                <a:off x="2822" y="1181"/>
                <a:ext cx="2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solidFill>
                      <a:srgbClr val="FF0000"/>
                    </a:solidFill>
                  </a:rPr>
                  <a:t>E</a:t>
                </a:r>
                <a:endParaRPr lang="en-US" altLang="en-US" sz="2400">
                  <a:solidFill>
                    <a:srgbClr val="FF0000"/>
                  </a:solidFill>
                </a:endParaRPr>
              </a:p>
            </p:txBody>
          </p:sp>
        </p:grpSp>
      </p:grpSp>
      <p:sp>
        <p:nvSpPr>
          <p:cNvPr id="601104" name="Freeform 82">
            <a:extLst>
              <a:ext uri="{FF2B5EF4-FFF2-40B4-BE49-F238E27FC236}">
                <a16:creationId xmlns:a16="http://schemas.microsoft.com/office/drawing/2014/main" id="{F9800EBC-0FE0-46C2-852A-2E14D40217B9}"/>
              </a:ext>
            </a:extLst>
          </p:cNvPr>
          <p:cNvSpPr>
            <a:spLocks/>
          </p:cNvSpPr>
          <p:nvPr/>
        </p:nvSpPr>
        <p:spPr bwMode="auto">
          <a:xfrm>
            <a:off x="4867275" y="2085975"/>
            <a:ext cx="295275" cy="1143000"/>
          </a:xfrm>
          <a:custGeom>
            <a:avLst/>
            <a:gdLst>
              <a:gd name="T0" fmla="*/ 2147483646 w 186"/>
              <a:gd name="T1" fmla="*/ 0 h 720"/>
              <a:gd name="T2" fmla="*/ 2147483646 w 186"/>
              <a:gd name="T3" fmla="*/ 2147483646 h 720"/>
              <a:gd name="T4" fmla="*/ 0 60000 65536"/>
              <a:gd name="T5" fmla="*/ 0 60000 65536"/>
              <a:gd name="T6" fmla="*/ 0 w 186"/>
              <a:gd name="T7" fmla="*/ 0 h 720"/>
              <a:gd name="T8" fmla="*/ 186 w 186"/>
              <a:gd name="T9" fmla="*/ 720 h 720"/>
            </a:gdLst>
            <a:ahLst/>
            <a:cxnLst>
              <a:cxn ang="T4">
                <a:pos x="T0" y="T1"/>
              </a:cxn>
              <a:cxn ang="T5">
                <a:pos x="T2" y="T3"/>
              </a:cxn>
            </a:cxnLst>
            <a:rect l="T6" t="T7" r="T8" b="T9"/>
            <a:pathLst>
              <a:path w="186" h="720">
                <a:moveTo>
                  <a:pt x="186" y="0"/>
                </a:moveTo>
                <a:cubicBezTo>
                  <a:pt x="36" y="198"/>
                  <a:pt x="0" y="360"/>
                  <a:pt x="60" y="720"/>
                </a:cubicBezTo>
              </a:path>
            </a:pathLst>
          </a:custGeom>
          <a:noFill/>
          <a:ln w="571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1105" name="Rectangle 83">
            <a:extLst>
              <a:ext uri="{FF2B5EF4-FFF2-40B4-BE49-F238E27FC236}">
                <a16:creationId xmlns:a16="http://schemas.microsoft.com/office/drawing/2014/main" id="{C095CE2E-C493-4DEA-BAAA-FE119FB11BF7}"/>
              </a:ext>
            </a:extLst>
          </p:cNvPr>
          <p:cNvSpPr>
            <a:spLocks noChangeArrowheads="1"/>
          </p:cNvSpPr>
          <p:nvPr/>
        </p:nvSpPr>
        <p:spPr bwMode="auto">
          <a:xfrm>
            <a:off x="5160963" y="1160463"/>
            <a:ext cx="33194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r>
              <a:rPr lang="en-US" altLang="en-US" sz="2400">
                <a:solidFill>
                  <a:schemeClr val="accent2"/>
                </a:solidFill>
                <a:latin typeface="Times New Roman" panose="02020603050405020304" pitchFamily="18" charset="0"/>
              </a:rPr>
              <a:t>Bảng định tuyến tại A</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Slide Number Placeholder 6">
            <a:extLst>
              <a:ext uri="{FF2B5EF4-FFF2-40B4-BE49-F238E27FC236}">
                <a16:creationId xmlns:a16="http://schemas.microsoft.com/office/drawing/2014/main" id="{0694B7AC-D4F6-467B-AA41-A6CBF9B2D0C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119A0FC5-82AD-48B8-888A-04024B2C7C35}" type="slidenum">
              <a:rPr lang="en-US" altLang="en-US" sz="1400" smtClean="0"/>
              <a:pPr>
                <a:spcBef>
                  <a:spcPct val="0"/>
                </a:spcBef>
                <a:buClrTx/>
                <a:buSzTx/>
                <a:buFontTx/>
                <a:buNone/>
              </a:pPr>
              <a:t>128</a:t>
            </a:fld>
            <a:endParaRPr lang="en-US" altLang="en-US" sz="1400"/>
          </a:p>
        </p:txBody>
      </p:sp>
      <p:sp>
        <p:nvSpPr>
          <p:cNvPr id="602115" name="Rectangle 2">
            <a:extLst>
              <a:ext uri="{FF2B5EF4-FFF2-40B4-BE49-F238E27FC236}">
                <a16:creationId xmlns:a16="http://schemas.microsoft.com/office/drawing/2014/main" id="{A738CE52-BA78-4B35-87BB-621192BD0C9D}"/>
              </a:ext>
            </a:extLst>
          </p:cNvPr>
          <p:cNvSpPr>
            <a:spLocks noGrp="1" noChangeArrowheads="1"/>
          </p:cNvSpPr>
          <p:nvPr>
            <p:ph type="title"/>
          </p:nvPr>
        </p:nvSpPr>
        <p:spPr>
          <a:xfrm>
            <a:off x="200025" y="209550"/>
            <a:ext cx="8105775" cy="1143000"/>
          </a:xfrm>
        </p:spPr>
        <p:txBody>
          <a:bodyPr/>
          <a:lstStyle/>
          <a:p>
            <a:pPr algn="ctr"/>
            <a:r>
              <a:rPr lang="en-US" altLang="en-US" sz="3600"/>
              <a:t>Truyền một gói tin từ nguồn đến đích</a:t>
            </a:r>
          </a:p>
        </p:txBody>
      </p:sp>
      <p:grpSp>
        <p:nvGrpSpPr>
          <p:cNvPr id="602116" name="Group 3">
            <a:extLst>
              <a:ext uri="{FF2B5EF4-FFF2-40B4-BE49-F238E27FC236}">
                <a16:creationId xmlns:a16="http://schemas.microsoft.com/office/drawing/2014/main" id="{762BA3E4-3C8F-4150-A3D2-6CC7B79FF251}"/>
              </a:ext>
            </a:extLst>
          </p:cNvPr>
          <p:cNvGrpSpPr>
            <a:grpSpLocks/>
          </p:cNvGrpSpPr>
          <p:nvPr/>
        </p:nvGrpSpPr>
        <p:grpSpPr bwMode="auto">
          <a:xfrm>
            <a:off x="5146675" y="1477963"/>
            <a:ext cx="3536950" cy="1425575"/>
            <a:chOff x="1442" y="3085"/>
            <a:chExt cx="2228" cy="898"/>
          </a:xfrm>
        </p:grpSpPr>
        <p:sp>
          <p:nvSpPr>
            <p:cNvPr id="602190" name="Text Box 4">
              <a:extLst>
                <a:ext uri="{FF2B5EF4-FFF2-40B4-BE49-F238E27FC236}">
                  <a16:creationId xmlns:a16="http://schemas.microsoft.com/office/drawing/2014/main" id="{C102AD1C-B946-42A0-B195-1E3B0C7D1769}"/>
                </a:ext>
              </a:extLst>
            </p:cNvPr>
            <p:cNvSpPr txBox="1">
              <a:spLocks noChangeArrowheads="1"/>
            </p:cNvSpPr>
            <p:nvPr/>
          </p:nvSpPr>
          <p:spPr bwMode="auto">
            <a:xfrm>
              <a:off x="1442" y="3085"/>
              <a:ext cx="22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latin typeface="Arial" panose="020B0604020202020204" pitchFamily="34" charset="0"/>
                </a:rPr>
                <a:t>Dest. Net.  next router  Nhops</a:t>
              </a:r>
            </a:p>
          </p:txBody>
        </p:sp>
        <p:sp>
          <p:nvSpPr>
            <p:cNvPr id="602191" name="Text Box 5">
              <a:extLst>
                <a:ext uri="{FF2B5EF4-FFF2-40B4-BE49-F238E27FC236}">
                  <a16:creationId xmlns:a16="http://schemas.microsoft.com/office/drawing/2014/main" id="{647157BF-D2E9-4EDF-B70C-D6FEA6B4A915}"/>
                </a:ext>
              </a:extLst>
            </p:cNvPr>
            <p:cNvSpPr txBox="1">
              <a:spLocks noChangeArrowheads="1"/>
            </p:cNvSpPr>
            <p:nvPr/>
          </p:nvSpPr>
          <p:spPr bwMode="auto">
            <a:xfrm>
              <a:off x="1466" y="3337"/>
              <a:ext cx="20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latin typeface="Arial" panose="020B0604020202020204" pitchFamily="34" charset="0"/>
                </a:rPr>
                <a:t>223.1.1                             1</a:t>
              </a:r>
            </a:p>
          </p:txBody>
        </p:sp>
        <p:sp>
          <p:nvSpPr>
            <p:cNvPr id="602192" name="Text Box 6">
              <a:extLst>
                <a:ext uri="{FF2B5EF4-FFF2-40B4-BE49-F238E27FC236}">
                  <a16:creationId xmlns:a16="http://schemas.microsoft.com/office/drawing/2014/main" id="{7A47254A-6B44-44F2-921E-9BAB04983154}"/>
                </a:ext>
              </a:extLst>
            </p:cNvPr>
            <p:cNvSpPr txBox="1">
              <a:spLocks noChangeArrowheads="1"/>
            </p:cNvSpPr>
            <p:nvPr/>
          </p:nvSpPr>
          <p:spPr bwMode="auto">
            <a:xfrm>
              <a:off x="1472" y="3523"/>
              <a:ext cx="20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latin typeface="Arial" panose="020B0604020202020204" pitchFamily="34" charset="0"/>
                </a:rPr>
                <a:t>223.1.2      223.1.1.4        2</a:t>
              </a:r>
            </a:p>
          </p:txBody>
        </p:sp>
        <p:sp>
          <p:nvSpPr>
            <p:cNvPr id="602193" name="Text Box 7">
              <a:extLst>
                <a:ext uri="{FF2B5EF4-FFF2-40B4-BE49-F238E27FC236}">
                  <a16:creationId xmlns:a16="http://schemas.microsoft.com/office/drawing/2014/main" id="{B61C9F93-34C4-4C63-B17B-32BE0D048BE9}"/>
                </a:ext>
              </a:extLst>
            </p:cNvPr>
            <p:cNvSpPr txBox="1">
              <a:spLocks noChangeArrowheads="1"/>
            </p:cNvSpPr>
            <p:nvPr/>
          </p:nvSpPr>
          <p:spPr bwMode="auto">
            <a:xfrm>
              <a:off x="1478" y="3733"/>
              <a:ext cx="20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latin typeface="Arial" panose="020B0604020202020204" pitchFamily="34" charset="0"/>
                </a:rPr>
                <a:t>223.1.3      223.1.1.4        2</a:t>
              </a:r>
            </a:p>
          </p:txBody>
        </p:sp>
        <p:sp>
          <p:nvSpPr>
            <p:cNvPr id="602194" name="Line 8">
              <a:extLst>
                <a:ext uri="{FF2B5EF4-FFF2-40B4-BE49-F238E27FC236}">
                  <a16:creationId xmlns:a16="http://schemas.microsoft.com/office/drawing/2014/main" id="{C10D34CC-C661-47AE-B928-C4DD6D58B204}"/>
                </a:ext>
              </a:extLst>
            </p:cNvPr>
            <p:cNvSpPr>
              <a:spLocks noChangeShapeType="1"/>
            </p:cNvSpPr>
            <p:nvPr/>
          </p:nvSpPr>
          <p:spPr bwMode="auto">
            <a:xfrm flipV="1">
              <a:off x="1500" y="3324"/>
              <a:ext cx="2136"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2195" name="Line 9">
              <a:extLst>
                <a:ext uri="{FF2B5EF4-FFF2-40B4-BE49-F238E27FC236}">
                  <a16:creationId xmlns:a16="http://schemas.microsoft.com/office/drawing/2014/main" id="{7A105E8D-16CD-4BD5-A46A-168F318DCF14}"/>
                </a:ext>
              </a:extLst>
            </p:cNvPr>
            <p:cNvSpPr>
              <a:spLocks noChangeShapeType="1"/>
            </p:cNvSpPr>
            <p:nvPr/>
          </p:nvSpPr>
          <p:spPr bwMode="auto">
            <a:xfrm>
              <a:off x="2226" y="3174"/>
              <a:ext cx="0" cy="744"/>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2196" name="Line 10">
              <a:extLst>
                <a:ext uri="{FF2B5EF4-FFF2-40B4-BE49-F238E27FC236}">
                  <a16:creationId xmlns:a16="http://schemas.microsoft.com/office/drawing/2014/main" id="{58D0F729-832F-4663-A42A-31397442E45C}"/>
                </a:ext>
              </a:extLst>
            </p:cNvPr>
            <p:cNvSpPr>
              <a:spLocks noChangeShapeType="1"/>
            </p:cNvSpPr>
            <p:nvPr/>
          </p:nvSpPr>
          <p:spPr bwMode="auto">
            <a:xfrm>
              <a:off x="3096" y="3168"/>
              <a:ext cx="0" cy="744"/>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02117" name="Freeform 11">
            <a:extLst>
              <a:ext uri="{FF2B5EF4-FFF2-40B4-BE49-F238E27FC236}">
                <a16:creationId xmlns:a16="http://schemas.microsoft.com/office/drawing/2014/main" id="{FC286E8E-FF7F-4BCE-BA20-74F38B30BB2F}"/>
              </a:ext>
            </a:extLst>
          </p:cNvPr>
          <p:cNvSpPr>
            <a:spLocks/>
          </p:cNvSpPr>
          <p:nvPr/>
        </p:nvSpPr>
        <p:spPr bwMode="auto">
          <a:xfrm>
            <a:off x="4867275" y="2085975"/>
            <a:ext cx="295275" cy="1143000"/>
          </a:xfrm>
          <a:custGeom>
            <a:avLst/>
            <a:gdLst>
              <a:gd name="T0" fmla="*/ 2147483646 w 186"/>
              <a:gd name="T1" fmla="*/ 0 h 720"/>
              <a:gd name="T2" fmla="*/ 2147483646 w 186"/>
              <a:gd name="T3" fmla="*/ 2147483646 h 720"/>
              <a:gd name="T4" fmla="*/ 0 60000 65536"/>
              <a:gd name="T5" fmla="*/ 0 60000 65536"/>
              <a:gd name="T6" fmla="*/ 0 w 186"/>
              <a:gd name="T7" fmla="*/ 0 h 720"/>
              <a:gd name="T8" fmla="*/ 186 w 186"/>
              <a:gd name="T9" fmla="*/ 720 h 720"/>
            </a:gdLst>
            <a:ahLst/>
            <a:cxnLst>
              <a:cxn ang="T4">
                <a:pos x="T0" y="T1"/>
              </a:cxn>
              <a:cxn ang="T5">
                <a:pos x="T2" y="T3"/>
              </a:cxn>
            </a:cxnLst>
            <a:rect l="T6" t="T7" r="T8" b="T9"/>
            <a:pathLst>
              <a:path w="186" h="720">
                <a:moveTo>
                  <a:pt x="186" y="0"/>
                </a:moveTo>
                <a:cubicBezTo>
                  <a:pt x="36" y="198"/>
                  <a:pt x="0" y="360"/>
                  <a:pt x="60" y="720"/>
                </a:cubicBezTo>
              </a:path>
            </a:pathLst>
          </a:custGeom>
          <a:noFill/>
          <a:ln w="571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2118" name="Rectangle 12">
            <a:extLst>
              <a:ext uri="{FF2B5EF4-FFF2-40B4-BE49-F238E27FC236}">
                <a16:creationId xmlns:a16="http://schemas.microsoft.com/office/drawing/2014/main" id="{9D4B68BA-F652-40EC-879F-B5555C04FF8A}"/>
              </a:ext>
            </a:extLst>
          </p:cNvPr>
          <p:cNvSpPr>
            <a:spLocks noChangeArrowheads="1"/>
          </p:cNvSpPr>
          <p:nvPr/>
        </p:nvSpPr>
        <p:spPr bwMode="auto">
          <a:xfrm>
            <a:off x="409575" y="2286000"/>
            <a:ext cx="4067175"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r>
              <a:rPr lang="en-US" altLang="en-US" sz="2400">
                <a:solidFill>
                  <a:schemeClr val="accent2"/>
                </a:solidFill>
                <a:latin typeface="Times New Roman" panose="02020603050405020304" pitchFamily="18" charset="0"/>
              </a:rPr>
              <a:t>Bắt đầu tại A, đích đến là E:</a:t>
            </a:r>
            <a:endParaRPr lang="en-US" altLang="en-US" sz="2000">
              <a:latin typeface="Times New Roman" panose="02020603050405020304" pitchFamily="18" charset="0"/>
            </a:endParaRPr>
          </a:p>
          <a:p>
            <a:pPr>
              <a:buFont typeface="ZapfDingbats" pitchFamily="82" charset="2"/>
              <a:buChar char="r"/>
            </a:pPr>
            <a:r>
              <a:rPr lang="en-US" altLang="en-US" sz="2000">
                <a:latin typeface="Times New Roman" panose="02020603050405020304" pitchFamily="18" charset="0"/>
              </a:rPr>
              <a:t>tra địa chỉ mạng của E trong bảng định tuyến</a:t>
            </a:r>
          </a:p>
          <a:p>
            <a:pPr>
              <a:buFont typeface="ZapfDingbats" pitchFamily="82" charset="2"/>
              <a:buChar char="r"/>
            </a:pPr>
            <a:r>
              <a:rPr lang="en-US" altLang="en-US" sz="2000">
                <a:latin typeface="Times New Roman" panose="02020603050405020304" pitchFamily="18" charset="0"/>
              </a:rPr>
              <a:t>E ở mạng khác</a:t>
            </a:r>
          </a:p>
          <a:p>
            <a:pPr lvl="1"/>
            <a:r>
              <a:rPr lang="en-US" altLang="en-US" sz="2000">
                <a:latin typeface="Times New Roman" panose="02020603050405020304" pitchFamily="18" charset="0"/>
              </a:rPr>
              <a:t>A, E không gắn trực tiếp cùng một mạng</a:t>
            </a:r>
            <a:endParaRPr lang="en-US" altLang="en-US">
              <a:latin typeface="Times New Roman" panose="02020603050405020304" pitchFamily="18" charset="0"/>
            </a:endParaRPr>
          </a:p>
          <a:p>
            <a:pPr>
              <a:buFont typeface="ZapfDingbats" pitchFamily="82" charset="2"/>
              <a:buChar char="r"/>
            </a:pPr>
            <a:r>
              <a:rPr lang="en-US" altLang="en-US" sz="2000">
                <a:latin typeface="Times New Roman" panose="02020603050405020304" pitchFamily="18" charset="0"/>
              </a:rPr>
              <a:t>bảng định tuyến: router kế tiếp để đến E là 223.1.1.4 </a:t>
            </a:r>
          </a:p>
          <a:p>
            <a:pPr>
              <a:buFont typeface="ZapfDingbats" pitchFamily="82" charset="2"/>
              <a:buChar char="r"/>
            </a:pPr>
            <a:r>
              <a:rPr lang="en-US" altLang="en-US" sz="2000">
                <a:latin typeface="Times New Roman" panose="02020603050405020304" pitchFamily="18" charset="0"/>
              </a:rPr>
              <a:t>Tầng lkdl gởi gói IP đến router 223.1.1.4 bên trong frame của nó</a:t>
            </a:r>
          </a:p>
          <a:p>
            <a:pPr>
              <a:buFont typeface="ZapfDingbats" pitchFamily="82" charset="2"/>
              <a:buChar char="r"/>
            </a:pPr>
            <a:r>
              <a:rPr lang="en-US" altLang="en-US" sz="2000">
                <a:latin typeface="Times New Roman" panose="02020603050405020304" pitchFamily="18" charset="0"/>
              </a:rPr>
              <a:t>gói IP đến tại 223.1.1.4 </a:t>
            </a:r>
          </a:p>
          <a:p>
            <a:pPr>
              <a:buFont typeface="ZapfDingbats" pitchFamily="82" charset="2"/>
              <a:buChar char="r"/>
            </a:pPr>
            <a:r>
              <a:rPr lang="en-US" altLang="en-US" sz="2000">
                <a:latin typeface="Times New Roman" panose="02020603050405020304" pitchFamily="18" charset="0"/>
              </a:rPr>
              <a:t>tiếp tục...</a:t>
            </a:r>
          </a:p>
        </p:txBody>
      </p:sp>
      <p:sp>
        <p:nvSpPr>
          <p:cNvPr id="602119" name="Rectangle 13">
            <a:extLst>
              <a:ext uri="{FF2B5EF4-FFF2-40B4-BE49-F238E27FC236}">
                <a16:creationId xmlns:a16="http://schemas.microsoft.com/office/drawing/2014/main" id="{5D66E9EC-D3C4-4C0B-88B2-00B17D9126FE}"/>
              </a:ext>
            </a:extLst>
          </p:cNvPr>
          <p:cNvSpPr>
            <a:spLocks noChangeArrowheads="1"/>
          </p:cNvSpPr>
          <p:nvPr/>
        </p:nvSpPr>
        <p:spPr bwMode="auto">
          <a:xfrm>
            <a:off x="561975" y="1504950"/>
            <a:ext cx="3590925" cy="504825"/>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02120" name="Rectangle 14">
            <a:extLst>
              <a:ext uri="{FF2B5EF4-FFF2-40B4-BE49-F238E27FC236}">
                <a16:creationId xmlns:a16="http://schemas.microsoft.com/office/drawing/2014/main" id="{927E5D44-E4EE-473B-9535-11EE9FF42500}"/>
              </a:ext>
            </a:extLst>
          </p:cNvPr>
          <p:cNvSpPr>
            <a:spLocks noChangeArrowheads="1"/>
          </p:cNvSpPr>
          <p:nvPr/>
        </p:nvSpPr>
        <p:spPr bwMode="auto">
          <a:xfrm>
            <a:off x="485775" y="1571625"/>
            <a:ext cx="3590925" cy="504825"/>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02121" name="Text Box 15">
            <a:extLst>
              <a:ext uri="{FF2B5EF4-FFF2-40B4-BE49-F238E27FC236}">
                <a16:creationId xmlns:a16="http://schemas.microsoft.com/office/drawing/2014/main" id="{B7D8BF30-235A-4D6D-8F30-E8FCE0E9EDBE}"/>
              </a:ext>
            </a:extLst>
          </p:cNvPr>
          <p:cNvSpPr txBox="1">
            <a:spLocks noChangeArrowheads="1"/>
          </p:cNvSpPr>
          <p:nvPr/>
        </p:nvSpPr>
        <p:spPr bwMode="auto">
          <a:xfrm>
            <a:off x="476250" y="1489075"/>
            <a:ext cx="8032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misc</a:t>
            </a:r>
          </a:p>
          <a:p>
            <a:pPr algn="ctr">
              <a:spcBef>
                <a:spcPct val="0"/>
              </a:spcBef>
              <a:buClrTx/>
              <a:buSzTx/>
              <a:buFontTx/>
              <a:buNone/>
            </a:pPr>
            <a:r>
              <a:rPr lang="en-US" altLang="en-US" sz="1800"/>
              <a:t>fields</a:t>
            </a:r>
          </a:p>
        </p:txBody>
      </p:sp>
      <p:sp>
        <p:nvSpPr>
          <p:cNvPr id="602122" name="Line 16">
            <a:extLst>
              <a:ext uri="{FF2B5EF4-FFF2-40B4-BE49-F238E27FC236}">
                <a16:creationId xmlns:a16="http://schemas.microsoft.com/office/drawing/2014/main" id="{FD6D2AF1-FB08-46D7-93B4-EF5FE629CFC8}"/>
              </a:ext>
            </a:extLst>
          </p:cNvPr>
          <p:cNvSpPr>
            <a:spLocks noChangeShapeType="1"/>
          </p:cNvSpPr>
          <p:nvPr/>
        </p:nvSpPr>
        <p:spPr bwMode="auto">
          <a:xfrm>
            <a:off x="1247775" y="1581150"/>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2123" name="Text Box 17">
            <a:extLst>
              <a:ext uri="{FF2B5EF4-FFF2-40B4-BE49-F238E27FC236}">
                <a16:creationId xmlns:a16="http://schemas.microsoft.com/office/drawing/2014/main" id="{5AEE8802-FFDF-40F3-A47A-A0AB237F61D3}"/>
              </a:ext>
            </a:extLst>
          </p:cNvPr>
          <p:cNvSpPr txBox="1">
            <a:spLocks noChangeArrowheads="1"/>
          </p:cNvSpPr>
          <p:nvPr/>
        </p:nvSpPr>
        <p:spPr bwMode="auto">
          <a:xfrm>
            <a:off x="1211263" y="1651000"/>
            <a:ext cx="1093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solidFill>
                  <a:srgbClr val="FF0000"/>
                </a:solidFill>
              </a:rPr>
              <a:t>223.1.1.1</a:t>
            </a:r>
            <a:endParaRPr lang="en-US" altLang="en-US" sz="1800"/>
          </a:p>
        </p:txBody>
      </p:sp>
      <p:sp>
        <p:nvSpPr>
          <p:cNvPr id="602124" name="Text Box 18">
            <a:extLst>
              <a:ext uri="{FF2B5EF4-FFF2-40B4-BE49-F238E27FC236}">
                <a16:creationId xmlns:a16="http://schemas.microsoft.com/office/drawing/2014/main" id="{BAA811BD-051E-4E82-AB3A-FEF64E611DF7}"/>
              </a:ext>
            </a:extLst>
          </p:cNvPr>
          <p:cNvSpPr txBox="1">
            <a:spLocks noChangeArrowheads="1"/>
          </p:cNvSpPr>
          <p:nvPr/>
        </p:nvSpPr>
        <p:spPr bwMode="auto">
          <a:xfrm>
            <a:off x="2193925" y="1651000"/>
            <a:ext cx="1166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solidFill>
                  <a:srgbClr val="FF0000"/>
                </a:solidFill>
              </a:rPr>
              <a:t>223.1.2.2</a:t>
            </a:r>
            <a:endParaRPr lang="en-US" altLang="en-US" sz="1800"/>
          </a:p>
        </p:txBody>
      </p:sp>
      <p:sp>
        <p:nvSpPr>
          <p:cNvPr id="602125" name="Line 19">
            <a:extLst>
              <a:ext uri="{FF2B5EF4-FFF2-40B4-BE49-F238E27FC236}">
                <a16:creationId xmlns:a16="http://schemas.microsoft.com/office/drawing/2014/main" id="{42D72914-3585-418E-8A52-F99CAA830AF0}"/>
              </a:ext>
            </a:extLst>
          </p:cNvPr>
          <p:cNvSpPr>
            <a:spLocks noChangeShapeType="1"/>
          </p:cNvSpPr>
          <p:nvPr/>
        </p:nvSpPr>
        <p:spPr bwMode="auto">
          <a:xfrm>
            <a:off x="2238375" y="1581150"/>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2126" name="Line 20">
            <a:extLst>
              <a:ext uri="{FF2B5EF4-FFF2-40B4-BE49-F238E27FC236}">
                <a16:creationId xmlns:a16="http://schemas.microsoft.com/office/drawing/2014/main" id="{418793AF-56F7-42E3-BD41-B2B74AE19CA8}"/>
              </a:ext>
            </a:extLst>
          </p:cNvPr>
          <p:cNvSpPr>
            <a:spLocks noChangeShapeType="1"/>
          </p:cNvSpPr>
          <p:nvPr/>
        </p:nvSpPr>
        <p:spPr bwMode="auto">
          <a:xfrm>
            <a:off x="3286125" y="1571625"/>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2127" name="Text Box 21">
            <a:extLst>
              <a:ext uri="{FF2B5EF4-FFF2-40B4-BE49-F238E27FC236}">
                <a16:creationId xmlns:a16="http://schemas.microsoft.com/office/drawing/2014/main" id="{0814A704-8821-4EE8-8F82-FDD6A1ADEB41}"/>
              </a:ext>
            </a:extLst>
          </p:cNvPr>
          <p:cNvSpPr txBox="1">
            <a:spLocks noChangeArrowheads="1"/>
          </p:cNvSpPr>
          <p:nvPr/>
        </p:nvSpPr>
        <p:spPr bwMode="auto">
          <a:xfrm>
            <a:off x="3319463" y="1641475"/>
            <a:ext cx="719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data</a:t>
            </a:r>
          </a:p>
        </p:txBody>
      </p:sp>
      <p:grpSp>
        <p:nvGrpSpPr>
          <p:cNvPr id="602128" name="Group 22">
            <a:extLst>
              <a:ext uri="{FF2B5EF4-FFF2-40B4-BE49-F238E27FC236}">
                <a16:creationId xmlns:a16="http://schemas.microsoft.com/office/drawing/2014/main" id="{7CB13273-E078-44F9-844A-E6F90677CA47}"/>
              </a:ext>
            </a:extLst>
          </p:cNvPr>
          <p:cNvGrpSpPr>
            <a:grpSpLocks/>
          </p:cNvGrpSpPr>
          <p:nvPr/>
        </p:nvGrpSpPr>
        <p:grpSpPr bwMode="auto">
          <a:xfrm>
            <a:off x="4606925" y="3094038"/>
            <a:ext cx="4422775" cy="3154362"/>
            <a:chOff x="2902" y="1949"/>
            <a:chExt cx="2786" cy="1987"/>
          </a:xfrm>
        </p:grpSpPr>
        <p:sp>
          <p:nvSpPr>
            <p:cNvPr id="602130" name="Freeform 23">
              <a:extLst>
                <a:ext uri="{FF2B5EF4-FFF2-40B4-BE49-F238E27FC236}">
                  <a16:creationId xmlns:a16="http://schemas.microsoft.com/office/drawing/2014/main" id="{F7537C8B-21FA-49F6-97BA-EDF9180E69D8}"/>
                </a:ext>
              </a:extLst>
            </p:cNvPr>
            <p:cNvSpPr>
              <a:spLocks/>
            </p:cNvSpPr>
            <p:nvPr/>
          </p:nvSpPr>
          <p:spPr bwMode="auto">
            <a:xfrm>
              <a:off x="2902" y="1949"/>
              <a:ext cx="1223" cy="1291"/>
            </a:xfrm>
            <a:custGeom>
              <a:avLst/>
              <a:gdLst>
                <a:gd name="T0" fmla="*/ 1201 w 1223"/>
                <a:gd name="T1" fmla="*/ 756 h 1291"/>
                <a:gd name="T2" fmla="*/ 702 w 1223"/>
                <a:gd name="T3" fmla="*/ 670 h 1291"/>
                <a:gd name="T4" fmla="*/ 608 w 1223"/>
                <a:gd name="T5" fmla="*/ 103 h 1291"/>
                <a:gd name="T6" fmla="*/ 335 w 1223"/>
                <a:gd name="T7" fmla="*/ 52 h 1291"/>
                <a:gd name="T8" fmla="*/ 65 w 1223"/>
                <a:gd name="T9" fmla="*/ 82 h 1291"/>
                <a:gd name="T10" fmla="*/ 41 w 1223"/>
                <a:gd name="T11" fmla="*/ 544 h 1291"/>
                <a:gd name="T12" fmla="*/ 38 w 1223"/>
                <a:gd name="T13" fmla="*/ 751 h 1291"/>
                <a:gd name="T14" fmla="*/ 23 w 1223"/>
                <a:gd name="T15" fmla="*/ 940 h 1291"/>
                <a:gd name="T16" fmla="*/ 17 w 1223"/>
                <a:gd name="T17" fmla="*/ 1114 h 1291"/>
                <a:gd name="T18" fmla="*/ 128 w 1223"/>
                <a:gd name="T19" fmla="*/ 1219 h 1291"/>
                <a:gd name="T20" fmla="*/ 602 w 1223"/>
                <a:gd name="T21" fmla="*/ 1243 h 1291"/>
                <a:gd name="T22" fmla="*/ 686 w 1223"/>
                <a:gd name="T23" fmla="*/ 930 h 1291"/>
                <a:gd name="T24" fmla="*/ 1177 w 1223"/>
                <a:gd name="T25" fmla="*/ 916 h 1291"/>
                <a:gd name="T26" fmla="*/ 1201 w 1223"/>
                <a:gd name="T27" fmla="*/ 756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02131" name="Freeform 24">
              <a:extLst>
                <a:ext uri="{FF2B5EF4-FFF2-40B4-BE49-F238E27FC236}">
                  <a16:creationId xmlns:a16="http://schemas.microsoft.com/office/drawing/2014/main" id="{7FA351EF-8ED9-4EC6-BF4B-88A1116CF574}"/>
                </a:ext>
              </a:extLst>
            </p:cNvPr>
            <p:cNvSpPr>
              <a:spLocks/>
            </p:cNvSpPr>
            <p:nvPr/>
          </p:nvSpPr>
          <p:spPr bwMode="auto">
            <a:xfrm>
              <a:off x="4487" y="2130"/>
              <a:ext cx="1201" cy="1234"/>
            </a:xfrm>
            <a:custGeom>
              <a:avLst/>
              <a:gdLst>
                <a:gd name="T0" fmla="*/ 25 w 1201"/>
                <a:gd name="T1" fmla="*/ 709 h 1234"/>
                <a:gd name="T2" fmla="*/ 526 w 1201"/>
                <a:gd name="T3" fmla="*/ 780 h 1234"/>
                <a:gd name="T4" fmla="*/ 613 w 1201"/>
                <a:gd name="T5" fmla="*/ 1134 h 1234"/>
                <a:gd name="T6" fmla="*/ 946 w 1201"/>
                <a:gd name="T7" fmla="*/ 1230 h 1234"/>
                <a:gd name="T8" fmla="*/ 1171 w 1201"/>
                <a:gd name="T9" fmla="*/ 1107 h 1234"/>
                <a:gd name="T10" fmla="*/ 1126 w 1201"/>
                <a:gd name="T11" fmla="*/ 894 h 1234"/>
                <a:gd name="T12" fmla="*/ 1114 w 1201"/>
                <a:gd name="T13" fmla="*/ 693 h 1234"/>
                <a:gd name="T14" fmla="*/ 1099 w 1201"/>
                <a:gd name="T15" fmla="*/ 423 h 1234"/>
                <a:gd name="T16" fmla="*/ 1141 w 1201"/>
                <a:gd name="T17" fmla="*/ 216 h 1234"/>
                <a:gd name="T18" fmla="*/ 1102 w 1201"/>
                <a:gd name="T19" fmla="*/ 33 h 1234"/>
                <a:gd name="T20" fmla="*/ 646 w 1201"/>
                <a:gd name="T21" fmla="*/ 81 h 1234"/>
                <a:gd name="T22" fmla="*/ 535 w 1201"/>
                <a:gd name="T23" fmla="*/ 519 h 1234"/>
                <a:gd name="T24" fmla="*/ 44 w 1201"/>
                <a:gd name="T25" fmla="*/ 548 h 1234"/>
                <a:gd name="T26" fmla="*/ 25 w 1201"/>
                <a:gd name="T27" fmla="*/ 709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1"/>
                <a:gd name="T43" fmla="*/ 0 h 1234"/>
                <a:gd name="T44" fmla="*/ 1201 w 1201"/>
                <a:gd name="T45" fmla="*/ 1234 h 1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02132" name="Freeform 25">
              <a:extLst>
                <a:ext uri="{FF2B5EF4-FFF2-40B4-BE49-F238E27FC236}">
                  <a16:creationId xmlns:a16="http://schemas.microsoft.com/office/drawing/2014/main" id="{AA7A6A35-1341-4300-B987-39B7159A27A0}"/>
                </a:ext>
              </a:extLst>
            </p:cNvPr>
            <p:cNvSpPr>
              <a:spLocks/>
            </p:cNvSpPr>
            <p:nvPr/>
          </p:nvSpPr>
          <p:spPr bwMode="auto">
            <a:xfrm>
              <a:off x="3663" y="2997"/>
              <a:ext cx="1295" cy="939"/>
            </a:xfrm>
            <a:custGeom>
              <a:avLst/>
              <a:gdLst>
                <a:gd name="T0" fmla="*/ 600 w 1295"/>
                <a:gd name="T1" fmla="*/ 30 h 939"/>
                <a:gd name="T2" fmla="*/ 525 w 1295"/>
                <a:gd name="T3" fmla="*/ 393 h 939"/>
                <a:gd name="T4" fmla="*/ 81 w 1295"/>
                <a:gd name="T5" fmla="*/ 471 h 939"/>
                <a:gd name="T6" fmla="*/ 39 w 1295"/>
                <a:gd name="T7" fmla="*/ 855 h 939"/>
                <a:gd name="T8" fmla="*/ 207 w 1295"/>
                <a:gd name="T9" fmla="*/ 927 h 939"/>
                <a:gd name="T10" fmla="*/ 429 w 1295"/>
                <a:gd name="T11" fmla="*/ 927 h 939"/>
                <a:gd name="T12" fmla="*/ 705 w 1295"/>
                <a:gd name="T13" fmla="*/ 891 h 939"/>
                <a:gd name="T14" fmla="*/ 1227 w 1295"/>
                <a:gd name="T15" fmla="*/ 849 h 939"/>
                <a:gd name="T16" fmla="*/ 1113 w 1295"/>
                <a:gd name="T17" fmla="*/ 459 h 939"/>
                <a:gd name="T18" fmla="*/ 777 w 1295"/>
                <a:gd name="T19" fmla="*/ 363 h 939"/>
                <a:gd name="T20" fmla="*/ 762 w 1295"/>
                <a:gd name="T21" fmla="*/ 42 h 939"/>
                <a:gd name="T22" fmla="*/ 600 w 1295"/>
                <a:gd name="T23" fmla="*/ 30 h 9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5"/>
                <a:gd name="T37" fmla="*/ 0 h 939"/>
                <a:gd name="T38" fmla="*/ 1295 w 1295"/>
                <a:gd name="T39" fmla="*/ 939 h 9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5" h="939">
                  <a:moveTo>
                    <a:pt x="600" y="30"/>
                  </a:moveTo>
                  <a:cubicBezTo>
                    <a:pt x="486" y="60"/>
                    <a:pt x="610" y="247"/>
                    <a:pt x="525" y="393"/>
                  </a:cubicBezTo>
                  <a:cubicBezTo>
                    <a:pt x="439" y="467"/>
                    <a:pt x="162" y="394"/>
                    <a:pt x="81" y="471"/>
                  </a:cubicBezTo>
                  <a:cubicBezTo>
                    <a:pt x="0" y="548"/>
                    <a:pt x="18" y="779"/>
                    <a:pt x="39" y="855"/>
                  </a:cubicBezTo>
                  <a:cubicBezTo>
                    <a:pt x="60" y="931"/>
                    <a:pt x="142" y="915"/>
                    <a:pt x="207" y="927"/>
                  </a:cubicBezTo>
                  <a:cubicBezTo>
                    <a:pt x="272" y="939"/>
                    <a:pt x="346" y="933"/>
                    <a:pt x="429" y="927"/>
                  </a:cubicBezTo>
                  <a:cubicBezTo>
                    <a:pt x="512" y="921"/>
                    <a:pt x="572" y="904"/>
                    <a:pt x="705" y="891"/>
                  </a:cubicBezTo>
                  <a:cubicBezTo>
                    <a:pt x="838" y="878"/>
                    <a:pt x="1159" y="921"/>
                    <a:pt x="1227" y="849"/>
                  </a:cubicBezTo>
                  <a:cubicBezTo>
                    <a:pt x="1295" y="777"/>
                    <a:pt x="1188" y="540"/>
                    <a:pt x="1113" y="459"/>
                  </a:cubicBezTo>
                  <a:cubicBezTo>
                    <a:pt x="1038" y="378"/>
                    <a:pt x="835" y="432"/>
                    <a:pt x="777" y="363"/>
                  </a:cubicBezTo>
                  <a:cubicBezTo>
                    <a:pt x="719" y="294"/>
                    <a:pt x="791" y="97"/>
                    <a:pt x="762" y="42"/>
                  </a:cubicBezTo>
                  <a:cubicBezTo>
                    <a:pt x="708" y="15"/>
                    <a:pt x="714" y="0"/>
                    <a:pt x="600" y="30"/>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aphicFrame>
          <p:nvGraphicFramePr>
            <p:cNvPr id="602133" name="Object 26">
              <a:extLst>
                <a:ext uri="{FF2B5EF4-FFF2-40B4-BE49-F238E27FC236}">
                  <a16:creationId xmlns:a16="http://schemas.microsoft.com/office/drawing/2014/main" id="{57F73E66-6ABF-465B-A519-F20B1DD49EA3}"/>
                </a:ext>
              </a:extLst>
            </p:cNvPr>
            <p:cNvGraphicFramePr>
              <a:graphicFrameLocks noChangeAspect="1"/>
            </p:cNvGraphicFramePr>
            <p:nvPr/>
          </p:nvGraphicFramePr>
          <p:xfrm>
            <a:off x="2951" y="2015"/>
            <a:ext cx="368" cy="292"/>
          </p:xfrm>
          <a:graphic>
            <a:graphicData uri="http://schemas.openxmlformats.org/presentationml/2006/ole">
              <mc:AlternateContent xmlns:mc="http://schemas.openxmlformats.org/markup-compatibility/2006">
                <mc:Choice xmlns:v="urn:schemas-microsoft-com:vml" Requires="v">
                  <p:oleObj spid="_x0000_s602218" name="Clip" r:id="rId3" imgW="1307263" imgH="1084139" progId="MS_ClipArt_Gallery.2">
                    <p:embed/>
                  </p:oleObj>
                </mc:Choice>
                <mc:Fallback>
                  <p:oleObj name="Clip" r:id="rId3" imgW="1307263" imgH="1084139" progId="MS_ClipArt_Gallery.2">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1" y="2015"/>
                          <a:ext cx="368"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2134" name="Line 27">
              <a:extLst>
                <a:ext uri="{FF2B5EF4-FFF2-40B4-BE49-F238E27FC236}">
                  <a16:creationId xmlns:a16="http://schemas.microsoft.com/office/drawing/2014/main" id="{CCD915E3-341F-40CD-ACD3-8669CEC9DFE3}"/>
                </a:ext>
              </a:extLst>
            </p:cNvPr>
            <p:cNvSpPr>
              <a:spLocks noChangeShapeType="1"/>
            </p:cNvSpPr>
            <p:nvPr/>
          </p:nvSpPr>
          <p:spPr bwMode="auto">
            <a:xfrm>
              <a:off x="3304" y="2250"/>
              <a:ext cx="175"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2135" name="Line 28">
              <a:extLst>
                <a:ext uri="{FF2B5EF4-FFF2-40B4-BE49-F238E27FC236}">
                  <a16:creationId xmlns:a16="http://schemas.microsoft.com/office/drawing/2014/main" id="{8C6C0C0C-EF7D-4817-BF23-FD8A942AA30D}"/>
                </a:ext>
              </a:extLst>
            </p:cNvPr>
            <p:cNvSpPr>
              <a:spLocks noChangeShapeType="1"/>
            </p:cNvSpPr>
            <p:nvPr/>
          </p:nvSpPr>
          <p:spPr bwMode="auto">
            <a:xfrm flipH="1">
              <a:off x="3487" y="2241"/>
              <a:ext cx="0" cy="8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2136" name="Line 29">
              <a:extLst>
                <a:ext uri="{FF2B5EF4-FFF2-40B4-BE49-F238E27FC236}">
                  <a16:creationId xmlns:a16="http://schemas.microsoft.com/office/drawing/2014/main" id="{D36C264C-5EA8-47D3-B67F-31B949273189}"/>
                </a:ext>
              </a:extLst>
            </p:cNvPr>
            <p:cNvSpPr>
              <a:spLocks noChangeShapeType="1"/>
            </p:cNvSpPr>
            <p:nvPr/>
          </p:nvSpPr>
          <p:spPr bwMode="auto">
            <a:xfrm flipV="1">
              <a:off x="3304" y="2656"/>
              <a:ext cx="175"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2137" name="Line 30">
              <a:extLst>
                <a:ext uri="{FF2B5EF4-FFF2-40B4-BE49-F238E27FC236}">
                  <a16:creationId xmlns:a16="http://schemas.microsoft.com/office/drawing/2014/main" id="{4E1BAA68-E7B2-484A-8AE9-E350885550D7}"/>
                </a:ext>
              </a:extLst>
            </p:cNvPr>
            <p:cNvSpPr>
              <a:spLocks noChangeShapeType="1"/>
            </p:cNvSpPr>
            <p:nvPr/>
          </p:nvSpPr>
          <p:spPr bwMode="auto">
            <a:xfrm>
              <a:off x="3310" y="3051"/>
              <a:ext cx="172"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602138" name="Object 31">
              <a:extLst>
                <a:ext uri="{FF2B5EF4-FFF2-40B4-BE49-F238E27FC236}">
                  <a16:creationId xmlns:a16="http://schemas.microsoft.com/office/drawing/2014/main" id="{12E39AD2-2055-410E-B039-E3E06FE8E72A}"/>
                </a:ext>
              </a:extLst>
            </p:cNvPr>
            <p:cNvGraphicFramePr>
              <a:graphicFrameLocks noChangeAspect="1"/>
            </p:cNvGraphicFramePr>
            <p:nvPr/>
          </p:nvGraphicFramePr>
          <p:xfrm>
            <a:off x="2951" y="2435"/>
            <a:ext cx="368" cy="292"/>
          </p:xfrm>
          <a:graphic>
            <a:graphicData uri="http://schemas.openxmlformats.org/presentationml/2006/ole">
              <mc:AlternateContent xmlns:mc="http://schemas.openxmlformats.org/markup-compatibility/2006">
                <mc:Choice xmlns:v="urn:schemas-microsoft-com:vml" Requires="v">
                  <p:oleObj spid="_x0000_s602219" name="Clip" r:id="rId5" imgW="1307263" imgH="1084139" progId="MS_ClipArt_Gallery.2">
                    <p:embed/>
                  </p:oleObj>
                </mc:Choice>
                <mc:Fallback>
                  <p:oleObj name="Clip" r:id="rId5" imgW="1307263" imgH="1084139" progId="MS_ClipArt_Gallery.2">
                    <p:embed/>
                    <p:pic>
                      <p:nvPicPr>
                        <p:cNvPr id="0" name="Object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1" y="2435"/>
                          <a:ext cx="368"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2139" name="Object 32">
              <a:extLst>
                <a:ext uri="{FF2B5EF4-FFF2-40B4-BE49-F238E27FC236}">
                  <a16:creationId xmlns:a16="http://schemas.microsoft.com/office/drawing/2014/main" id="{A1B5EBAD-5C16-47DE-9ED0-40C9350A986E}"/>
                </a:ext>
              </a:extLst>
            </p:cNvPr>
            <p:cNvGraphicFramePr>
              <a:graphicFrameLocks noChangeAspect="1"/>
            </p:cNvGraphicFramePr>
            <p:nvPr/>
          </p:nvGraphicFramePr>
          <p:xfrm>
            <a:off x="2951" y="2819"/>
            <a:ext cx="368" cy="292"/>
          </p:xfrm>
          <a:graphic>
            <a:graphicData uri="http://schemas.openxmlformats.org/presentationml/2006/ole">
              <mc:AlternateContent xmlns:mc="http://schemas.openxmlformats.org/markup-compatibility/2006">
                <mc:Choice xmlns:v="urn:schemas-microsoft-com:vml" Requires="v">
                  <p:oleObj spid="_x0000_s602220" name="Clip" r:id="rId6" imgW="1307263" imgH="1084139" progId="MS_ClipArt_Gallery.2">
                    <p:embed/>
                  </p:oleObj>
                </mc:Choice>
                <mc:Fallback>
                  <p:oleObj name="Clip" r:id="rId6" imgW="1307263" imgH="1084139" progId="MS_ClipArt_Gallery.2">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1" y="2819"/>
                          <a:ext cx="368"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2140" name="Line 33">
              <a:extLst>
                <a:ext uri="{FF2B5EF4-FFF2-40B4-BE49-F238E27FC236}">
                  <a16:creationId xmlns:a16="http://schemas.microsoft.com/office/drawing/2014/main" id="{9E0F24DB-4B6B-4E99-928F-95D6BB668719}"/>
                </a:ext>
              </a:extLst>
            </p:cNvPr>
            <p:cNvSpPr>
              <a:spLocks noChangeShapeType="1"/>
            </p:cNvSpPr>
            <p:nvPr/>
          </p:nvSpPr>
          <p:spPr bwMode="auto">
            <a:xfrm>
              <a:off x="3487" y="2781"/>
              <a:ext cx="652"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602141" name="Group 34">
              <a:extLst>
                <a:ext uri="{FF2B5EF4-FFF2-40B4-BE49-F238E27FC236}">
                  <a16:creationId xmlns:a16="http://schemas.microsoft.com/office/drawing/2014/main" id="{3CAF0C02-9675-4051-863C-EBD9B4C7D8B4}"/>
                </a:ext>
              </a:extLst>
            </p:cNvPr>
            <p:cNvGrpSpPr>
              <a:grpSpLocks/>
            </p:cNvGrpSpPr>
            <p:nvPr/>
          </p:nvGrpSpPr>
          <p:grpSpPr bwMode="auto">
            <a:xfrm>
              <a:off x="4081" y="2759"/>
              <a:ext cx="448" cy="240"/>
              <a:chOff x="3600" y="219"/>
              <a:chExt cx="360" cy="175"/>
            </a:xfrm>
          </p:grpSpPr>
          <p:sp>
            <p:nvSpPr>
              <p:cNvPr id="602177" name="Oval 35">
                <a:extLst>
                  <a:ext uri="{FF2B5EF4-FFF2-40B4-BE49-F238E27FC236}">
                    <a16:creationId xmlns:a16="http://schemas.microsoft.com/office/drawing/2014/main" id="{9EF91563-DCA5-40FD-9D6F-3B29F8E51562}"/>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02178" name="Line 36">
                <a:extLst>
                  <a:ext uri="{FF2B5EF4-FFF2-40B4-BE49-F238E27FC236}">
                    <a16:creationId xmlns:a16="http://schemas.microsoft.com/office/drawing/2014/main" id="{7D9BD4F9-CCBE-428F-9E0A-A82771874154}"/>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2179" name="Line 37">
                <a:extLst>
                  <a:ext uri="{FF2B5EF4-FFF2-40B4-BE49-F238E27FC236}">
                    <a16:creationId xmlns:a16="http://schemas.microsoft.com/office/drawing/2014/main" id="{DF43D765-F755-4AF5-AEDC-2DD73257E5C4}"/>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2180" name="Rectangle 38">
                <a:extLst>
                  <a:ext uri="{FF2B5EF4-FFF2-40B4-BE49-F238E27FC236}">
                    <a16:creationId xmlns:a16="http://schemas.microsoft.com/office/drawing/2014/main" id="{736FFD48-A6C5-4415-B4A7-964792FA7558}"/>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602181" name="Oval 39">
                <a:extLst>
                  <a:ext uri="{FF2B5EF4-FFF2-40B4-BE49-F238E27FC236}">
                    <a16:creationId xmlns:a16="http://schemas.microsoft.com/office/drawing/2014/main" id="{2460A2D5-C6C9-4DBF-B357-A4D68C9FCAA8}"/>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602182" name="Group 40">
                <a:extLst>
                  <a:ext uri="{FF2B5EF4-FFF2-40B4-BE49-F238E27FC236}">
                    <a16:creationId xmlns:a16="http://schemas.microsoft.com/office/drawing/2014/main" id="{D4F75F8A-7D59-4F1A-83CC-6165B547E45F}"/>
                  </a:ext>
                </a:extLst>
              </p:cNvPr>
              <p:cNvGrpSpPr>
                <a:grpSpLocks/>
              </p:cNvGrpSpPr>
              <p:nvPr/>
            </p:nvGrpSpPr>
            <p:grpSpPr bwMode="auto">
              <a:xfrm>
                <a:off x="3686" y="244"/>
                <a:ext cx="177" cy="66"/>
                <a:chOff x="2848" y="848"/>
                <a:chExt cx="140" cy="98"/>
              </a:xfrm>
            </p:grpSpPr>
            <p:sp>
              <p:nvSpPr>
                <p:cNvPr id="602187" name="Line 41">
                  <a:extLst>
                    <a:ext uri="{FF2B5EF4-FFF2-40B4-BE49-F238E27FC236}">
                      <a16:creationId xmlns:a16="http://schemas.microsoft.com/office/drawing/2014/main" id="{44024E1B-C8D5-4D39-9CC6-12F91167FC97}"/>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2188" name="Line 42">
                  <a:extLst>
                    <a:ext uri="{FF2B5EF4-FFF2-40B4-BE49-F238E27FC236}">
                      <a16:creationId xmlns:a16="http://schemas.microsoft.com/office/drawing/2014/main" id="{7A4FCD69-1902-49E6-B349-17C3B6774B3B}"/>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2189" name="Line 43">
                  <a:extLst>
                    <a:ext uri="{FF2B5EF4-FFF2-40B4-BE49-F238E27FC236}">
                      <a16:creationId xmlns:a16="http://schemas.microsoft.com/office/drawing/2014/main" id="{9F1C4CFC-4D86-4907-A62B-FDA5B958FB7C}"/>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02183" name="Group 44">
                <a:extLst>
                  <a:ext uri="{FF2B5EF4-FFF2-40B4-BE49-F238E27FC236}">
                    <a16:creationId xmlns:a16="http://schemas.microsoft.com/office/drawing/2014/main" id="{B5974BCD-E1A1-4B3A-AEE1-2A3E6866C951}"/>
                  </a:ext>
                </a:extLst>
              </p:cNvPr>
              <p:cNvGrpSpPr>
                <a:grpSpLocks/>
              </p:cNvGrpSpPr>
              <p:nvPr/>
            </p:nvGrpSpPr>
            <p:grpSpPr bwMode="auto">
              <a:xfrm flipV="1">
                <a:off x="3686" y="243"/>
                <a:ext cx="177" cy="66"/>
                <a:chOff x="2848" y="848"/>
                <a:chExt cx="140" cy="98"/>
              </a:xfrm>
            </p:grpSpPr>
            <p:sp>
              <p:nvSpPr>
                <p:cNvPr id="602184" name="Line 45">
                  <a:extLst>
                    <a:ext uri="{FF2B5EF4-FFF2-40B4-BE49-F238E27FC236}">
                      <a16:creationId xmlns:a16="http://schemas.microsoft.com/office/drawing/2014/main" id="{9AE4C1F0-B145-4590-BB78-44D6BEDF3799}"/>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2185" name="Line 46">
                  <a:extLst>
                    <a:ext uri="{FF2B5EF4-FFF2-40B4-BE49-F238E27FC236}">
                      <a16:creationId xmlns:a16="http://schemas.microsoft.com/office/drawing/2014/main" id="{9E7D3D0F-D786-49B0-B791-FFD2C17C786B}"/>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2186" name="Line 47">
                  <a:extLst>
                    <a:ext uri="{FF2B5EF4-FFF2-40B4-BE49-F238E27FC236}">
                      <a16:creationId xmlns:a16="http://schemas.microsoft.com/office/drawing/2014/main" id="{EC99C2EE-C2C5-47C4-9987-16B18FE90202}"/>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02142" name="Text Box 48">
              <a:extLst>
                <a:ext uri="{FF2B5EF4-FFF2-40B4-BE49-F238E27FC236}">
                  <a16:creationId xmlns:a16="http://schemas.microsoft.com/office/drawing/2014/main" id="{B504A06A-7E5A-4A7A-9798-BE496C51DCE3}"/>
                </a:ext>
              </a:extLst>
            </p:cNvPr>
            <p:cNvSpPr txBox="1">
              <a:spLocks noChangeArrowheads="1"/>
            </p:cNvSpPr>
            <p:nvPr/>
          </p:nvSpPr>
          <p:spPr bwMode="auto">
            <a:xfrm>
              <a:off x="3278" y="2045"/>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223.1.1.1</a:t>
              </a:r>
              <a:endParaRPr lang="en-US" altLang="en-US" sz="2400"/>
            </a:p>
          </p:txBody>
        </p:sp>
        <p:sp>
          <p:nvSpPr>
            <p:cNvPr id="602143" name="Rectangle 49">
              <a:extLst>
                <a:ext uri="{FF2B5EF4-FFF2-40B4-BE49-F238E27FC236}">
                  <a16:creationId xmlns:a16="http://schemas.microsoft.com/office/drawing/2014/main" id="{FBA6795A-789B-449D-B709-619DAE4F2415}"/>
                </a:ext>
              </a:extLst>
            </p:cNvPr>
            <p:cNvSpPr>
              <a:spLocks noChangeArrowheads="1"/>
            </p:cNvSpPr>
            <p:nvPr/>
          </p:nvSpPr>
          <p:spPr bwMode="auto">
            <a:xfrm>
              <a:off x="3333" y="2499"/>
              <a:ext cx="195" cy="114"/>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02144" name="Text Box 50">
              <a:extLst>
                <a:ext uri="{FF2B5EF4-FFF2-40B4-BE49-F238E27FC236}">
                  <a16:creationId xmlns:a16="http://schemas.microsoft.com/office/drawing/2014/main" id="{7AD04D2E-9FDD-40D4-9E90-A5C8C65776A7}"/>
                </a:ext>
              </a:extLst>
            </p:cNvPr>
            <p:cNvSpPr txBox="1">
              <a:spLocks noChangeArrowheads="1"/>
            </p:cNvSpPr>
            <p:nvPr/>
          </p:nvSpPr>
          <p:spPr bwMode="auto">
            <a:xfrm>
              <a:off x="3327" y="2441"/>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223.1.1.2</a:t>
              </a:r>
              <a:endParaRPr lang="en-US" altLang="en-US" sz="2400"/>
            </a:p>
          </p:txBody>
        </p:sp>
        <p:sp>
          <p:nvSpPr>
            <p:cNvPr id="602145" name="Text Box 51">
              <a:extLst>
                <a:ext uri="{FF2B5EF4-FFF2-40B4-BE49-F238E27FC236}">
                  <a16:creationId xmlns:a16="http://schemas.microsoft.com/office/drawing/2014/main" id="{C1ED162A-B036-4742-B04B-EAB24D80B7B9}"/>
                </a:ext>
              </a:extLst>
            </p:cNvPr>
            <p:cNvSpPr txBox="1">
              <a:spLocks noChangeArrowheads="1"/>
            </p:cNvSpPr>
            <p:nvPr/>
          </p:nvSpPr>
          <p:spPr bwMode="auto">
            <a:xfrm>
              <a:off x="3206" y="3041"/>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223.1.1.3</a:t>
              </a:r>
              <a:endParaRPr lang="en-US" altLang="en-US" sz="2400"/>
            </a:p>
          </p:txBody>
        </p:sp>
        <p:sp>
          <p:nvSpPr>
            <p:cNvPr id="602146" name="Text Box 52">
              <a:extLst>
                <a:ext uri="{FF2B5EF4-FFF2-40B4-BE49-F238E27FC236}">
                  <a16:creationId xmlns:a16="http://schemas.microsoft.com/office/drawing/2014/main" id="{8DE2D575-E76A-4667-87D5-282B56A5ACBF}"/>
                </a:ext>
              </a:extLst>
            </p:cNvPr>
            <p:cNvSpPr txBox="1">
              <a:spLocks noChangeArrowheads="1"/>
            </p:cNvSpPr>
            <p:nvPr/>
          </p:nvSpPr>
          <p:spPr bwMode="auto">
            <a:xfrm>
              <a:off x="3704" y="2618"/>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223.1.1.4</a:t>
              </a:r>
              <a:endParaRPr lang="en-US" altLang="en-US" sz="2400"/>
            </a:p>
          </p:txBody>
        </p:sp>
        <p:sp>
          <p:nvSpPr>
            <p:cNvPr id="602147" name="Line 53">
              <a:extLst>
                <a:ext uri="{FF2B5EF4-FFF2-40B4-BE49-F238E27FC236}">
                  <a16:creationId xmlns:a16="http://schemas.microsoft.com/office/drawing/2014/main" id="{379CF76B-620D-4680-BAEC-ED855D672CDD}"/>
                </a:ext>
              </a:extLst>
            </p:cNvPr>
            <p:cNvSpPr>
              <a:spLocks noChangeShapeType="1"/>
            </p:cNvSpPr>
            <p:nvPr/>
          </p:nvSpPr>
          <p:spPr bwMode="auto">
            <a:xfrm>
              <a:off x="4462" y="2787"/>
              <a:ext cx="640"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2148" name="Text Box 54">
              <a:extLst>
                <a:ext uri="{FF2B5EF4-FFF2-40B4-BE49-F238E27FC236}">
                  <a16:creationId xmlns:a16="http://schemas.microsoft.com/office/drawing/2014/main" id="{921DACB8-C1CE-4354-AC4D-47627574BF36}"/>
                </a:ext>
              </a:extLst>
            </p:cNvPr>
            <p:cNvSpPr txBox="1">
              <a:spLocks noChangeArrowheads="1"/>
            </p:cNvSpPr>
            <p:nvPr/>
          </p:nvSpPr>
          <p:spPr bwMode="auto">
            <a:xfrm>
              <a:off x="4382" y="2612"/>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223.1.2.9</a:t>
              </a:r>
              <a:endParaRPr lang="en-US" altLang="en-US" sz="2400"/>
            </a:p>
          </p:txBody>
        </p:sp>
        <p:sp>
          <p:nvSpPr>
            <p:cNvPr id="602149" name="Line 55">
              <a:extLst>
                <a:ext uri="{FF2B5EF4-FFF2-40B4-BE49-F238E27FC236}">
                  <a16:creationId xmlns:a16="http://schemas.microsoft.com/office/drawing/2014/main" id="{DDB78732-D850-4E4E-AE71-575BD52C71E0}"/>
                </a:ext>
              </a:extLst>
            </p:cNvPr>
            <p:cNvSpPr>
              <a:spLocks noChangeShapeType="1"/>
            </p:cNvSpPr>
            <p:nvPr/>
          </p:nvSpPr>
          <p:spPr bwMode="auto">
            <a:xfrm flipH="1">
              <a:off x="5107" y="2349"/>
              <a:ext cx="0" cy="8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602150" name="Object 56">
              <a:extLst>
                <a:ext uri="{FF2B5EF4-FFF2-40B4-BE49-F238E27FC236}">
                  <a16:creationId xmlns:a16="http://schemas.microsoft.com/office/drawing/2014/main" id="{D8F0CDAE-5E86-4AC4-86C0-718C0F32922A}"/>
                </a:ext>
              </a:extLst>
            </p:cNvPr>
            <p:cNvGraphicFramePr>
              <a:graphicFrameLocks noChangeAspect="1"/>
            </p:cNvGraphicFramePr>
            <p:nvPr/>
          </p:nvGraphicFramePr>
          <p:xfrm>
            <a:off x="5219" y="2165"/>
            <a:ext cx="368" cy="292"/>
          </p:xfrm>
          <a:graphic>
            <a:graphicData uri="http://schemas.openxmlformats.org/presentationml/2006/ole">
              <mc:AlternateContent xmlns:mc="http://schemas.openxmlformats.org/markup-compatibility/2006">
                <mc:Choice xmlns:v="urn:schemas-microsoft-com:vml" Requires="v">
                  <p:oleObj spid="_x0000_s602221" name="Clip" r:id="rId7" imgW="1307263" imgH="1084139" progId="MS_ClipArt_Gallery.2">
                    <p:embed/>
                  </p:oleObj>
                </mc:Choice>
                <mc:Fallback>
                  <p:oleObj name="Clip" r:id="rId7" imgW="1307263" imgH="1084139" progId="MS_ClipArt_Gallery.2">
                    <p:embed/>
                    <p:pic>
                      <p:nvPicPr>
                        <p:cNvPr id="0" name="Object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 y="2165"/>
                          <a:ext cx="368"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2151" name="Line 57">
              <a:extLst>
                <a:ext uri="{FF2B5EF4-FFF2-40B4-BE49-F238E27FC236}">
                  <a16:creationId xmlns:a16="http://schemas.microsoft.com/office/drawing/2014/main" id="{02F67D85-1BAA-4405-90FA-619A89569C18}"/>
                </a:ext>
              </a:extLst>
            </p:cNvPr>
            <p:cNvSpPr>
              <a:spLocks noChangeShapeType="1"/>
            </p:cNvSpPr>
            <p:nvPr/>
          </p:nvSpPr>
          <p:spPr bwMode="auto">
            <a:xfrm>
              <a:off x="5107" y="2352"/>
              <a:ext cx="148"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602152" name="Object 58">
              <a:extLst>
                <a:ext uri="{FF2B5EF4-FFF2-40B4-BE49-F238E27FC236}">
                  <a16:creationId xmlns:a16="http://schemas.microsoft.com/office/drawing/2014/main" id="{7F23ABFE-53A2-4FEE-B51B-89F2E1BB7E46}"/>
                </a:ext>
              </a:extLst>
            </p:cNvPr>
            <p:cNvGraphicFramePr>
              <a:graphicFrameLocks noChangeAspect="1"/>
            </p:cNvGraphicFramePr>
            <p:nvPr/>
          </p:nvGraphicFramePr>
          <p:xfrm>
            <a:off x="5222" y="3035"/>
            <a:ext cx="368" cy="292"/>
          </p:xfrm>
          <a:graphic>
            <a:graphicData uri="http://schemas.openxmlformats.org/presentationml/2006/ole">
              <mc:AlternateContent xmlns:mc="http://schemas.openxmlformats.org/markup-compatibility/2006">
                <mc:Choice xmlns:v="urn:schemas-microsoft-com:vml" Requires="v">
                  <p:oleObj spid="_x0000_s602222" name="Clip" r:id="rId8" imgW="1307263" imgH="1084139" progId="MS_ClipArt_Gallery.2">
                    <p:embed/>
                  </p:oleObj>
                </mc:Choice>
                <mc:Fallback>
                  <p:oleObj name="Clip" r:id="rId8" imgW="1307263" imgH="1084139" progId="MS_ClipArt_Gallery.2">
                    <p:embed/>
                    <p:pic>
                      <p:nvPicPr>
                        <p:cNvPr id="0"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2" y="3035"/>
                          <a:ext cx="368"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2153" name="Line 59">
              <a:extLst>
                <a:ext uri="{FF2B5EF4-FFF2-40B4-BE49-F238E27FC236}">
                  <a16:creationId xmlns:a16="http://schemas.microsoft.com/office/drawing/2014/main" id="{05D50774-BEB7-4AC6-813C-DF74C9D2FCE9}"/>
                </a:ext>
              </a:extLst>
            </p:cNvPr>
            <p:cNvSpPr>
              <a:spLocks noChangeShapeType="1"/>
            </p:cNvSpPr>
            <p:nvPr/>
          </p:nvSpPr>
          <p:spPr bwMode="auto">
            <a:xfrm>
              <a:off x="5107" y="3153"/>
              <a:ext cx="148"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2154" name="Rectangle 60">
              <a:extLst>
                <a:ext uri="{FF2B5EF4-FFF2-40B4-BE49-F238E27FC236}">
                  <a16:creationId xmlns:a16="http://schemas.microsoft.com/office/drawing/2014/main" id="{ACB054D6-E810-4681-9DD1-516B71BA1949}"/>
                </a:ext>
              </a:extLst>
            </p:cNvPr>
            <p:cNvSpPr>
              <a:spLocks noChangeArrowheads="1"/>
            </p:cNvSpPr>
            <p:nvPr/>
          </p:nvSpPr>
          <p:spPr bwMode="auto">
            <a:xfrm>
              <a:off x="5073" y="2986"/>
              <a:ext cx="108" cy="114"/>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02155" name="Text Box 61">
              <a:extLst>
                <a:ext uri="{FF2B5EF4-FFF2-40B4-BE49-F238E27FC236}">
                  <a16:creationId xmlns:a16="http://schemas.microsoft.com/office/drawing/2014/main" id="{C45E4EE8-4CEA-4FB6-96E3-65FC19D8EB87}"/>
                </a:ext>
              </a:extLst>
            </p:cNvPr>
            <p:cNvSpPr txBox="1">
              <a:spLocks noChangeArrowheads="1"/>
            </p:cNvSpPr>
            <p:nvPr/>
          </p:nvSpPr>
          <p:spPr bwMode="auto">
            <a:xfrm>
              <a:off x="4704" y="2915"/>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223.1.2.2</a:t>
              </a:r>
              <a:endParaRPr lang="en-US" altLang="en-US" sz="2400"/>
            </a:p>
          </p:txBody>
        </p:sp>
        <p:sp>
          <p:nvSpPr>
            <p:cNvPr id="602156" name="Rectangle 62">
              <a:extLst>
                <a:ext uri="{FF2B5EF4-FFF2-40B4-BE49-F238E27FC236}">
                  <a16:creationId xmlns:a16="http://schemas.microsoft.com/office/drawing/2014/main" id="{02A04FB2-7570-4E96-BC99-7358D79CE418}"/>
                </a:ext>
              </a:extLst>
            </p:cNvPr>
            <p:cNvSpPr>
              <a:spLocks noChangeArrowheads="1"/>
            </p:cNvSpPr>
            <p:nvPr/>
          </p:nvSpPr>
          <p:spPr bwMode="auto">
            <a:xfrm>
              <a:off x="5082" y="2382"/>
              <a:ext cx="156" cy="114"/>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02157" name="Text Box 63">
              <a:extLst>
                <a:ext uri="{FF2B5EF4-FFF2-40B4-BE49-F238E27FC236}">
                  <a16:creationId xmlns:a16="http://schemas.microsoft.com/office/drawing/2014/main" id="{D45385F1-F35D-41E2-8CE4-E8CBBB20FFFE}"/>
                </a:ext>
              </a:extLst>
            </p:cNvPr>
            <p:cNvSpPr txBox="1">
              <a:spLocks noChangeArrowheads="1"/>
            </p:cNvSpPr>
            <p:nvPr/>
          </p:nvSpPr>
          <p:spPr bwMode="auto">
            <a:xfrm>
              <a:off x="4584" y="2321"/>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223.1.2.1</a:t>
              </a:r>
              <a:endParaRPr lang="en-US" altLang="en-US" sz="2400"/>
            </a:p>
          </p:txBody>
        </p:sp>
        <p:sp>
          <p:nvSpPr>
            <p:cNvPr id="602158" name="Line 64">
              <a:extLst>
                <a:ext uri="{FF2B5EF4-FFF2-40B4-BE49-F238E27FC236}">
                  <a16:creationId xmlns:a16="http://schemas.microsoft.com/office/drawing/2014/main" id="{389ACD4A-0EA2-4F84-B5D9-69D8B2F6A616}"/>
                </a:ext>
              </a:extLst>
            </p:cNvPr>
            <p:cNvSpPr>
              <a:spLocks noChangeShapeType="1"/>
            </p:cNvSpPr>
            <p:nvPr/>
          </p:nvSpPr>
          <p:spPr bwMode="auto">
            <a:xfrm flipH="1">
              <a:off x="4312" y="3000"/>
              <a:ext cx="0" cy="45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2159" name="Line 65">
              <a:extLst>
                <a:ext uri="{FF2B5EF4-FFF2-40B4-BE49-F238E27FC236}">
                  <a16:creationId xmlns:a16="http://schemas.microsoft.com/office/drawing/2014/main" id="{427D4E8E-6561-4B4C-9897-BEC8E5F765A1}"/>
                </a:ext>
              </a:extLst>
            </p:cNvPr>
            <p:cNvSpPr>
              <a:spLocks noChangeShapeType="1"/>
            </p:cNvSpPr>
            <p:nvPr/>
          </p:nvSpPr>
          <p:spPr bwMode="auto">
            <a:xfrm flipH="1">
              <a:off x="3898" y="3453"/>
              <a:ext cx="74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2160" name="Line 66">
              <a:extLst>
                <a:ext uri="{FF2B5EF4-FFF2-40B4-BE49-F238E27FC236}">
                  <a16:creationId xmlns:a16="http://schemas.microsoft.com/office/drawing/2014/main" id="{9AC6C4AE-8C73-4706-8364-0ABD04AF73D4}"/>
                </a:ext>
              </a:extLst>
            </p:cNvPr>
            <p:cNvSpPr>
              <a:spLocks noChangeShapeType="1"/>
            </p:cNvSpPr>
            <p:nvPr/>
          </p:nvSpPr>
          <p:spPr bwMode="auto">
            <a:xfrm flipH="1" flipV="1">
              <a:off x="3896" y="3448"/>
              <a:ext cx="2"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2161" name="Line 67">
              <a:extLst>
                <a:ext uri="{FF2B5EF4-FFF2-40B4-BE49-F238E27FC236}">
                  <a16:creationId xmlns:a16="http://schemas.microsoft.com/office/drawing/2014/main" id="{630D5DB8-923B-4228-9018-1052DDFBE1F0}"/>
                </a:ext>
              </a:extLst>
            </p:cNvPr>
            <p:cNvSpPr>
              <a:spLocks noChangeShapeType="1"/>
            </p:cNvSpPr>
            <p:nvPr/>
          </p:nvSpPr>
          <p:spPr bwMode="auto">
            <a:xfrm flipH="1" flipV="1">
              <a:off x="4637" y="3451"/>
              <a:ext cx="2"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602162" name="Object 68">
              <a:extLst>
                <a:ext uri="{FF2B5EF4-FFF2-40B4-BE49-F238E27FC236}">
                  <a16:creationId xmlns:a16="http://schemas.microsoft.com/office/drawing/2014/main" id="{E2EE683C-8AE6-4AD5-9A62-6D6EE13565FC}"/>
                </a:ext>
              </a:extLst>
            </p:cNvPr>
            <p:cNvGraphicFramePr>
              <a:graphicFrameLocks noChangeAspect="1"/>
            </p:cNvGraphicFramePr>
            <p:nvPr/>
          </p:nvGraphicFramePr>
          <p:xfrm>
            <a:off x="4502" y="3551"/>
            <a:ext cx="368" cy="292"/>
          </p:xfrm>
          <a:graphic>
            <a:graphicData uri="http://schemas.openxmlformats.org/presentationml/2006/ole">
              <mc:AlternateContent xmlns:mc="http://schemas.openxmlformats.org/markup-compatibility/2006">
                <mc:Choice xmlns:v="urn:schemas-microsoft-com:vml" Requires="v">
                  <p:oleObj spid="_x0000_s602223" name="Clip" r:id="rId9" imgW="1307263" imgH="1084139" progId="MS_ClipArt_Gallery.2">
                    <p:embed/>
                  </p:oleObj>
                </mc:Choice>
                <mc:Fallback>
                  <p:oleObj name="Clip" r:id="rId9" imgW="1307263" imgH="1084139" progId="MS_ClipArt_Gallery.2">
                    <p:embed/>
                    <p:pic>
                      <p:nvPicPr>
                        <p:cNvPr id="0" name="Object 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2" y="3551"/>
                          <a:ext cx="368"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2163" name="Object 69">
              <a:extLst>
                <a:ext uri="{FF2B5EF4-FFF2-40B4-BE49-F238E27FC236}">
                  <a16:creationId xmlns:a16="http://schemas.microsoft.com/office/drawing/2014/main" id="{CC745ED3-8B1F-4ADD-BAD4-A395DEED7D45}"/>
                </a:ext>
              </a:extLst>
            </p:cNvPr>
            <p:cNvGraphicFramePr>
              <a:graphicFrameLocks noChangeAspect="1"/>
            </p:cNvGraphicFramePr>
            <p:nvPr/>
          </p:nvGraphicFramePr>
          <p:xfrm>
            <a:off x="3710" y="3560"/>
            <a:ext cx="368" cy="292"/>
          </p:xfrm>
          <a:graphic>
            <a:graphicData uri="http://schemas.openxmlformats.org/presentationml/2006/ole">
              <mc:AlternateContent xmlns:mc="http://schemas.openxmlformats.org/markup-compatibility/2006">
                <mc:Choice xmlns:v="urn:schemas-microsoft-com:vml" Requires="v">
                  <p:oleObj spid="_x0000_s602224" name="Clip" r:id="rId10" imgW="1307263" imgH="1084139" progId="MS_ClipArt_Gallery.2">
                    <p:embed/>
                  </p:oleObj>
                </mc:Choice>
                <mc:Fallback>
                  <p:oleObj name="Clip" r:id="rId10" imgW="1307263" imgH="1084139" progId="MS_ClipArt_Gallery.2">
                    <p:embed/>
                    <p:pic>
                      <p:nvPicPr>
                        <p:cNvPr id="0"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0" y="3560"/>
                          <a:ext cx="368"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2164" name="Text Box 70">
              <a:extLst>
                <a:ext uri="{FF2B5EF4-FFF2-40B4-BE49-F238E27FC236}">
                  <a16:creationId xmlns:a16="http://schemas.microsoft.com/office/drawing/2014/main" id="{E741E8D4-0A90-4426-A0B7-5DDFB40B1143}"/>
                </a:ext>
              </a:extLst>
            </p:cNvPr>
            <p:cNvSpPr txBox="1">
              <a:spLocks noChangeArrowheads="1"/>
            </p:cNvSpPr>
            <p:nvPr/>
          </p:nvSpPr>
          <p:spPr bwMode="auto">
            <a:xfrm>
              <a:off x="4640" y="3356"/>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223.1.3.2</a:t>
              </a:r>
              <a:endParaRPr lang="en-US" altLang="en-US" sz="2400"/>
            </a:p>
          </p:txBody>
        </p:sp>
        <p:sp>
          <p:nvSpPr>
            <p:cNvPr id="602165" name="Text Box 71">
              <a:extLst>
                <a:ext uri="{FF2B5EF4-FFF2-40B4-BE49-F238E27FC236}">
                  <a16:creationId xmlns:a16="http://schemas.microsoft.com/office/drawing/2014/main" id="{302CDE51-6A51-4727-B2AA-EFBE236A08E0}"/>
                </a:ext>
              </a:extLst>
            </p:cNvPr>
            <p:cNvSpPr txBox="1">
              <a:spLocks noChangeArrowheads="1"/>
            </p:cNvSpPr>
            <p:nvPr/>
          </p:nvSpPr>
          <p:spPr bwMode="auto">
            <a:xfrm>
              <a:off x="3269" y="3380"/>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223.1.3.1</a:t>
              </a:r>
              <a:endParaRPr lang="en-US" altLang="en-US" sz="2400"/>
            </a:p>
          </p:txBody>
        </p:sp>
        <p:sp>
          <p:nvSpPr>
            <p:cNvPr id="602166" name="Rectangle 72">
              <a:extLst>
                <a:ext uri="{FF2B5EF4-FFF2-40B4-BE49-F238E27FC236}">
                  <a16:creationId xmlns:a16="http://schemas.microsoft.com/office/drawing/2014/main" id="{3069A83C-2B94-441B-BF0A-CF1D134175DC}"/>
                </a:ext>
              </a:extLst>
            </p:cNvPr>
            <p:cNvSpPr>
              <a:spLocks noChangeArrowheads="1"/>
            </p:cNvSpPr>
            <p:nvPr/>
          </p:nvSpPr>
          <p:spPr bwMode="auto">
            <a:xfrm>
              <a:off x="4272" y="3084"/>
              <a:ext cx="81" cy="114"/>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02167" name="Text Box 73">
              <a:extLst>
                <a:ext uri="{FF2B5EF4-FFF2-40B4-BE49-F238E27FC236}">
                  <a16:creationId xmlns:a16="http://schemas.microsoft.com/office/drawing/2014/main" id="{C4D5C100-67CB-4C91-A5C2-F55BB75B9F0D}"/>
                </a:ext>
              </a:extLst>
            </p:cNvPr>
            <p:cNvSpPr txBox="1">
              <a:spLocks noChangeArrowheads="1"/>
            </p:cNvSpPr>
            <p:nvPr/>
          </p:nvSpPr>
          <p:spPr bwMode="auto">
            <a:xfrm>
              <a:off x="3916" y="3043"/>
              <a:ext cx="72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223.1.3.27</a:t>
              </a:r>
              <a:endParaRPr lang="en-US" altLang="en-US" sz="2400"/>
            </a:p>
          </p:txBody>
        </p:sp>
        <p:grpSp>
          <p:nvGrpSpPr>
            <p:cNvPr id="602168" name="Group 74">
              <a:extLst>
                <a:ext uri="{FF2B5EF4-FFF2-40B4-BE49-F238E27FC236}">
                  <a16:creationId xmlns:a16="http://schemas.microsoft.com/office/drawing/2014/main" id="{1467F37F-4275-46E6-A891-A9A5F059D03B}"/>
                </a:ext>
              </a:extLst>
            </p:cNvPr>
            <p:cNvGrpSpPr>
              <a:grpSpLocks/>
            </p:cNvGrpSpPr>
            <p:nvPr/>
          </p:nvGrpSpPr>
          <p:grpSpPr bwMode="auto">
            <a:xfrm>
              <a:off x="3014" y="1991"/>
              <a:ext cx="233" cy="250"/>
              <a:chOff x="2822" y="1181"/>
              <a:chExt cx="233" cy="250"/>
            </a:xfrm>
          </p:grpSpPr>
          <p:sp>
            <p:nvSpPr>
              <p:cNvPr id="602175" name="Rectangle 75">
                <a:extLst>
                  <a:ext uri="{FF2B5EF4-FFF2-40B4-BE49-F238E27FC236}">
                    <a16:creationId xmlns:a16="http://schemas.microsoft.com/office/drawing/2014/main" id="{9BE0FE04-C308-48DB-8B89-17B1838808C3}"/>
                  </a:ext>
                </a:extLst>
              </p:cNvPr>
              <p:cNvSpPr>
                <a:spLocks noChangeArrowheads="1"/>
              </p:cNvSpPr>
              <p:nvPr/>
            </p:nvSpPr>
            <p:spPr bwMode="auto">
              <a:xfrm>
                <a:off x="2886" y="1230"/>
                <a:ext cx="114"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02176" name="Text Box 76">
                <a:extLst>
                  <a:ext uri="{FF2B5EF4-FFF2-40B4-BE49-F238E27FC236}">
                    <a16:creationId xmlns:a16="http://schemas.microsoft.com/office/drawing/2014/main" id="{4DAB59E2-9F82-44A2-80BD-B0710FC406BF}"/>
                  </a:ext>
                </a:extLst>
              </p:cNvPr>
              <p:cNvSpPr txBox="1">
                <a:spLocks noChangeArrowheads="1"/>
              </p:cNvSpPr>
              <p:nvPr/>
            </p:nvSpPr>
            <p:spPr bwMode="auto">
              <a:xfrm>
                <a:off x="2822" y="1181"/>
                <a:ext cx="2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solidFill>
                      <a:srgbClr val="FF0000"/>
                    </a:solidFill>
                  </a:rPr>
                  <a:t>A</a:t>
                </a:r>
                <a:endParaRPr lang="en-US" altLang="en-US" sz="2400">
                  <a:solidFill>
                    <a:srgbClr val="FF0000"/>
                  </a:solidFill>
                </a:endParaRPr>
              </a:p>
            </p:txBody>
          </p:sp>
        </p:grpSp>
        <p:grpSp>
          <p:nvGrpSpPr>
            <p:cNvPr id="602169" name="Group 77">
              <a:extLst>
                <a:ext uri="{FF2B5EF4-FFF2-40B4-BE49-F238E27FC236}">
                  <a16:creationId xmlns:a16="http://schemas.microsoft.com/office/drawing/2014/main" id="{98F3EA00-DD94-4527-A322-00EA2EB489C5}"/>
                </a:ext>
              </a:extLst>
            </p:cNvPr>
            <p:cNvGrpSpPr>
              <a:grpSpLocks/>
            </p:cNvGrpSpPr>
            <p:nvPr/>
          </p:nvGrpSpPr>
          <p:grpSpPr bwMode="auto">
            <a:xfrm>
              <a:off x="3008" y="2771"/>
              <a:ext cx="217" cy="250"/>
              <a:chOff x="2822" y="1181"/>
              <a:chExt cx="217" cy="250"/>
            </a:xfrm>
          </p:grpSpPr>
          <p:sp>
            <p:nvSpPr>
              <p:cNvPr id="602173" name="Rectangle 78">
                <a:extLst>
                  <a:ext uri="{FF2B5EF4-FFF2-40B4-BE49-F238E27FC236}">
                    <a16:creationId xmlns:a16="http://schemas.microsoft.com/office/drawing/2014/main" id="{6D591F9C-26EA-42A7-BAFD-E0085B272006}"/>
                  </a:ext>
                </a:extLst>
              </p:cNvPr>
              <p:cNvSpPr>
                <a:spLocks noChangeArrowheads="1"/>
              </p:cNvSpPr>
              <p:nvPr/>
            </p:nvSpPr>
            <p:spPr bwMode="auto">
              <a:xfrm>
                <a:off x="2886" y="1230"/>
                <a:ext cx="114"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02174" name="Text Box 79">
                <a:extLst>
                  <a:ext uri="{FF2B5EF4-FFF2-40B4-BE49-F238E27FC236}">
                    <a16:creationId xmlns:a16="http://schemas.microsoft.com/office/drawing/2014/main" id="{CC67AD5F-140D-452D-9647-0F4DB291675C}"/>
                  </a:ext>
                </a:extLst>
              </p:cNvPr>
              <p:cNvSpPr txBox="1">
                <a:spLocks noChangeArrowheads="1"/>
              </p:cNvSpPr>
              <p:nvPr/>
            </p:nvSpPr>
            <p:spPr bwMode="auto">
              <a:xfrm>
                <a:off x="2822" y="1181"/>
                <a:ext cx="2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solidFill>
                      <a:srgbClr val="FF0000"/>
                    </a:solidFill>
                  </a:rPr>
                  <a:t>B</a:t>
                </a:r>
                <a:endParaRPr lang="en-US" altLang="en-US" sz="2400">
                  <a:solidFill>
                    <a:srgbClr val="FF0000"/>
                  </a:solidFill>
                </a:endParaRPr>
              </a:p>
            </p:txBody>
          </p:sp>
        </p:grpSp>
        <p:grpSp>
          <p:nvGrpSpPr>
            <p:cNvPr id="602170" name="Group 80">
              <a:extLst>
                <a:ext uri="{FF2B5EF4-FFF2-40B4-BE49-F238E27FC236}">
                  <a16:creationId xmlns:a16="http://schemas.microsoft.com/office/drawing/2014/main" id="{795FE74A-13A0-43DE-85AE-2745EBEF82CA}"/>
                </a:ext>
              </a:extLst>
            </p:cNvPr>
            <p:cNvGrpSpPr>
              <a:grpSpLocks/>
            </p:cNvGrpSpPr>
            <p:nvPr/>
          </p:nvGrpSpPr>
          <p:grpSpPr bwMode="auto">
            <a:xfrm>
              <a:off x="5282" y="2999"/>
              <a:ext cx="216" cy="250"/>
              <a:chOff x="2822" y="1181"/>
              <a:chExt cx="216" cy="250"/>
            </a:xfrm>
          </p:grpSpPr>
          <p:sp>
            <p:nvSpPr>
              <p:cNvPr id="602171" name="Rectangle 81">
                <a:extLst>
                  <a:ext uri="{FF2B5EF4-FFF2-40B4-BE49-F238E27FC236}">
                    <a16:creationId xmlns:a16="http://schemas.microsoft.com/office/drawing/2014/main" id="{ACFE5BE2-FA7C-44A5-A920-E1B85BDD7759}"/>
                  </a:ext>
                </a:extLst>
              </p:cNvPr>
              <p:cNvSpPr>
                <a:spLocks noChangeArrowheads="1"/>
              </p:cNvSpPr>
              <p:nvPr/>
            </p:nvSpPr>
            <p:spPr bwMode="auto">
              <a:xfrm>
                <a:off x="2886" y="1230"/>
                <a:ext cx="114"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02172" name="Text Box 82">
                <a:extLst>
                  <a:ext uri="{FF2B5EF4-FFF2-40B4-BE49-F238E27FC236}">
                    <a16:creationId xmlns:a16="http://schemas.microsoft.com/office/drawing/2014/main" id="{52A40704-18BB-408E-A3ED-7E29E24633C2}"/>
                  </a:ext>
                </a:extLst>
              </p:cNvPr>
              <p:cNvSpPr txBox="1">
                <a:spLocks noChangeArrowheads="1"/>
              </p:cNvSpPr>
              <p:nvPr/>
            </p:nvSpPr>
            <p:spPr bwMode="auto">
              <a:xfrm>
                <a:off x="2822" y="1181"/>
                <a:ext cx="2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solidFill>
                      <a:srgbClr val="FF0000"/>
                    </a:solidFill>
                  </a:rPr>
                  <a:t>E</a:t>
                </a:r>
                <a:endParaRPr lang="en-US" altLang="en-US" sz="2400">
                  <a:solidFill>
                    <a:srgbClr val="FF0000"/>
                  </a:solidFill>
                </a:endParaRPr>
              </a:p>
            </p:txBody>
          </p:sp>
        </p:grpSp>
      </p:grpSp>
      <p:sp>
        <p:nvSpPr>
          <p:cNvPr id="602129" name="Rectangle 83">
            <a:extLst>
              <a:ext uri="{FF2B5EF4-FFF2-40B4-BE49-F238E27FC236}">
                <a16:creationId xmlns:a16="http://schemas.microsoft.com/office/drawing/2014/main" id="{401B211E-D871-4785-AD9E-212940F1F830}"/>
              </a:ext>
            </a:extLst>
          </p:cNvPr>
          <p:cNvSpPr>
            <a:spLocks noChangeArrowheads="1"/>
          </p:cNvSpPr>
          <p:nvPr/>
        </p:nvSpPr>
        <p:spPr bwMode="auto">
          <a:xfrm>
            <a:off x="5138738" y="1149350"/>
            <a:ext cx="33194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r>
              <a:rPr lang="en-US" altLang="en-US" sz="2400">
                <a:solidFill>
                  <a:schemeClr val="accent2"/>
                </a:solidFill>
                <a:latin typeface="Times New Roman" panose="02020603050405020304" pitchFamily="18" charset="0"/>
              </a:rPr>
              <a:t>Bảng định tuyến tại A</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Slide Number Placeholder 6">
            <a:extLst>
              <a:ext uri="{FF2B5EF4-FFF2-40B4-BE49-F238E27FC236}">
                <a16:creationId xmlns:a16="http://schemas.microsoft.com/office/drawing/2014/main" id="{100BB6B7-01CB-4ED5-8A02-271A1DF5280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73CC042C-F364-4946-A58B-0AA2A71FF6B2}" type="slidenum">
              <a:rPr lang="en-US" altLang="en-US" sz="1400" smtClean="0"/>
              <a:pPr>
                <a:spcBef>
                  <a:spcPct val="0"/>
                </a:spcBef>
                <a:buClrTx/>
                <a:buSzTx/>
                <a:buFontTx/>
                <a:buNone/>
              </a:pPr>
              <a:t>129</a:t>
            </a:fld>
            <a:endParaRPr lang="en-US" altLang="en-US" sz="1400"/>
          </a:p>
        </p:txBody>
      </p:sp>
      <p:sp>
        <p:nvSpPr>
          <p:cNvPr id="603139" name="Rectangle 2">
            <a:extLst>
              <a:ext uri="{FF2B5EF4-FFF2-40B4-BE49-F238E27FC236}">
                <a16:creationId xmlns:a16="http://schemas.microsoft.com/office/drawing/2014/main" id="{E3163AAC-B6B8-49D9-AD89-61BAA604222D}"/>
              </a:ext>
            </a:extLst>
          </p:cNvPr>
          <p:cNvSpPr>
            <a:spLocks noGrp="1" noChangeArrowheads="1"/>
          </p:cNvSpPr>
          <p:nvPr>
            <p:ph type="title"/>
          </p:nvPr>
        </p:nvSpPr>
        <p:spPr>
          <a:xfrm>
            <a:off x="200025" y="209550"/>
            <a:ext cx="8105775" cy="1143000"/>
          </a:xfrm>
        </p:spPr>
        <p:txBody>
          <a:bodyPr/>
          <a:lstStyle/>
          <a:p>
            <a:pPr algn="ctr"/>
            <a:r>
              <a:rPr lang="en-US" altLang="en-US" sz="3600"/>
              <a:t>Truyền một gói tin từ nguồn đến đích</a:t>
            </a:r>
          </a:p>
        </p:txBody>
      </p:sp>
      <p:sp>
        <p:nvSpPr>
          <p:cNvPr id="603140" name="Freeform 3">
            <a:extLst>
              <a:ext uri="{FF2B5EF4-FFF2-40B4-BE49-F238E27FC236}">
                <a16:creationId xmlns:a16="http://schemas.microsoft.com/office/drawing/2014/main" id="{3BB80ED9-3A58-4F7E-9281-31B738053385}"/>
              </a:ext>
            </a:extLst>
          </p:cNvPr>
          <p:cNvSpPr>
            <a:spLocks/>
          </p:cNvSpPr>
          <p:nvPr/>
        </p:nvSpPr>
        <p:spPr bwMode="auto">
          <a:xfrm>
            <a:off x="6848475" y="2905125"/>
            <a:ext cx="238125" cy="1476375"/>
          </a:xfrm>
          <a:custGeom>
            <a:avLst/>
            <a:gdLst>
              <a:gd name="T0" fmla="*/ 2147483646 w 150"/>
              <a:gd name="T1" fmla="*/ 0 h 720"/>
              <a:gd name="T2" fmla="*/ 0 w 150"/>
              <a:gd name="T3" fmla="*/ 2147483646 h 720"/>
              <a:gd name="T4" fmla="*/ 0 60000 65536"/>
              <a:gd name="T5" fmla="*/ 0 60000 65536"/>
              <a:gd name="T6" fmla="*/ 0 w 150"/>
              <a:gd name="T7" fmla="*/ 0 h 720"/>
              <a:gd name="T8" fmla="*/ 150 w 150"/>
              <a:gd name="T9" fmla="*/ 720 h 720"/>
            </a:gdLst>
            <a:ahLst/>
            <a:cxnLst>
              <a:cxn ang="T4">
                <a:pos x="T0" y="T1"/>
              </a:cxn>
              <a:cxn ang="T5">
                <a:pos x="T2" y="T3"/>
              </a:cxn>
            </a:cxnLst>
            <a:rect l="T6" t="T7" r="T8" b="T9"/>
            <a:pathLst>
              <a:path w="150" h="720">
                <a:moveTo>
                  <a:pt x="126" y="0"/>
                </a:moveTo>
                <a:cubicBezTo>
                  <a:pt x="150" y="210"/>
                  <a:pt x="138" y="450"/>
                  <a:pt x="0" y="720"/>
                </a:cubicBezTo>
              </a:path>
            </a:pathLst>
          </a:custGeom>
          <a:noFill/>
          <a:ln w="571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03141" name="Rectangle 4">
            <a:extLst>
              <a:ext uri="{FF2B5EF4-FFF2-40B4-BE49-F238E27FC236}">
                <a16:creationId xmlns:a16="http://schemas.microsoft.com/office/drawing/2014/main" id="{2D65337C-0DB8-4EE6-B2EE-6C6A6A011B31}"/>
              </a:ext>
            </a:extLst>
          </p:cNvPr>
          <p:cNvSpPr>
            <a:spLocks noChangeArrowheads="1"/>
          </p:cNvSpPr>
          <p:nvPr/>
        </p:nvSpPr>
        <p:spPr bwMode="auto">
          <a:xfrm>
            <a:off x="323850" y="2286000"/>
            <a:ext cx="41529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r>
              <a:rPr lang="en-US" altLang="en-US" sz="2400">
                <a:solidFill>
                  <a:schemeClr val="accent2"/>
                </a:solidFill>
                <a:latin typeface="Times New Roman" panose="02020603050405020304" pitchFamily="18" charset="0"/>
              </a:rPr>
              <a:t>Đến tại 223.1.1.4, đi đến 223.1.2.2</a:t>
            </a:r>
            <a:endParaRPr lang="en-US" altLang="en-US" sz="2000">
              <a:latin typeface="Times New Roman" panose="02020603050405020304" pitchFamily="18" charset="0"/>
            </a:endParaRPr>
          </a:p>
          <a:p>
            <a:pPr>
              <a:buFont typeface="ZapfDingbats" pitchFamily="82" charset="2"/>
              <a:buChar char="r"/>
            </a:pPr>
            <a:r>
              <a:rPr lang="en-US" altLang="en-US" sz="2000">
                <a:latin typeface="Times New Roman" panose="02020603050405020304" pitchFamily="18" charset="0"/>
              </a:rPr>
              <a:t>tra cứu địa chỉ mạng của E trong bảng định tuyến của router</a:t>
            </a:r>
          </a:p>
          <a:p>
            <a:pPr>
              <a:buFont typeface="ZapfDingbats" pitchFamily="82" charset="2"/>
              <a:buChar char="r"/>
            </a:pPr>
            <a:r>
              <a:rPr lang="en-US" altLang="en-US" sz="2000">
                <a:latin typeface="Times New Roman" panose="02020603050405020304" pitchFamily="18" charset="0"/>
              </a:rPr>
              <a:t>E nằm </a:t>
            </a:r>
            <a:r>
              <a:rPr lang="en-US" altLang="en-US" sz="2000" i="1">
                <a:latin typeface="Times New Roman" panose="02020603050405020304" pitchFamily="18" charset="0"/>
              </a:rPr>
              <a:t>cùng </a:t>
            </a:r>
            <a:r>
              <a:rPr lang="en-US" altLang="en-US" sz="2000">
                <a:latin typeface="Times New Roman" panose="02020603050405020304" pitchFamily="18" charset="0"/>
              </a:rPr>
              <a:t>mạng với interface 223.1.2.9</a:t>
            </a:r>
            <a:r>
              <a:rPr lang="en-US" altLang="en-US" sz="2400">
                <a:latin typeface="Times New Roman" panose="02020603050405020304" pitchFamily="18" charset="0"/>
              </a:rPr>
              <a:t> </a:t>
            </a:r>
            <a:r>
              <a:rPr lang="en-US" altLang="en-US" sz="2000">
                <a:latin typeface="Times New Roman" panose="02020603050405020304" pitchFamily="18" charset="0"/>
              </a:rPr>
              <a:t>của router</a:t>
            </a:r>
          </a:p>
          <a:p>
            <a:pPr lvl="1"/>
            <a:r>
              <a:rPr lang="en-US" altLang="en-US" sz="2000">
                <a:latin typeface="Times New Roman" panose="02020603050405020304" pitchFamily="18" charset="0"/>
              </a:rPr>
              <a:t>router, E gắn trực tiếp cùng một mạng</a:t>
            </a:r>
            <a:endParaRPr lang="en-US" altLang="en-US">
              <a:latin typeface="Times New Roman" panose="02020603050405020304" pitchFamily="18" charset="0"/>
            </a:endParaRPr>
          </a:p>
          <a:p>
            <a:pPr>
              <a:buFont typeface="ZapfDingbats" pitchFamily="82" charset="2"/>
              <a:buChar char="r"/>
            </a:pPr>
            <a:r>
              <a:rPr lang="en-US" altLang="en-US" sz="2000">
                <a:latin typeface="Times New Roman" panose="02020603050405020304" pitchFamily="18" charset="0"/>
              </a:rPr>
              <a:t>tầng lkdl gởi gói tin đến 223.1.2.2 bên trong frame của nó qua interface 223.1.2.9</a:t>
            </a:r>
            <a:r>
              <a:rPr lang="en-US" altLang="en-US" sz="2400">
                <a:latin typeface="Times New Roman" panose="02020603050405020304" pitchFamily="18" charset="0"/>
              </a:rPr>
              <a:t> </a:t>
            </a:r>
            <a:endParaRPr lang="en-US" altLang="en-US" sz="2000">
              <a:latin typeface="Times New Roman" panose="02020603050405020304" pitchFamily="18" charset="0"/>
            </a:endParaRPr>
          </a:p>
          <a:p>
            <a:pPr>
              <a:buFont typeface="ZapfDingbats" pitchFamily="82" charset="2"/>
              <a:buChar char="r"/>
            </a:pPr>
            <a:r>
              <a:rPr lang="en-US" altLang="en-US" sz="2000">
                <a:latin typeface="Times New Roman" panose="02020603050405020304" pitchFamily="18" charset="0"/>
              </a:rPr>
              <a:t>gói tin đến 223.1.2.2</a:t>
            </a:r>
            <a:r>
              <a:rPr lang="en-US" altLang="en-US" sz="2000">
                <a:solidFill>
                  <a:srgbClr val="FF0000"/>
                </a:solidFill>
                <a:latin typeface="Times New Roman" panose="02020603050405020304" pitchFamily="18" charset="0"/>
              </a:rPr>
              <a:t>!!!</a:t>
            </a:r>
            <a:endParaRPr lang="en-US" altLang="en-US" sz="2000">
              <a:latin typeface="Times New Roman" panose="02020603050405020304" pitchFamily="18" charset="0"/>
            </a:endParaRPr>
          </a:p>
        </p:txBody>
      </p:sp>
      <p:sp>
        <p:nvSpPr>
          <p:cNvPr id="603142" name="Rectangle 5">
            <a:extLst>
              <a:ext uri="{FF2B5EF4-FFF2-40B4-BE49-F238E27FC236}">
                <a16:creationId xmlns:a16="http://schemas.microsoft.com/office/drawing/2014/main" id="{4DE212AD-D524-486A-8129-D8B13BC8CBE7}"/>
              </a:ext>
            </a:extLst>
          </p:cNvPr>
          <p:cNvSpPr>
            <a:spLocks noChangeArrowheads="1"/>
          </p:cNvSpPr>
          <p:nvPr/>
        </p:nvSpPr>
        <p:spPr bwMode="auto">
          <a:xfrm>
            <a:off x="561975" y="1504950"/>
            <a:ext cx="3590925" cy="504825"/>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03143" name="Rectangle 6">
            <a:extLst>
              <a:ext uri="{FF2B5EF4-FFF2-40B4-BE49-F238E27FC236}">
                <a16:creationId xmlns:a16="http://schemas.microsoft.com/office/drawing/2014/main" id="{E62EDDAA-33F8-4206-89D7-E400265E9D2E}"/>
              </a:ext>
            </a:extLst>
          </p:cNvPr>
          <p:cNvSpPr>
            <a:spLocks noChangeArrowheads="1"/>
          </p:cNvSpPr>
          <p:nvPr/>
        </p:nvSpPr>
        <p:spPr bwMode="auto">
          <a:xfrm>
            <a:off x="485775" y="1571625"/>
            <a:ext cx="3590925" cy="504825"/>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03144" name="Text Box 7">
            <a:extLst>
              <a:ext uri="{FF2B5EF4-FFF2-40B4-BE49-F238E27FC236}">
                <a16:creationId xmlns:a16="http://schemas.microsoft.com/office/drawing/2014/main" id="{4045F159-68AC-401E-96D5-3F2F3D876A34}"/>
              </a:ext>
            </a:extLst>
          </p:cNvPr>
          <p:cNvSpPr txBox="1">
            <a:spLocks noChangeArrowheads="1"/>
          </p:cNvSpPr>
          <p:nvPr/>
        </p:nvSpPr>
        <p:spPr bwMode="auto">
          <a:xfrm>
            <a:off x="476250" y="1489075"/>
            <a:ext cx="8032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misc</a:t>
            </a:r>
          </a:p>
          <a:p>
            <a:pPr algn="ctr">
              <a:spcBef>
                <a:spcPct val="0"/>
              </a:spcBef>
              <a:buClrTx/>
              <a:buSzTx/>
              <a:buFontTx/>
              <a:buNone/>
            </a:pPr>
            <a:r>
              <a:rPr lang="en-US" altLang="en-US" sz="1800"/>
              <a:t>fields</a:t>
            </a:r>
          </a:p>
        </p:txBody>
      </p:sp>
      <p:sp>
        <p:nvSpPr>
          <p:cNvPr id="603145" name="Line 8">
            <a:extLst>
              <a:ext uri="{FF2B5EF4-FFF2-40B4-BE49-F238E27FC236}">
                <a16:creationId xmlns:a16="http://schemas.microsoft.com/office/drawing/2014/main" id="{74A3A186-3AAA-4684-B9CC-B0163FCC2347}"/>
              </a:ext>
            </a:extLst>
          </p:cNvPr>
          <p:cNvSpPr>
            <a:spLocks noChangeShapeType="1"/>
          </p:cNvSpPr>
          <p:nvPr/>
        </p:nvSpPr>
        <p:spPr bwMode="auto">
          <a:xfrm>
            <a:off x="1247775" y="1581150"/>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3146" name="Text Box 9">
            <a:extLst>
              <a:ext uri="{FF2B5EF4-FFF2-40B4-BE49-F238E27FC236}">
                <a16:creationId xmlns:a16="http://schemas.microsoft.com/office/drawing/2014/main" id="{C2DD8EC0-AE8B-4908-9F90-8D650D043E06}"/>
              </a:ext>
            </a:extLst>
          </p:cNvPr>
          <p:cNvSpPr txBox="1">
            <a:spLocks noChangeArrowheads="1"/>
          </p:cNvSpPr>
          <p:nvPr/>
        </p:nvSpPr>
        <p:spPr bwMode="auto">
          <a:xfrm>
            <a:off x="1211263" y="1651000"/>
            <a:ext cx="1093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solidFill>
                  <a:srgbClr val="FF0000"/>
                </a:solidFill>
              </a:rPr>
              <a:t>223.1.1.1</a:t>
            </a:r>
            <a:endParaRPr lang="en-US" altLang="en-US" sz="1800"/>
          </a:p>
        </p:txBody>
      </p:sp>
      <p:sp>
        <p:nvSpPr>
          <p:cNvPr id="603147" name="Text Box 10">
            <a:extLst>
              <a:ext uri="{FF2B5EF4-FFF2-40B4-BE49-F238E27FC236}">
                <a16:creationId xmlns:a16="http://schemas.microsoft.com/office/drawing/2014/main" id="{DE0CFE04-D13C-41B2-85F5-FB435E033F99}"/>
              </a:ext>
            </a:extLst>
          </p:cNvPr>
          <p:cNvSpPr txBox="1">
            <a:spLocks noChangeArrowheads="1"/>
          </p:cNvSpPr>
          <p:nvPr/>
        </p:nvSpPr>
        <p:spPr bwMode="auto">
          <a:xfrm>
            <a:off x="2193925" y="1651000"/>
            <a:ext cx="1166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solidFill>
                  <a:srgbClr val="FF0000"/>
                </a:solidFill>
              </a:rPr>
              <a:t>223.1.2.2</a:t>
            </a:r>
            <a:endParaRPr lang="en-US" altLang="en-US" sz="1800"/>
          </a:p>
        </p:txBody>
      </p:sp>
      <p:sp>
        <p:nvSpPr>
          <p:cNvPr id="603148" name="Line 11">
            <a:extLst>
              <a:ext uri="{FF2B5EF4-FFF2-40B4-BE49-F238E27FC236}">
                <a16:creationId xmlns:a16="http://schemas.microsoft.com/office/drawing/2014/main" id="{924ACB8F-23FE-484E-A1B4-EE04B70FC07C}"/>
              </a:ext>
            </a:extLst>
          </p:cNvPr>
          <p:cNvSpPr>
            <a:spLocks noChangeShapeType="1"/>
          </p:cNvSpPr>
          <p:nvPr/>
        </p:nvSpPr>
        <p:spPr bwMode="auto">
          <a:xfrm>
            <a:off x="2238375" y="1581150"/>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3149" name="Line 12">
            <a:extLst>
              <a:ext uri="{FF2B5EF4-FFF2-40B4-BE49-F238E27FC236}">
                <a16:creationId xmlns:a16="http://schemas.microsoft.com/office/drawing/2014/main" id="{8FDBB230-7EEB-4B60-92C4-871F801D334F}"/>
              </a:ext>
            </a:extLst>
          </p:cNvPr>
          <p:cNvSpPr>
            <a:spLocks noChangeShapeType="1"/>
          </p:cNvSpPr>
          <p:nvPr/>
        </p:nvSpPr>
        <p:spPr bwMode="auto">
          <a:xfrm>
            <a:off x="3286125" y="1571625"/>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3150" name="Text Box 13">
            <a:extLst>
              <a:ext uri="{FF2B5EF4-FFF2-40B4-BE49-F238E27FC236}">
                <a16:creationId xmlns:a16="http://schemas.microsoft.com/office/drawing/2014/main" id="{8BB5B983-585A-4947-B150-8FB387DAAF6B}"/>
              </a:ext>
            </a:extLst>
          </p:cNvPr>
          <p:cNvSpPr txBox="1">
            <a:spLocks noChangeArrowheads="1"/>
          </p:cNvSpPr>
          <p:nvPr/>
        </p:nvSpPr>
        <p:spPr bwMode="auto">
          <a:xfrm>
            <a:off x="3319463" y="1641475"/>
            <a:ext cx="719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data</a:t>
            </a:r>
          </a:p>
        </p:txBody>
      </p:sp>
      <p:grpSp>
        <p:nvGrpSpPr>
          <p:cNvPr id="603151" name="Group 14">
            <a:extLst>
              <a:ext uri="{FF2B5EF4-FFF2-40B4-BE49-F238E27FC236}">
                <a16:creationId xmlns:a16="http://schemas.microsoft.com/office/drawing/2014/main" id="{CDCC9F9D-94C1-4060-A55D-F23633B445C9}"/>
              </a:ext>
            </a:extLst>
          </p:cNvPr>
          <p:cNvGrpSpPr>
            <a:grpSpLocks/>
          </p:cNvGrpSpPr>
          <p:nvPr/>
        </p:nvGrpSpPr>
        <p:grpSpPr bwMode="auto">
          <a:xfrm>
            <a:off x="4714875" y="1249363"/>
            <a:ext cx="4100513" cy="1711325"/>
            <a:chOff x="3242" y="751"/>
            <a:chExt cx="2583" cy="1078"/>
          </a:xfrm>
        </p:grpSpPr>
        <p:sp>
          <p:nvSpPr>
            <p:cNvPr id="603214" name="Text Box 15">
              <a:extLst>
                <a:ext uri="{FF2B5EF4-FFF2-40B4-BE49-F238E27FC236}">
                  <a16:creationId xmlns:a16="http://schemas.microsoft.com/office/drawing/2014/main" id="{A1A3195C-051D-48BF-9EAE-C81F2A3DD30F}"/>
                </a:ext>
              </a:extLst>
            </p:cNvPr>
            <p:cNvSpPr txBox="1">
              <a:spLocks noChangeArrowheads="1"/>
            </p:cNvSpPr>
            <p:nvPr/>
          </p:nvSpPr>
          <p:spPr bwMode="auto">
            <a:xfrm>
              <a:off x="3242" y="931"/>
              <a:ext cx="25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latin typeface="Arial" panose="020B0604020202020204" pitchFamily="34" charset="0"/>
                </a:rPr>
                <a:t> Dest. Net  router  Nhops  interface</a:t>
              </a:r>
            </a:p>
          </p:txBody>
        </p:sp>
        <p:sp>
          <p:nvSpPr>
            <p:cNvPr id="603215" name="Text Box 16">
              <a:extLst>
                <a:ext uri="{FF2B5EF4-FFF2-40B4-BE49-F238E27FC236}">
                  <a16:creationId xmlns:a16="http://schemas.microsoft.com/office/drawing/2014/main" id="{312443E3-51D4-4396-9376-3D10C5E92530}"/>
                </a:ext>
              </a:extLst>
            </p:cNvPr>
            <p:cNvSpPr txBox="1">
              <a:spLocks noChangeArrowheads="1"/>
            </p:cNvSpPr>
            <p:nvPr/>
          </p:nvSpPr>
          <p:spPr bwMode="auto">
            <a:xfrm>
              <a:off x="3266" y="1183"/>
              <a:ext cx="251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latin typeface="Arial" panose="020B0604020202020204" pitchFamily="34" charset="0"/>
                </a:rPr>
                <a:t>223.1.1         -          1       </a:t>
              </a:r>
              <a:r>
                <a:rPr lang="en-US" altLang="en-US" sz="1600">
                  <a:latin typeface="Arial" panose="020B0604020202020204" pitchFamily="34" charset="0"/>
                </a:rPr>
                <a:t>223.1.1.4</a:t>
              </a:r>
              <a:r>
                <a:rPr lang="en-US" altLang="en-US" sz="2000">
                  <a:latin typeface="Arial" panose="020B0604020202020204" pitchFamily="34" charset="0"/>
                </a:rPr>
                <a:t> </a:t>
              </a:r>
            </a:p>
          </p:txBody>
        </p:sp>
        <p:sp>
          <p:nvSpPr>
            <p:cNvPr id="603216" name="Text Box 17">
              <a:extLst>
                <a:ext uri="{FF2B5EF4-FFF2-40B4-BE49-F238E27FC236}">
                  <a16:creationId xmlns:a16="http://schemas.microsoft.com/office/drawing/2014/main" id="{12E9DAA8-87BA-4A10-A1CD-B3755F54B577}"/>
                </a:ext>
              </a:extLst>
            </p:cNvPr>
            <p:cNvSpPr txBox="1">
              <a:spLocks noChangeArrowheads="1"/>
            </p:cNvSpPr>
            <p:nvPr/>
          </p:nvSpPr>
          <p:spPr bwMode="auto">
            <a:xfrm>
              <a:off x="3272" y="1369"/>
              <a:ext cx="24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latin typeface="Arial" panose="020B0604020202020204" pitchFamily="34" charset="0"/>
                </a:rPr>
                <a:t>223.1.2         -          1       </a:t>
              </a:r>
              <a:r>
                <a:rPr lang="en-US" altLang="en-US" sz="1600">
                  <a:latin typeface="Arial" panose="020B0604020202020204" pitchFamily="34" charset="0"/>
                </a:rPr>
                <a:t>223.1.2.9</a:t>
              </a:r>
            </a:p>
          </p:txBody>
        </p:sp>
        <p:sp>
          <p:nvSpPr>
            <p:cNvPr id="603217" name="Text Box 18">
              <a:extLst>
                <a:ext uri="{FF2B5EF4-FFF2-40B4-BE49-F238E27FC236}">
                  <a16:creationId xmlns:a16="http://schemas.microsoft.com/office/drawing/2014/main" id="{0A15A709-9204-4E05-938C-78432B7A15F9}"/>
                </a:ext>
              </a:extLst>
            </p:cNvPr>
            <p:cNvSpPr txBox="1">
              <a:spLocks noChangeArrowheads="1"/>
            </p:cNvSpPr>
            <p:nvPr/>
          </p:nvSpPr>
          <p:spPr bwMode="auto">
            <a:xfrm>
              <a:off x="3278" y="1579"/>
              <a:ext cx="25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latin typeface="Arial" panose="020B0604020202020204" pitchFamily="34" charset="0"/>
                </a:rPr>
                <a:t>223.1.3         -          1       </a:t>
              </a:r>
              <a:r>
                <a:rPr lang="en-US" altLang="en-US" sz="1600">
                  <a:latin typeface="Arial" panose="020B0604020202020204" pitchFamily="34" charset="0"/>
                </a:rPr>
                <a:t>223.1.3.27</a:t>
              </a:r>
            </a:p>
          </p:txBody>
        </p:sp>
        <p:sp>
          <p:nvSpPr>
            <p:cNvPr id="603218" name="Line 19">
              <a:extLst>
                <a:ext uri="{FF2B5EF4-FFF2-40B4-BE49-F238E27FC236}">
                  <a16:creationId xmlns:a16="http://schemas.microsoft.com/office/drawing/2014/main" id="{5F27498F-7530-499F-9085-2F093DB29A2A}"/>
                </a:ext>
              </a:extLst>
            </p:cNvPr>
            <p:cNvSpPr>
              <a:spLocks noChangeShapeType="1"/>
            </p:cNvSpPr>
            <p:nvPr/>
          </p:nvSpPr>
          <p:spPr bwMode="auto">
            <a:xfrm flipV="1">
              <a:off x="3300" y="1170"/>
              <a:ext cx="2136"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3219" name="Line 20">
              <a:extLst>
                <a:ext uri="{FF2B5EF4-FFF2-40B4-BE49-F238E27FC236}">
                  <a16:creationId xmlns:a16="http://schemas.microsoft.com/office/drawing/2014/main" id="{3ED4F768-01F3-4B88-9843-8573B6A243CE}"/>
                </a:ext>
              </a:extLst>
            </p:cNvPr>
            <p:cNvSpPr>
              <a:spLocks noChangeShapeType="1"/>
            </p:cNvSpPr>
            <p:nvPr/>
          </p:nvSpPr>
          <p:spPr bwMode="auto">
            <a:xfrm>
              <a:off x="4026" y="1020"/>
              <a:ext cx="0" cy="744"/>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3220" name="Line 21">
              <a:extLst>
                <a:ext uri="{FF2B5EF4-FFF2-40B4-BE49-F238E27FC236}">
                  <a16:creationId xmlns:a16="http://schemas.microsoft.com/office/drawing/2014/main" id="{19D750A6-EC65-4495-9D1B-C818D27DCC88}"/>
                </a:ext>
              </a:extLst>
            </p:cNvPr>
            <p:cNvSpPr>
              <a:spLocks noChangeShapeType="1"/>
            </p:cNvSpPr>
            <p:nvPr/>
          </p:nvSpPr>
          <p:spPr bwMode="auto">
            <a:xfrm>
              <a:off x="4566" y="1050"/>
              <a:ext cx="0" cy="744"/>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3221" name="Text Box 22">
              <a:extLst>
                <a:ext uri="{FF2B5EF4-FFF2-40B4-BE49-F238E27FC236}">
                  <a16:creationId xmlns:a16="http://schemas.microsoft.com/office/drawing/2014/main" id="{D90919AA-53AB-4E9C-A6AB-11660C77B7B5}"/>
                </a:ext>
              </a:extLst>
            </p:cNvPr>
            <p:cNvSpPr txBox="1">
              <a:spLocks noChangeArrowheads="1"/>
            </p:cNvSpPr>
            <p:nvPr/>
          </p:nvSpPr>
          <p:spPr bwMode="auto">
            <a:xfrm>
              <a:off x="3248" y="751"/>
              <a:ext cx="2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latin typeface="Arial" panose="020B0604020202020204" pitchFamily="34" charset="0"/>
                </a:rPr>
                <a:t>    </a:t>
              </a:r>
            </a:p>
          </p:txBody>
        </p:sp>
        <p:sp>
          <p:nvSpPr>
            <p:cNvPr id="603222" name="Line 23">
              <a:extLst>
                <a:ext uri="{FF2B5EF4-FFF2-40B4-BE49-F238E27FC236}">
                  <a16:creationId xmlns:a16="http://schemas.microsoft.com/office/drawing/2014/main" id="{0FADB913-A8DF-4811-92AD-58DCBF12AA1B}"/>
                </a:ext>
              </a:extLst>
            </p:cNvPr>
            <p:cNvSpPr>
              <a:spLocks noChangeShapeType="1"/>
            </p:cNvSpPr>
            <p:nvPr/>
          </p:nvSpPr>
          <p:spPr bwMode="auto">
            <a:xfrm>
              <a:off x="5088" y="1032"/>
              <a:ext cx="0" cy="744"/>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03152" name="Group 24">
            <a:extLst>
              <a:ext uri="{FF2B5EF4-FFF2-40B4-BE49-F238E27FC236}">
                <a16:creationId xmlns:a16="http://schemas.microsoft.com/office/drawing/2014/main" id="{88A8DE2A-8DFC-441C-8978-A3311D62A7C5}"/>
              </a:ext>
            </a:extLst>
          </p:cNvPr>
          <p:cNvGrpSpPr>
            <a:grpSpLocks/>
          </p:cNvGrpSpPr>
          <p:nvPr/>
        </p:nvGrpSpPr>
        <p:grpSpPr bwMode="auto">
          <a:xfrm>
            <a:off x="4606925" y="3094038"/>
            <a:ext cx="4422775" cy="3154362"/>
            <a:chOff x="2902" y="1949"/>
            <a:chExt cx="2786" cy="1987"/>
          </a:xfrm>
        </p:grpSpPr>
        <p:sp>
          <p:nvSpPr>
            <p:cNvPr id="603154" name="Freeform 25">
              <a:extLst>
                <a:ext uri="{FF2B5EF4-FFF2-40B4-BE49-F238E27FC236}">
                  <a16:creationId xmlns:a16="http://schemas.microsoft.com/office/drawing/2014/main" id="{BA2C0E1A-2573-423D-8BE4-7BB8C40E19EC}"/>
                </a:ext>
              </a:extLst>
            </p:cNvPr>
            <p:cNvSpPr>
              <a:spLocks/>
            </p:cNvSpPr>
            <p:nvPr/>
          </p:nvSpPr>
          <p:spPr bwMode="auto">
            <a:xfrm>
              <a:off x="2902" y="1949"/>
              <a:ext cx="1223" cy="1291"/>
            </a:xfrm>
            <a:custGeom>
              <a:avLst/>
              <a:gdLst>
                <a:gd name="T0" fmla="*/ 1201 w 1223"/>
                <a:gd name="T1" fmla="*/ 756 h 1291"/>
                <a:gd name="T2" fmla="*/ 702 w 1223"/>
                <a:gd name="T3" fmla="*/ 670 h 1291"/>
                <a:gd name="T4" fmla="*/ 608 w 1223"/>
                <a:gd name="T5" fmla="*/ 103 h 1291"/>
                <a:gd name="T6" fmla="*/ 335 w 1223"/>
                <a:gd name="T7" fmla="*/ 52 h 1291"/>
                <a:gd name="T8" fmla="*/ 65 w 1223"/>
                <a:gd name="T9" fmla="*/ 82 h 1291"/>
                <a:gd name="T10" fmla="*/ 41 w 1223"/>
                <a:gd name="T11" fmla="*/ 544 h 1291"/>
                <a:gd name="T12" fmla="*/ 38 w 1223"/>
                <a:gd name="T13" fmla="*/ 751 h 1291"/>
                <a:gd name="T14" fmla="*/ 23 w 1223"/>
                <a:gd name="T15" fmla="*/ 940 h 1291"/>
                <a:gd name="T16" fmla="*/ 17 w 1223"/>
                <a:gd name="T17" fmla="*/ 1114 h 1291"/>
                <a:gd name="T18" fmla="*/ 128 w 1223"/>
                <a:gd name="T19" fmla="*/ 1219 h 1291"/>
                <a:gd name="T20" fmla="*/ 602 w 1223"/>
                <a:gd name="T21" fmla="*/ 1243 h 1291"/>
                <a:gd name="T22" fmla="*/ 686 w 1223"/>
                <a:gd name="T23" fmla="*/ 930 h 1291"/>
                <a:gd name="T24" fmla="*/ 1177 w 1223"/>
                <a:gd name="T25" fmla="*/ 916 h 1291"/>
                <a:gd name="T26" fmla="*/ 1201 w 1223"/>
                <a:gd name="T27" fmla="*/ 756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03155" name="Freeform 26">
              <a:extLst>
                <a:ext uri="{FF2B5EF4-FFF2-40B4-BE49-F238E27FC236}">
                  <a16:creationId xmlns:a16="http://schemas.microsoft.com/office/drawing/2014/main" id="{39456330-4115-4E1D-884C-38785998D842}"/>
                </a:ext>
              </a:extLst>
            </p:cNvPr>
            <p:cNvSpPr>
              <a:spLocks/>
            </p:cNvSpPr>
            <p:nvPr/>
          </p:nvSpPr>
          <p:spPr bwMode="auto">
            <a:xfrm>
              <a:off x="4487" y="2130"/>
              <a:ext cx="1201" cy="1234"/>
            </a:xfrm>
            <a:custGeom>
              <a:avLst/>
              <a:gdLst>
                <a:gd name="T0" fmla="*/ 25 w 1201"/>
                <a:gd name="T1" fmla="*/ 709 h 1234"/>
                <a:gd name="T2" fmla="*/ 526 w 1201"/>
                <a:gd name="T3" fmla="*/ 780 h 1234"/>
                <a:gd name="T4" fmla="*/ 613 w 1201"/>
                <a:gd name="T5" fmla="*/ 1134 h 1234"/>
                <a:gd name="T6" fmla="*/ 946 w 1201"/>
                <a:gd name="T7" fmla="*/ 1230 h 1234"/>
                <a:gd name="T8" fmla="*/ 1171 w 1201"/>
                <a:gd name="T9" fmla="*/ 1107 h 1234"/>
                <a:gd name="T10" fmla="*/ 1126 w 1201"/>
                <a:gd name="T11" fmla="*/ 894 h 1234"/>
                <a:gd name="T12" fmla="*/ 1114 w 1201"/>
                <a:gd name="T13" fmla="*/ 693 h 1234"/>
                <a:gd name="T14" fmla="*/ 1099 w 1201"/>
                <a:gd name="T15" fmla="*/ 423 h 1234"/>
                <a:gd name="T16" fmla="*/ 1141 w 1201"/>
                <a:gd name="T17" fmla="*/ 216 h 1234"/>
                <a:gd name="T18" fmla="*/ 1102 w 1201"/>
                <a:gd name="T19" fmla="*/ 33 h 1234"/>
                <a:gd name="T20" fmla="*/ 646 w 1201"/>
                <a:gd name="T21" fmla="*/ 81 h 1234"/>
                <a:gd name="T22" fmla="*/ 535 w 1201"/>
                <a:gd name="T23" fmla="*/ 519 h 1234"/>
                <a:gd name="T24" fmla="*/ 44 w 1201"/>
                <a:gd name="T25" fmla="*/ 548 h 1234"/>
                <a:gd name="T26" fmla="*/ 25 w 1201"/>
                <a:gd name="T27" fmla="*/ 709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1"/>
                <a:gd name="T43" fmla="*/ 0 h 1234"/>
                <a:gd name="T44" fmla="*/ 1201 w 1201"/>
                <a:gd name="T45" fmla="*/ 1234 h 1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03156" name="Freeform 27">
              <a:extLst>
                <a:ext uri="{FF2B5EF4-FFF2-40B4-BE49-F238E27FC236}">
                  <a16:creationId xmlns:a16="http://schemas.microsoft.com/office/drawing/2014/main" id="{F646D698-7B97-45A4-87CD-C41798AEC07E}"/>
                </a:ext>
              </a:extLst>
            </p:cNvPr>
            <p:cNvSpPr>
              <a:spLocks/>
            </p:cNvSpPr>
            <p:nvPr/>
          </p:nvSpPr>
          <p:spPr bwMode="auto">
            <a:xfrm>
              <a:off x="3663" y="2997"/>
              <a:ext cx="1295" cy="939"/>
            </a:xfrm>
            <a:custGeom>
              <a:avLst/>
              <a:gdLst>
                <a:gd name="T0" fmla="*/ 600 w 1295"/>
                <a:gd name="T1" fmla="*/ 30 h 939"/>
                <a:gd name="T2" fmla="*/ 525 w 1295"/>
                <a:gd name="T3" fmla="*/ 393 h 939"/>
                <a:gd name="T4" fmla="*/ 81 w 1295"/>
                <a:gd name="T5" fmla="*/ 471 h 939"/>
                <a:gd name="T6" fmla="*/ 39 w 1295"/>
                <a:gd name="T7" fmla="*/ 855 h 939"/>
                <a:gd name="T8" fmla="*/ 207 w 1295"/>
                <a:gd name="T9" fmla="*/ 927 h 939"/>
                <a:gd name="T10" fmla="*/ 429 w 1295"/>
                <a:gd name="T11" fmla="*/ 927 h 939"/>
                <a:gd name="T12" fmla="*/ 705 w 1295"/>
                <a:gd name="T13" fmla="*/ 891 h 939"/>
                <a:gd name="T14" fmla="*/ 1227 w 1295"/>
                <a:gd name="T15" fmla="*/ 849 h 939"/>
                <a:gd name="T16" fmla="*/ 1113 w 1295"/>
                <a:gd name="T17" fmla="*/ 459 h 939"/>
                <a:gd name="T18" fmla="*/ 777 w 1295"/>
                <a:gd name="T19" fmla="*/ 363 h 939"/>
                <a:gd name="T20" fmla="*/ 762 w 1295"/>
                <a:gd name="T21" fmla="*/ 42 h 939"/>
                <a:gd name="T22" fmla="*/ 600 w 1295"/>
                <a:gd name="T23" fmla="*/ 30 h 9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5"/>
                <a:gd name="T37" fmla="*/ 0 h 939"/>
                <a:gd name="T38" fmla="*/ 1295 w 1295"/>
                <a:gd name="T39" fmla="*/ 939 h 9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5" h="939">
                  <a:moveTo>
                    <a:pt x="600" y="30"/>
                  </a:moveTo>
                  <a:cubicBezTo>
                    <a:pt x="486" y="60"/>
                    <a:pt x="610" y="247"/>
                    <a:pt x="525" y="393"/>
                  </a:cubicBezTo>
                  <a:cubicBezTo>
                    <a:pt x="439" y="467"/>
                    <a:pt x="162" y="394"/>
                    <a:pt x="81" y="471"/>
                  </a:cubicBezTo>
                  <a:cubicBezTo>
                    <a:pt x="0" y="548"/>
                    <a:pt x="18" y="779"/>
                    <a:pt x="39" y="855"/>
                  </a:cubicBezTo>
                  <a:cubicBezTo>
                    <a:pt x="60" y="931"/>
                    <a:pt x="142" y="915"/>
                    <a:pt x="207" y="927"/>
                  </a:cubicBezTo>
                  <a:cubicBezTo>
                    <a:pt x="272" y="939"/>
                    <a:pt x="346" y="933"/>
                    <a:pt x="429" y="927"/>
                  </a:cubicBezTo>
                  <a:cubicBezTo>
                    <a:pt x="512" y="921"/>
                    <a:pt x="572" y="904"/>
                    <a:pt x="705" y="891"/>
                  </a:cubicBezTo>
                  <a:cubicBezTo>
                    <a:pt x="838" y="878"/>
                    <a:pt x="1159" y="921"/>
                    <a:pt x="1227" y="849"/>
                  </a:cubicBezTo>
                  <a:cubicBezTo>
                    <a:pt x="1295" y="777"/>
                    <a:pt x="1188" y="540"/>
                    <a:pt x="1113" y="459"/>
                  </a:cubicBezTo>
                  <a:cubicBezTo>
                    <a:pt x="1038" y="378"/>
                    <a:pt x="835" y="432"/>
                    <a:pt x="777" y="363"/>
                  </a:cubicBezTo>
                  <a:cubicBezTo>
                    <a:pt x="719" y="294"/>
                    <a:pt x="791" y="97"/>
                    <a:pt x="762" y="42"/>
                  </a:cubicBezTo>
                  <a:cubicBezTo>
                    <a:pt x="708" y="15"/>
                    <a:pt x="714" y="0"/>
                    <a:pt x="600" y="30"/>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aphicFrame>
          <p:nvGraphicFramePr>
            <p:cNvPr id="603157" name="Object 28">
              <a:extLst>
                <a:ext uri="{FF2B5EF4-FFF2-40B4-BE49-F238E27FC236}">
                  <a16:creationId xmlns:a16="http://schemas.microsoft.com/office/drawing/2014/main" id="{FD3B3400-0E47-4AA6-A704-B3F2F120CF0E}"/>
                </a:ext>
              </a:extLst>
            </p:cNvPr>
            <p:cNvGraphicFramePr>
              <a:graphicFrameLocks noChangeAspect="1"/>
            </p:cNvGraphicFramePr>
            <p:nvPr/>
          </p:nvGraphicFramePr>
          <p:xfrm>
            <a:off x="2951" y="2015"/>
            <a:ext cx="368" cy="292"/>
          </p:xfrm>
          <a:graphic>
            <a:graphicData uri="http://schemas.openxmlformats.org/presentationml/2006/ole">
              <mc:AlternateContent xmlns:mc="http://schemas.openxmlformats.org/markup-compatibility/2006">
                <mc:Choice xmlns:v="urn:schemas-microsoft-com:vml" Requires="v">
                  <p:oleObj spid="_x0000_s603258" name="Clip" r:id="rId4" imgW="1307263" imgH="1084139" progId="MS_ClipArt_Gallery.2">
                    <p:embed/>
                  </p:oleObj>
                </mc:Choice>
                <mc:Fallback>
                  <p:oleObj name="Clip" r:id="rId4" imgW="1307263" imgH="1084139" progId="MS_ClipArt_Gallery.2">
                    <p:embed/>
                    <p:pic>
                      <p:nvPicPr>
                        <p:cNvPr id="0"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1" y="2015"/>
                          <a:ext cx="368"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3158" name="Line 29">
              <a:extLst>
                <a:ext uri="{FF2B5EF4-FFF2-40B4-BE49-F238E27FC236}">
                  <a16:creationId xmlns:a16="http://schemas.microsoft.com/office/drawing/2014/main" id="{EF3FDDB6-E19A-4EB2-A979-A3CA57EFEDAA}"/>
                </a:ext>
              </a:extLst>
            </p:cNvPr>
            <p:cNvSpPr>
              <a:spLocks noChangeShapeType="1"/>
            </p:cNvSpPr>
            <p:nvPr/>
          </p:nvSpPr>
          <p:spPr bwMode="auto">
            <a:xfrm>
              <a:off x="3304" y="2250"/>
              <a:ext cx="175"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3159" name="Line 30">
              <a:extLst>
                <a:ext uri="{FF2B5EF4-FFF2-40B4-BE49-F238E27FC236}">
                  <a16:creationId xmlns:a16="http://schemas.microsoft.com/office/drawing/2014/main" id="{1765E7D8-C130-47BD-8748-89A8E0BDA4AD}"/>
                </a:ext>
              </a:extLst>
            </p:cNvPr>
            <p:cNvSpPr>
              <a:spLocks noChangeShapeType="1"/>
            </p:cNvSpPr>
            <p:nvPr/>
          </p:nvSpPr>
          <p:spPr bwMode="auto">
            <a:xfrm flipH="1">
              <a:off x="3487" y="2241"/>
              <a:ext cx="0" cy="8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3160" name="Line 31">
              <a:extLst>
                <a:ext uri="{FF2B5EF4-FFF2-40B4-BE49-F238E27FC236}">
                  <a16:creationId xmlns:a16="http://schemas.microsoft.com/office/drawing/2014/main" id="{DE37B88F-97FF-4167-A7F3-B7CDE206EE25}"/>
                </a:ext>
              </a:extLst>
            </p:cNvPr>
            <p:cNvSpPr>
              <a:spLocks noChangeShapeType="1"/>
            </p:cNvSpPr>
            <p:nvPr/>
          </p:nvSpPr>
          <p:spPr bwMode="auto">
            <a:xfrm flipV="1">
              <a:off x="3304" y="2656"/>
              <a:ext cx="175"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3161" name="Line 32">
              <a:extLst>
                <a:ext uri="{FF2B5EF4-FFF2-40B4-BE49-F238E27FC236}">
                  <a16:creationId xmlns:a16="http://schemas.microsoft.com/office/drawing/2014/main" id="{DDD04319-3D14-4B55-8F3A-6D0BCB38B338}"/>
                </a:ext>
              </a:extLst>
            </p:cNvPr>
            <p:cNvSpPr>
              <a:spLocks noChangeShapeType="1"/>
            </p:cNvSpPr>
            <p:nvPr/>
          </p:nvSpPr>
          <p:spPr bwMode="auto">
            <a:xfrm>
              <a:off x="3310" y="3051"/>
              <a:ext cx="172"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603162" name="Object 33">
              <a:extLst>
                <a:ext uri="{FF2B5EF4-FFF2-40B4-BE49-F238E27FC236}">
                  <a16:creationId xmlns:a16="http://schemas.microsoft.com/office/drawing/2014/main" id="{8E83854D-351A-4E12-8273-90F23BCC7B11}"/>
                </a:ext>
              </a:extLst>
            </p:cNvPr>
            <p:cNvGraphicFramePr>
              <a:graphicFrameLocks noChangeAspect="1"/>
            </p:cNvGraphicFramePr>
            <p:nvPr/>
          </p:nvGraphicFramePr>
          <p:xfrm>
            <a:off x="2951" y="2435"/>
            <a:ext cx="368" cy="292"/>
          </p:xfrm>
          <a:graphic>
            <a:graphicData uri="http://schemas.openxmlformats.org/presentationml/2006/ole">
              <mc:AlternateContent xmlns:mc="http://schemas.openxmlformats.org/markup-compatibility/2006">
                <mc:Choice xmlns:v="urn:schemas-microsoft-com:vml" Requires="v">
                  <p:oleObj spid="_x0000_s603259" name="Clip" r:id="rId6" imgW="1307263" imgH="1084139" progId="MS_ClipArt_Gallery.2">
                    <p:embed/>
                  </p:oleObj>
                </mc:Choice>
                <mc:Fallback>
                  <p:oleObj name="Clip" r:id="rId6" imgW="1307263" imgH="1084139" progId="MS_ClipArt_Gallery.2">
                    <p:embed/>
                    <p:pic>
                      <p:nvPicPr>
                        <p:cNvPr id="0" name="Object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1" y="2435"/>
                          <a:ext cx="368"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3163" name="Object 34">
              <a:extLst>
                <a:ext uri="{FF2B5EF4-FFF2-40B4-BE49-F238E27FC236}">
                  <a16:creationId xmlns:a16="http://schemas.microsoft.com/office/drawing/2014/main" id="{C9AF6362-2264-4536-B5FA-56AAE1FA70E9}"/>
                </a:ext>
              </a:extLst>
            </p:cNvPr>
            <p:cNvGraphicFramePr>
              <a:graphicFrameLocks noChangeAspect="1"/>
            </p:cNvGraphicFramePr>
            <p:nvPr/>
          </p:nvGraphicFramePr>
          <p:xfrm>
            <a:off x="2951" y="2819"/>
            <a:ext cx="368" cy="292"/>
          </p:xfrm>
          <a:graphic>
            <a:graphicData uri="http://schemas.openxmlformats.org/presentationml/2006/ole">
              <mc:AlternateContent xmlns:mc="http://schemas.openxmlformats.org/markup-compatibility/2006">
                <mc:Choice xmlns:v="urn:schemas-microsoft-com:vml" Requires="v">
                  <p:oleObj spid="_x0000_s603260" name="Clip" r:id="rId7" imgW="1307263" imgH="1084139" progId="MS_ClipArt_Gallery.2">
                    <p:embed/>
                  </p:oleObj>
                </mc:Choice>
                <mc:Fallback>
                  <p:oleObj name="Clip" r:id="rId7" imgW="1307263" imgH="1084139" progId="MS_ClipArt_Gallery.2">
                    <p:embed/>
                    <p:pic>
                      <p:nvPicPr>
                        <p:cNvPr id="0" name="Object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1" y="2819"/>
                          <a:ext cx="368"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3164" name="Line 35">
              <a:extLst>
                <a:ext uri="{FF2B5EF4-FFF2-40B4-BE49-F238E27FC236}">
                  <a16:creationId xmlns:a16="http://schemas.microsoft.com/office/drawing/2014/main" id="{A70707A0-9893-4B21-BBF1-1786E725926B}"/>
                </a:ext>
              </a:extLst>
            </p:cNvPr>
            <p:cNvSpPr>
              <a:spLocks noChangeShapeType="1"/>
            </p:cNvSpPr>
            <p:nvPr/>
          </p:nvSpPr>
          <p:spPr bwMode="auto">
            <a:xfrm>
              <a:off x="3487" y="2781"/>
              <a:ext cx="652"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603165" name="Group 36">
              <a:extLst>
                <a:ext uri="{FF2B5EF4-FFF2-40B4-BE49-F238E27FC236}">
                  <a16:creationId xmlns:a16="http://schemas.microsoft.com/office/drawing/2014/main" id="{703D89A4-AA48-44CF-BFDA-F5C7880FAF35}"/>
                </a:ext>
              </a:extLst>
            </p:cNvPr>
            <p:cNvGrpSpPr>
              <a:grpSpLocks/>
            </p:cNvGrpSpPr>
            <p:nvPr/>
          </p:nvGrpSpPr>
          <p:grpSpPr bwMode="auto">
            <a:xfrm>
              <a:off x="4081" y="2759"/>
              <a:ext cx="448" cy="240"/>
              <a:chOff x="3600" y="219"/>
              <a:chExt cx="360" cy="175"/>
            </a:xfrm>
          </p:grpSpPr>
          <p:sp>
            <p:nvSpPr>
              <p:cNvPr id="603201" name="Oval 37">
                <a:extLst>
                  <a:ext uri="{FF2B5EF4-FFF2-40B4-BE49-F238E27FC236}">
                    <a16:creationId xmlns:a16="http://schemas.microsoft.com/office/drawing/2014/main" id="{49A1E6C5-5EE2-4F83-8026-7E7D0D0C97E6}"/>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03202" name="Line 38">
                <a:extLst>
                  <a:ext uri="{FF2B5EF4-FFF2-40B4-BE49-F238E27FC236}">
                    <a16:creationId xmlns:a16="http://schemas.microsoft.com/office/drawing/2014/main" id="{563E9D93-3E4E-4B40-909D-0A5C2C40A513}"/>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3203" name="Line 39">
                <a:extLst>
                  <a:ext uri="{FF2B5EF4-FFF2-40B4-BE49-F238E27FC236}">
                    <a16:creationId xmlns:a16="http://schemas.microsoft.com/office/drawing/2014/main" id="{6A5BAC2D-20D1-47FF-A199-3CA52265FBA4}"/>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3204" name="Rectangle 40">
                <a:extLst>
                  <a:ext uri="{FF2B5EF4-FFF2-40B4-BE49-F238E27FC236}">
                    <a16:creationId xmlns:a16="http://schemas.microsoft.com/office/drawing/2014/main" id="{83A63F85-BE4B-4812-A224-51AC9BEF33E0}"/>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603205" name="Oval 41">
                <a:extLst>
                  <a:ext uri="{FF2B5EF4-FFF2-40B4-BE49-F238E27FC236}">
                    <a16:creationId xmlns:a16="http://schemas.microsoft.com/office/drawing/2014/main" id="{B3C4B64C-D842-46A6-9D70-F03DC7A84448}"/>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603206" name="Group 42">
                <a:extLst>
                  <a:ext uri="{FF2B5EF4-FFF2-40B4-BE49-F238E27FC236}">
                    <a16:creationId xmlns:a16="http://schemas.microsoft.com/office/drawing/2014/main" id="{CEDF44FB-26BE-44C6-A993-8AE21EAC5FDC}"/>
                  </a:ext>
                </a:extLst>
              </p:cNvPr>
              <p:cNvGrpSpPr>
                <a:grpSpLocks/>
              </p:cNvGrpSpPr>
              <p:nvPr/>
            </p:nvGrpSpPr>
            <p:grpSpPr bwMode="auto">
              <a:xfrm>
                <a:off x="3686" y="244"/>
                <a:ext cx="177" cy="66"/>
                <a:chOff x="2848" y="848"/>
                <a:chExt cx="140" cy="98"/>
              </a:xfrm>
            </p:grpSpPr>
            <p:sp>
              <p:nvSpPr>
                <p:cNvPr id="603211" name="Line 43">
                  <a:extLst>
                    <a:ext uri="{FF2B5EF4-FFF2-40B4-BE49-F238E27FC236}">
                      <a16:creationId xmlns:a16="http://schemas.microsoft.com/office/drawing/2014/main" id="{BC7E1485-14BB-46C2-97AB-C7D33DBE72FA}"/>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3212" name="Line 44">
                  <a:extLst>
                    <a:ext uri="{FF2B5EF4-FFF2-40B4-BE49-F238E27FC236}">
                      <a16:creationId xmlns:a16="http://schemas.microsoft.com/office/drawing/2014/main" id="{676B704F-0FA9-4CD0-9990-3496F35F6EE1}"/>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3213" name="Line 45">
                  <a:extLst>
                    <a:ext uri="{FF2B5EF4-FFF2-40B4-BE49-F238E27FC236}">
                      <a16:creationId xmlns:a16="http://schemas.microsoft.com/office/drawing/2014/main" id="{6F6ECF95-CEB3-4797-B8A9-B58D7E3B7AB9}"/>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03207" name="Group 46">
                <a:extLst>
                  <a:ext uri="{FF2B5EF4-FFF2-40B4-BE49-F238E27FC236}">
                    <a16:creationId xmlns:a16="http://schemas.microsoft.com/office/drawing/2014/main" id="{F9E8BE22-5FD1-4F4D-8281-1FA7078A3CD9}"/>
                  </a:ext>
                </a:extLst>
              </p:cNvPr>
              <p:cNvGrpSpPr>
                <a:grpSpLocks/>
              </p:cNvGrpSpPr>
              <p:nvPr/>
            </p:nvGrpSpPr>
            <p:grpSpPr bwMode="auto">
              <a:xfrm flipV="1">
                <a:off x="3686" y="243"/>
                <a:ext cx="177" cy="66"/>
                <a:chOff x="2848" y="848"/>
                <a:chExt cx="140" cy="98"/>
              </a:xfrm>
            </p:grpSpPr>
            <p:sp>
              <p:nvSpPr>
                <p:cNvPr id="603208" name="Line 47">
                  <a:extLst>
                    <a:ext uri="{FF2B5EF4-FFF2-40B4-BE49-F238E27FC236}">
                      <a16:creationId xmlns:a16="http://schemas.microsoft.com/office/drawing/2014/main" id="{4F09511B-8098-48AB-8EAC-CB4F9DA9238A}"/>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3209" name="Line 48">
                  <a:extLst>
                    <a:ext uri="{FF2B5EF4-FFF2-40B4-BE49-F238E27FC236}">
                      <a16:creationId xmlns:a16="http://schemas.microsoft.com/office/drawing/2014/main" id="{132AFE26-7C01-4BE0-96BC-0AAD4D36374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3210" name="Line 49">
                  <a:extLst>
                    <a:ext uri="{FF2B5EF4-FFF2-40B4-BE49-F238E27FC236}">
                      <a16:creationId xmlns:a16="http://schemas.microsoft.com/office/drawing/2014/main" id="{EF46F912-B7D2-4696-8B0B-5158CAFA6AB4}"/>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03166" name="Text Box 50">
              <a:extLst>
                <a:ext uri="{FF2B5EF4-FFF2-40B4-BE49-F238E27FC236}">
                  <a16:creationId xmlns:a16="http://schemas.microsoft.com/office/drawing/2014/main" id="{7AAAA117-7477-45BB-9F4A-70BAE174A13C}"/>
                </a:ext>
              </a:extLst>
            </p:cNvPr>
            <p:cNvSpPr txBox="1">
              <a:spLocks noChangeArrowheads="1"/>
            </p:cNvSpPr>
            <p:nvPr/>
          </p:nvSpPr>
          <p:spPr bwMode="auto">
            <a:xfrm>
              <a:off x="3278" y="2045"/>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223.1.1.1</a:t>
              </a:r>
              <a:endParaRPr lang="en-US" altLang="en-US" sz="2400"/>
            </a:p>
          </p:txBody>
        </p:sp>
        <p:sp>
          <p:nvSpPr>
            <p:cNvPr id="603167" name="Rectangle 51">
              <a:extLst>
                <a:ext uri="{FF2B5EF4-FFF2-40B4-BE49-F238E27FC236}">
                  <a16:creationId xmlns:a16="http://schemas.microsoft.com/office/drawing/2014/main" id="{152617FC-A021-4B8A-879F-1992B29E7634}"/>
                </a:ext>
              </a:extLst>
            </p:cNvPr>
            <p:cNvSpPr>
              <a:spLocks noChangeArrowheads="1"/>
            </p:cNvSpPr>
            <p:nvPr/>
          </p:nvSpPr>
          <p:spPr bwMode="auto">
            <a:xfrm>
              <a:off x="3333" y="2499"/>
              <a:ext cx="195" cy="114"/>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03168" name="Text Box 52">
              <a:extLst>
                <a:ext uri="{FF2B5EF4-FFF2-40B4-BE49-F238E27FC236}">
                  <a16:creationId xmlns:a16="http://schemas.microsoft.com/office/drawing/2014/main" id="{FC4A7D5F-3369-4905-BF03-CD4A04E1E4E3}"/>
                </a:ext>
              </a:extLst>
            </p:cNvPr>
            <p:cNvSpPr txBox="1">
              <a:spLocks noChangeArrowheads="1"/>
            </p:cNvSpPr>
            <p:nvPr/>
          </p:nvSpPr>
          <p:spPr bwMode="auto">
            <a:xfrm>
              <a:off x="3327" y="2441"/>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223.1.1.2</a:t>
              </a:r>
              <a:endParaRPr lang="en-US" altLang="en-US" sz="2400"/>
            </a:p>
          </p:txBody>
        </p:sp>
        <p:sp>
          <p:nvSpPr>
            <p:cNvPr id="603169" name="Text Box 53">
              <a:extLst>
                <a:ext uri="{FF2B5EF4-FFF2-40B4-BE49-F238E27FC236}">
                  <a16:creationId xmlns:a16="http://schemas.microsoft.com/office/drawing/2014/main" id="{965D2B75-C73F-4037-A975-A56C5E3D9AC9}"/>
                </a:ext>
              </a:extLst>
            </p:cNvPr>
            <p:cNvSpPr txBox="1">
              <a:spLocks noChangeArrowheads="1"/>
            </p:cNvSpPr>
            <p:nvPr/>
          </p:nvSpPr>
          <p:spPr bwMode="auto">
            <a:xfrm>
              <a:off x="3206" y="3041"/>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223.1.1.3</a:t>
              </a:r>
              <a:endParaRPr lang="en-US" altLang="en-US" sz="2400"/>
            </a:p>
          </p:txBody>
        </p:sp>
        <p:sp>
          <p:nvSpPr>
            <p:cNvPr id="603170" name="Text Box 54">
              <a:extLst>
                <a:ext uri="{FF2B5EF4-FFF2-40B4-BE49-F238E27FC236}">
                  <a16:creationId xmlns:a16="http://schemas.microsoft.com/office/drawing/2014/main" id="{24165663-291D-4753-AD30-D449FE092200}"/>
                </a:ext>
              </a:extLst>
            </p:cNvPr>
            <p:cNvSpPr txBox="1">
              <a:spLocks noChangeArrowheads="1"/>
            </p:cNvSpPr>
            <p:nvPr/>
          </p:nvSpPr>
          <p:spPr bwMode="auto">
            <a:xfrm>
              <a:off x="3704" y="2618"/>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223.1.1.4</a:t>
              </a:r>
              <a:endParaRPr lang="en-US" altLang="en-US" sz="2400"/>
            </a:p>
          </p:txBody>
        </p:sp>
        <p:sp>
          <p:nvSpPr>
            <p:cNvPr id="603171" name="Line 55">
              <a:extLst>
                <a:ext uri="{FF2B5EF4-FFF2-40B4-BE49-F238E27FC236}">
                  <a16:creationId xmlns:a16="http://schemas.microsoft.com/office/drawing/2014/main" id="{F40A02E9-2B99-449C-ADB5-0CAD410C7958}"/>
                </a:ext>
              </a:extLst>
            </p:cNvPr>
            <p:cNvSpPr>
              <a:spLocks noChangeShapeType="1"/>
            </p:cNvSpPr>
            <p:nvPr/>
          </p:nvSpPr>
          <p:spPr bwMode="auto">
            <a:xfrm>
              <a:off x="4462" y="2787"/>
              <a:ext cx="640"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3172" name="Text Box 56">
              <a:extLst>
                <a:ext uri="{FF2B5EF4-FFF2-40B4-BE49-F238E27FC236}">
                  <a16:creationId xmlns:a16="http://schemas.microsoft.com/office/drawing/2014/main" id="{331DEEC2-F0A2-4171-9F5B-4E31147C128B}"/>
                </a:ext>
              </a:extLst>
            </p:cNvPr>
            <p:cNvSpPr txBox="1">
              <a:spLocks noChangeArrowheads="1"/>
            </p:cNvSpPr>
            <p:nvPr/>
          </p:nvSpPr>
          <p:spPr bwMode="auto">
            <a:xfrm>
              <a:off x="4382" y="2612"/>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223.1.2.9</a:t>
              </a:r>
              <a:endParaRPr lang="en-US" altLang="en-US" sz="2400"/>
            </a:p>
          </p:txBody>
        </p:sp>
        <p:sp>
          <p:nvSpPr>
            <p:cNvPr id="603173" name="Line 57">
              <a:extLst>
                <a:ext uri="{FF2B5EF4-FFF2-40B4-BE49-F238E27FC236}">
                  <a16:creationId xmlns:a16="http://schemas.microsoft.com/office/drawing/2014/main" id="{14359EE8-7D5E-4BBD-888E-B2A55E6EAF22}"/>
                </a:ext>
              </a:extLst>
            </p:cNvPr>
            <p:cNvSpPr>
              <a:spLocks noChangeShapeType="1"/>
            </p:cNvSpPr>
            <p:nvPr/>
          </p:nvSpPr>
          <p:spPr bwMode="auto">
            <a:xfrm flipH="1">
              <a:off x="5107" y="2349"/>
              <a:ext cx="0" cy="8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603174" name="Object 58">
              <a:extLst>
                <a:ext uri="{FF2B5EF4-FFF2-40B4-BE49-F238E27FC236}">
                  <a16:creationId xmlns:a16="http://schemas.microsoft.com/office/drawing/2014/main" id="{3757BA2C-E7A3-43DC-836B-8F9DA629DCA4}"/>
                </a:ext>
              </a:extLst>
            </p:cNvPr>
            <p:cNvGraphicFramePr>
              <a:graphicFrameLocks noChangeAspect="1"/>
            </p:cNvGraphicFramePr>
            <p:nvPr/>
          </p:nvGraphicFramePr>
          <p:xfrm>
            <a:off x="5219" y="2165"/>
            <a:ext cx="368" cy="292"/>
          </p:xfrm>
          <a:graphic>
            <a:graphicData uri="http://schemas.openxmlformats.org/presentationml/2006/ole">
              <mc:AlternateContent xmlns:mc="http://schemas.openxmlformats.org/markup-compatibility/2006">
                <mc:Choice xmlns:v="urn:schemas-microsoft-com:vml" Requires="v">
                  <p:oleObj spid="_x0000_s603261" name="Clip" r:id="rId8" imgW="1307263" imgH="1084139" progId="MS_ClipArt_Gallery.2">
                    <p:embed/>
                  </p:oleObj>
                </mc:Choice>
                <mc:Fallback>
                  <p:oleObj name="Clip" r:id="rId8" imgW="1307263" imgH="1084139" progId="MS_ClipArt_Gallery.2">
                    <p:embed/>
                    <p:pic>
                      <p:nvPicPr>
                        <p:cNvPr id="0" name="Object 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9" y="2165"/>
                          <a:ext cx="368"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3175" name="Line 59">
              <a:extLst>
                <a:ext uri="{FF2B5EF4-FFF2-40B4-BE49-F238E27FC236}">
                  <a16:creationId xmlns:a16="http://schemas.microsoft.com/office/drawing/2014/main" id="{BB421BB5-94F9-4858-B2AF-EF06DDEACBAA}"/>
                </a:ext>
              </a:extLst>
            </p:cNvPr>
            <p:cNvSpPr>
              <a:spLocks noChangeShapeType="1"/>
            </p:cNvSpPr>
            <p:nvPr/>
          </p:nvSpPr>
          <p:spPr bwMode="auto">
            <a:xfrm>
              <a:off x="5107" y="2352"/>
              <a:ext cx="148"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603176" name="Object 60">
              <a:extLst>
                <a:ext uri="{FF2B5EF4-FFF2-40B4-BE49-F238E27FC236}">
                  <a16:creationId xmlns:a16="http://schemas.microsoft.com/office/drawing/2014/main" id="{BFBCA11D-E084-4C48-B779-F9B98B099822}"/>
                </a:ext>
              </a:extLst>
            </p:cNvPr>
            <p:cNvGraphicFramePr>
              <a:graphicFrameLocks noChangeAspect="1"/>
            </p:cNvGraphicFramePr>
            <p:nvPr/>
          </p:nvGraphicFramePr>
          <p:xfrm>
            <a:off x="5222" y="3035"/>
            <a:ext cx="368" cy="292"/>
          </p:xfrm>
          <a:graphic>
            <a:graphicData uri="http://schemas.openxmlformats.org/presentationml/2006/ole">
              <mc:AlternateContent xmlns:mc="http://schemas.openxmlformats.org/markup-compatibility/2006">
                <mc:Choice xmlns:v="urn:schemas-microsoft-com:vml" Requires="v">
                  <p:oleObj spid="_x0000_s603262" name="Clip" r:id="rId9" imgW="1307263" imgH="1084139" progId="MS_ClipArt_Gallery.2">
                    <p:embed/>
                  </p:oleObj>
                </mc:Choice>
                <mc:Fallback>
                  <p:oleObj name="Clip" r:id="rId9" imgW="1307263" imgH="1084139" progId="MS_ClipArt_Gallery.2">
                    <p:embed/>
                    <p:pic>
                      <p:nvPicPr>
                        <p:cNvPr id="0" name="Object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2" y="3035"/>
                          <a:ext cx="368"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3177" name="Line 61">
              <a:extLst>
                <a:ext uri="{FF2B5EF4-FFF2-40B4-BE49-F238E27FC236}">
                  <a16:creationId xmlns:a16="http://schemas.microsoft.com/office/drawing/2014/main" id="{63349EC4-5F1B-4FFE-97B9-2D5B89A474D8}"/>
                </a:ext>
              </a:extLst>
            </p:cNvPr>
            <p:cNvSpPr>
              <a:spLocks noChangeShapeType="1"/>
            </p:cNvSpPr>
            <p:nvPr/>
          </p:nvSpPr>
          <p:spPr bwMode="auto">
            <a:xfrm>
              <a:off x="5107" y="3153"/>
              <a:ext cx="148"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3178" name="Rectangle 62">
              <a:extLst>
                <a:ext uri="{FF2B5EF4-FFF2-40B4-BE49-F238E27FC236}">
                  <a16:creationId xmlns:a16="http://schemas.microsoft.com/office/drawing/2014/main" id="{0CEA8F83-2387-40EE-922A-4AF6A59A6E74}"/>
                </a:ext>
              </a:extLst>
            </p:cNvPr>
            <p:cNvSpPr>
              <a:spLocks noChangeArrowheads="1"/>
            </p:cNvSpPr>
            <p:nvPr/>
          </p:nvSpPr>
          <p:spPr bwMode="auto">
            <a:xfrm>
              <a:off x="5073" y="2986"/>
              <a:ext cx="108" cy="114"/>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03179" name="Text Box 63">
              <a:extLst>
                <a:ext uri="{FF2B5EF4-FFF2-40B4-BE49-F238E27FC236}">
                  <a16:creationId xmlns:a16="http://schemas.microsoft.com/office/drawing/2014/main" id="{988D3C53-D2D2-4977-B8F7-3900DEEAC99C}"/>
                </a:ext>
              </a:extLst>
            </p:cNvPr>
            <p:cNvSpPr txBox="1">
              <a:spLocks noChangeArrowheads="1"/>
            </p:cNvSpPr>
            <p:nvPr/>
          </p:nvSpPr>
          <p:spPr bwMode="auto">
            <a:xfrm>
              <a:off x="4704" y="2915"/>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223.1.2.2</a:t>
              </a:r>
              <a:endParaRPr lang="en-US" altLang="en-US" sz="2400"/>
            </a:p>
          </p:txBody>
        </p:sp>
        <p:sp>
          <p:nvSpPr>
            <p:cNvPr id="603180" name="Rectangle 64">
              <a:extLst>
                <a:ext uri="{FF2B5EF4-FFF2-40B4-BE49-F238E27FC236}">
                  <a16:creationId xmlns:a16="http://schemas.microsoft.com/office/drawing/2014/main" id="{3DB489E3-D143-465B-AE0A-2C684D984BFB}"/>
                </a:ext>
              </a:extLst>
            </p:cNvPr>
            <p:cNvSpPr>
              <a:spLocks noChangeArrowheads="1"/>
            </p:cNvSpPr>
            <p:nvPr/>
          </p:nvSpPr>
          <p:spPr bwMode="auto">
            <a:xfrm>
              <a:off x="5082" y="2382"/>
              <a:ext cx="156" cy="114"/>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03181" name="Text Box 65">
              <a:extLst>
                <a:ext uri="{FF2B5EF4-FFF2-40B4-BE49-F238E27FC236}">
                  <a16:creationId xmlns:a16="http://schemas.microsoft.com/office/drawing/2014/main" id="{1A75BEE6-5E39-486F-A4C1-1A41223BB3A6}"/>
                </a:ext>
              </a:extLst>
            </p:cNvPr>
            <p:cNvSpPr txBox="1">
              <a:spLocks noChangeArrowheads="1"/>
            </p:cNvSpPr>
            <p:nvPr/>
          </p:nvSpPr>
          <p:spPr bwMode="auto">
            <a:xfrm>
              <a:off x="4584" y="2321"/>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223.1.2.1</a:t>
              </a:r>
              <a:endParaRPr lang="en-US" altLang="en-US" sz="2400"/>
            </a:p>
          </p:txBody>
        </p:sp>
        <p:sp>
          <p:nvSpPr>
            <p:cNvPr id="603182" name="Line 66">
              <a:extLst>
                <a:ext uri="{FF2B5EF4-FFF2-40B4-BE49-F238E27FC236}">
                  <a16:creationId xmlns:a16="http://schemas.microsoft.com/office/drawing/2014/main" id="{A08F9B19-56B9-49EC-8F57-67175EF785CB}"/>
                </a:ext>
              </a:extLst>
            </p:cNvPr>
            <p:cNvSpPr>
              <a:spLocks noChangeShapeType="1"/>
            </p:cNvSpPr>
            <p:nvPr/>
          </p:nvSpPr>
          <p:spPr bwMode="auto">
            <a:xfrm flipH="1">
              <a:off x="4312" y="3000"/>
              <a:ext cx="0" cy="45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3183" name="Line 67">
              <a:extLst>
                <a:ext uri="{FF2B5EF4-FFF2-40B4-BE49-F238E27FC236}">
                  <a16:creationId xmlns:a16="http://schemas.microsoft.com/office/drawing/2014/main" id="{BFCECEBE-733E-4510-83B1-313808264F55}"/>
                </a:ext>
              </a:extLst>
            </p:cNvPr>
            <p:cNvSpPr>
              <a:spLocks noChangeShapeType="1"/>
            </p:cNvSpPr>
            <p:nvPr/>
          </p:nvSpPr>
          <p:spPr bwMode="auto">
            <a:xfrm flipH="1">
              <a:off x="3898" y="3453"/>
              <a:ext cx="74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3184" name="Line 68">
              <a:extLst>
                <a:ext uri="{FF2B5EF4-FFF2-40B4-BE49-F238E27FC236}">
                  <a16:creationId xmlns:a16="http://schemas.microsoft.com/office/drawing/2014/main" id="{5C38CC14-BE7D-42F8-A3E0-EEC680F2726D}"/>
                </a:ext>
              </a:extLst>
            </p:cNvPr>
            <p:cNvSpPr>
              <a:spLocks noChangeShapeType="1"/>
            </p:cNvSpPr>
            <p:nvPr/>
          </p:nvSpPr>
          <p:spPr bwMode="auto">
            <a:xfrm flipH="1" flipV="1">
              <a:off x="3896" y="3448"/>
              <a:ext cx="2"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3185" name="Line 69">
              <a:extLst>
                <a:ext uri="{FF2B5EF4-FFF2-40B4-BE49-F238E27FC236}">
                  <a16:creationId xmlns:a16="http://schemas.microsoft.com/office/drawing/2014/main" id="{69A12448-DA07-40BA-A406-EF77A2047C5F}"/>
                </a:ext>
              </a:extLst>
            </p:cNvPr>
            <p:cNvSpPr>
              <a:spLocks noChangeShapeType="1"/>
            </p:cNvSpPr>
            <p:nvPr/>
          </p:nvSpPr>
          <p:spPr bwMode="auto">
            <a:xfrm flipH="1" flipV="1">
              <a:off x="4637" y="3451"/>
              <a:ext cx="2"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603186" name="Object 70">
              <a:extLst>
                <a:ext uri="{FF2B5EF4-FFF2-40B4-BE49-F238E27FC236}">
                  <a16:creationId xmlns:a16="http://schemas.microsoft.com/office/drawing/2014/main" id="{CD829E9C-3865-414A-B666-3B370602DD7B}"/>
                </a:ext>
              </a:extLst>
            </p:cNvPr>
            <p:cNvGraphicFramePr>
              <a:graphicFrameLocks noChangeAspect="1"/>
            </p:cNvGraphicFramePr>
            <p:nvPr/>
          </p:nvGraphicFramePr>
          <p:xfrm>
            <a:off x="4502" y="3551"/>
            <a:ext cx="368" cy="292"/>
          </p:xfrm>
          <a:graphic>
            <a:graphicData uri="http://schemas.openxmlformats.org/presentationml/2006/ole">
              <mc:AlternateContent xmlns:mc="http://schemas.openxmlformats.org/markup-compatibility/2006">
                <mc:Choice xmlns:v="urn:schemas-microsoft-com:vml" Requires="v">
                  <p:oleObj spid="_x0000_s603263" name="Clip" r:id="rId10" imgW="1307263" imgH="1084139" progId="MS_ClipArt_Gallery.2">
                    <p:embed/>
                  </p:oleObj>
                </mc:Choice>
                <mc:Fallback>
                  <p:oleObj name="Clip" r:id="rId10" imgW="1307263" imgH="1084139" progId="MS_ClipArt_Gallery.2">
                    <p:embed/>
                    <p:pic>
                      <p:nvPicPr>
                        <p:cNvPr id="0" name="Object 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2" y="3551"/>
                          <a:ext cx="368"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3187" name="Object 71">
              <a:extLst>
                <a:ext uri="{FF2B5EF4-FFF2-40B4-BE49-F238E27FC236}">
                  <a16:creationId xmlns:a16="http://schemas.microsoft.com/office/drawing/2014/main" id="{7ECBEEBC-909D-4DD0-A6CC-F8F12E461B69}"/>
                </a:ext>
              </a:extLst>
            </p:cNvPr>
            <p:cNvGraphicFramePr>
              <a:graphicFrameLocks noChangeAspect="1"/>
            </p:cNvGraphicFramePr>
            <p:nvPr/>
          </p:nvGraphicFramePr>
          <p:xfrm>
            <a:off x="3710" y="3560"/>
            <a:ext cx="368" cy="292"/>
          </p:xfrm>
          <a:graphic>
            <a:graphicData uri="http://schemas.openxmlformats.org/presentationml/2006/ole">
              <mc:AlternateContent xmlns:mc="http://schemas.openxmlformats.org/markup-compatibility/2006">
                <mc:Choice xmlns:v="urn:schemas-microsoft-com:vml" Requires="v">
                  <p:oleObj spid="_x0000_s603264" name="Clip" r:id="rId11" imgW="1307263" imgH="1084139" progId="MS_ClipArt_Gallery.2">
                    <p:embed/>
                  </p:oleObj>
                </mc:Choice>
                <mc:Fallback>
                  <p:oleObj name="Clip" r:id="rId11" imgW="1307263" imgH="1084139" progId="MS_ClipArt_Gallery.2">
                    <p:embed/>
                    <p:pic>
                      <p:nvPicPr>
                        <p:cNvPr id="0" name="Object 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0" y="3560"/>
                          <a:ext cx="368"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3188" name="Text Box 72">
              <a:extLst>
                <a:ext uri="{FF2B5EF4-FFF2-40B4-BE49-F238E27FC236}">
                  <a16:creationId xmlns:a16="http://schemas.microsoft.com/office/drawing/2014/main" id="{4C0F3EED-487E-43B4-BF0A-B7D0A031935D}"/>
                </a:ext>
              </a:extLst>
            </p:cNvPr>
            <p:cNvSpPr txBox="1">
              <a:spLocks noChangeArrowheads="1"/>
            </p:cNvSpPr>
            <p:nvPr/>
          </p:nvSpPr>
          <p:spPr bwMode="auto">
            <a:xfrm>
              <a:off x="4640" y="3356"/>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223.1.3.2</a:t>
              </a:r>
              <a:endParaRPr lang="en-US" altLang="en-US" sz="2400"/>
            </a:p>
          </p:txBody>
        </p:sp>
        <p:sp>
          <p:nvSpPr>
            <p:cNvPr id="603189" name="Text Box 73">
              <a:extLst>
                <a:ext uri="{FF2B5EF4-FFF2-40B4-BE49-F238E27FC236}">
                  <a16:creationId xmlns:a16="http://schemas.microsoft.com/office/drawing/2014/main" id="{AA8CE57A-A02E-45B6-AEBB-A4F99BB0109D}"/>
                </a:ext>
              </a:extLst>
            </p:cNvPr>
            <p:cNvSpPr txBox="1">
              <a:spLocks noChangeArrowheads="1"/>
            </p:cNvSpPr>
            <p:nvPr/>
          </p:nvSpPr>
          <p:spPr bwMode="auto">
            <a:xfrm>
              <a:off x="3269" y="3380"/>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223.1.3.1</a:t>
              </a:r>
              <a:endParaRPr lang="en-US" altLang="en-US" sz="2400"/>
            </a:p>
          </p:txBody>
        </p:sp>
        <p:sp>
          <p:nvSpPr>
            <p:cNvPr id="603190" name="Rectangle 74">
              <a:extLst>
                <a:ext uri="{FF2B5EF4-FFF2-40B4-BE49-F238E27FC236}">
                  <a16:creationId xmlns:a16="http://schemas.microsoft.com/office/drawing/2014/main" id="{B3B1C85C-4900-4FF3-AF7B-677235153F2B}"/>
                </a:ext>
              </a:extLst>
            </p:cNvPr>
            <p:cNvSpPr>
              <a:spLocks noChangeArrowheads="1"/>
            </p:cNvSpPr>
            <p:nvPr/>
          </p:nvSpPr>
          <p:spPr bwMode="auto">
            <a:xfrm>
              <a:off x="4272" y="3084"/>
              <a:ext cx="81" cy="114"/>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03191" name="Text Box 75">
              <a:extLst>
                <a:ext uri="{FF2B5EF4-FFF2-40B4-BE49-F238E27FC236}">
                  <a16:creationId xmlns:a16="http://schemas.microsoft.com/office/drawing/2014/main" id="{67B93BCF-AC30-4657-9461-A3919A10058E}"/>
                </a:ext>
              </a:extLst>
            </p:cNvPr>
            <p:cNvSpPr txBox="1">
              <a:spLocks noChangeArrowheads="1"/>
            </p:cNvSpPr>
            <p:nvPr/>
          </p:nvSpPr>
          <p:spPr bwMode="auto">
            <a:xfrm>
              <a:off x="3916" y="3043"/>
              <a:ext cx="72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223.1.3.27</a:t>
              </a:r>
              <a:endParaRPr lang="en-US" altLang="en-US" sz="2400"/>
            </a:p>
          </p:txBody>
        </p:sp>
        <p:grpSp>
          <p:nvGrpSpPr>
            <p:cNvPr id="603192" name="Group 76">
              <a:extLst>
                <a:ext uri="{FF2B5EF4-FFF2-40B4-BE49-F238E27FC236}">
                  <a16:creationId xmlns:a16="http://schemas.microsoft.com/office/drawing/2014/main" id="{6F397DA4-E1FB-461A-ADC5-D29FB0E50204}"/>
                </a:ext>
              </a:extLst>
            </p:cNvPr>
            <p:cNvGrpSpPr>
              <a:grpSpLocks/>
            </p:cNvGrpSpPr>
            <p:nvPr/>
          </p:nvGrpSpPr>
          <p:grpSpPr bwMode="auto">
            <a:xfrm>
              <a:off x="3014" y="1991"/>
              <a:ext cx="233" cy="250"/>
              <a:chOff x="2822" y="1181"/>
              <a:chExt cx="233" cy="250"/>
            </a:xfrm>
          </p:grpSpPr>
          <p:sp>
            <p:nvSpPr>
              <p:cNvPr id="603199" name="Rectangle 77">
                <a:extLst>
                  <a:ext uri="{FF2B5EF4-FFF2-40B4-BE49-F238E27FC236}">
                    <a16:creationId xmlns:a16="http://schemas.microsoft.com/office/drawing/2014/main" id="{495DD6C6-471B-4521-8D6B-4B6ACE078962}"/>
                  </a:ext>
                </a:extLst>
              </p:cNvPr>
              <p:cNvSpPr>
                <a:spLocks noChangeArrowheads="1"/>
              </p:cNvSpPr>
              <p:nvPr/>
            </p:nvSpPr>
            <p:spPr bwMode="auto">
              <a:xfrm>
                <a:off x="2886" y="1230"/>
                <a:ext cx="114"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03200" name="Text Box 78">
                <a:extLst>
                  <a:ext uri="{FF2B5EF4-FFF2-40B4-BE49-F238E27FC236}">
                    <a16:creationId xmlns:a16="http://schemas.microsoft.com/office/drawing/2014/main" id="{3AFBC850-C513-47F3-952D-A8B46DBEE89E}"/>
                  </a:ext>
                </a:extLst>
              </p:cNvPr>
              <p:cNvSpPr txBox="1">
                <a:spLocks noChangeArrowheads="1"/>
              </p:cNvSpPr>
              <p:nvPr/>
            </p:nvSpPr>
            <p:spPr bwMode="auto">
              <a:xfrm>
                <a:off x="2822" y="1181"/>
                <a:ext cx="2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solidFill>
                      <a:srgbClr val="FF0000"/>
                    </a:solidFill>
                  </a:rPr>
                  <a:t>A</a:t>
                </a:r>
                <a:endParaRPr lang="en-US" altLang="en-US" sz="2400">
                  <a:solidFill>
                    <a:srgbClr val="FF0000"/>
                  </a:solidFill>
                </a:endParaRPr>
              </a:p>
            </p:txBody>
          </p:sp>
        </p:grpSp>
        <p:grpSp>
          <p:nvGrpSpPr>
            <p:cNvPr id="603193" name="Group 79">
              <a:extLst>
                <a:ext uri="{FF2B5EF4-FFF2-40B4-BE49-F238E27FC236}">
                  <a16:creationId xmlns:a16="http://schemas.microsoft.com/office/drawing/2014/main" id="{96ED032A-29D0-4627-87C6-8AED0617FC6D}"/>
                </a:ext>
              </a:extLst>
            </p:cNvPr>
            <p:cNvGrpSpPr>
              <a:grpSpLocks/>
            </p:cNvGrpSpPr>
            <p:nvPr/>
          </p:nvGrpSpPr>
          <p:grpSpPr bwMode="auto">
            <a:xfrm>
              <a:off x="3008" y="2771"/>
              <a:ext cx="217" cy="250"/>
              <a:chOff x="2822" y="1181"/>
              <a:chExt cx="217" cy="250"/>
            </a:xfrm>
          </p:grpSpPr>
          <p:sp>
            <p:nvSpPr>
              <p:cNvPr id="603197" name="Rectangle 80">
                <a:extLst>
                  <a:ext uri="{FF2B5EF4-FFF2-40B4-BE49-F238E27FC236}">
                    <a16:creationId xmlns:a16="http://schemas.microsoft.com/office/drawing/2014/main" id="{40E95630-854B-4FC2-B15D-E48568855A29}"/>
                  </a:ext>
                </a:extLst>
              </p:cNvPr>
              <p:cNvSpPr>
                <a:spLocks noChangeArrowheads="1"/>
              </p:cNvSpPr>
              <p:nvPr/>
            </p:nvSpPr>
            <p:spPr bwMode="auto">
              <a:xfrm>
                <a:off x="2886" y="1230"/>
                <a:ext cx="114"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03198" name="Text Box 81">
                <a:extLst>
                  <a:ext uri="{FF2B5EF4-FFF2-40B4-BE49-F238E27FC236}">
                    <a16:creationId xmlns:a16="http://schemas.microsoft.com/office/drawing/2014/main" id="{6BB5E3B2-D96B-41DE-95C3-6D46EC6543B2}"/>
                  </a:ext>
                </a:extLst>
              </p:cNvPr>
              <p:cNvSpPr txBox="1">
                <a:spLocks noChangeArrowheads="1"/>
              </p:cNvSpPr>
              <p:nvPr/>
            </p:nvSpPr>
            <p:spPr bwMode="auto">
              <a:xfrm>
                <a:off x="2822" y="1181"/>
                <a:ext cx="2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solidFill>
                      <a:srgbClr val="FF0000"/>
                    </a:solidFill>
                  </a:rPr>
                  <a:t>B</a:t>
                </a:r>
                <a:endParaRPr lang="en-US" altLang="en-US" sz="2400">
                  <a:solidFill>
                    <a:srgbClr val="FF0000"/>
                  </a:solidFill>
                </a:endParaRPr>
              </a:p>
            </p:txBody>
          </p:sp>
        </p:grpSp>
        <p:grpSp>
          <p:nvGrpSpPr>
            <p:cNvPr id="603194" name="Group 82">
              <a:extLst>
                <a:ext uri="{FF2B5EF4-FFF2-40B4-BE49-F238E27FC236}">
                  <a16:creationId xmlns:a16="http://schemas.microsoft.com/office/drawing/2014/main" id="{29B8724A-D8FC-489B-8590-BB1BE0454FB9}"/>
                </a:ext>
              </a:extLst>
            </p:cNvPr>
            <p:cNvGrpSpPr>
              <a:grpSpLocks/>
            </p:cNvGrpSpPr>
            <p:nvPr/>
          </p:nvGrpSpPr>
          <p:grpSpPr bwMode="auto">
            <a:xfrm>
              <a:off x="5282" y="2999"/>
              <a:ext cx="216" cy="250"/>
              <a:chOff x="2822" y="1181"/>
              <a:chExt cx="216" cy="250"/>
            </a:xfrm>
          </p:grpSpPr>
          <p:sp>
            <p:nvSpPr>
              <p:cNvPr id="603195" name="Rectangle 83">
                <a:extLst>
                  <a:ext uri="{FF2B5EF4-FFF2-40B4-BE49-F238E27FC236}">
                    <a16:creationId xmlns:a16="http://schemas.microsoft.com/office/drawing/2014/main" id="{3C501F61-7C59-462E-87A1-64322E89FEFE}"/>
                  </a:ext>
                </a:extLst>
              </p:cNvPr>
              <p:cNvSpPr>
                <a:spLocks noChangeArrowheads="1"/>
              </p:cNvSpPr>
              <p:nvPr/>
            </p:nvSpPr>
            <p:spPr bwMode="auto">
              <a:xfrm>
                <a:off x="2886" y="1230"/>
                <a:ext cx="114"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03196" name="Text Box 84">
                <a:extLst>
                  <a:ext uri="{FF2B5EF4-FFF2-40B4-BE49-F238E27FC236}">
                    <a16:creationId xmlns:a16="http://schemas.microsoft.com/office/drawing/2014/main" id="{783B7E54-546F-4435-A8B5-3A4EBA99B040}"/>
                  </a:ext>
                </a:extLst>
              </p:cNvPr>
              <p:cNvSpPr txBox="1">
                <a:spLocks noChangeArrowheads="1"/>
              </p:cNvSpPr>
              <p:nvPr/>
            </p:nvSpPr>
            <p:spPr bwMode="auto">
              <a:xfrm>
                <a:off x="2822" y="1181"/>
                <a:ext cx="2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solidFill>
                      <a:srgbClr val="FF0000"/>
                    </a:solidFill>
                  </a:rPr>
                  <a:t>E</a:t>
                </a:r>
                <a:endParaRPr lang="en-US" altLang="en-US" sz="2400">
                  <a:solidFill>
                    <a:srgbClr val="FF0000"/>
                  </a:solidFill>
                </a:endParaRPr>
              </a:p>
            </p:txBody>
          </p:sp>
        </p:grpSp>
      </p:grpSp>
      <p:sp>
        <p:nvSpPr>
          <p:cNvPr id="603153" name="Rectangle 85">
            <a:extLst>
              <a:ext uri="{FF2B5EF4-FFF2-40B4-BE49-F238E27FC236}">
                <a16:creationId xmlns:a16="http://schemas.microsoft.com/office/drawing/2014/main" id="{B6457A80-C734-4736-92EB-4DDCF5AA6E79}"/>
              </a:ext>
            </a:extLst>
          </p:cNvPr>
          <p:cNvSpPr>
            <a:spLocks noChangeArrowheads="1"/>
          </p:cNvSpPr>
          <p:nvPr/>
        </p:nvSpPr>
        <p:spPr bwMode="auto">
          <a:xfrm>
            <a:off x="4881563" y="1160463"/>
            <a:ext cx="39544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r>
              <a:rPr lang="en-US" altLang="en-US" sz="2400">
                <a:solidFill>
                  <a:schemeClr val="accent2"/>
                </a:solidFill>
                <a:latin typeface="Times New Roman" panose="02020603050405020304" pitchFamily="18" charset="0"/>
              </a:rPr>
              <a:t>Bảng định tuyến tại router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Slide Number Placeholder 6">
            <a:extLst>
              <a:ext uri="{FF2B5EF4-FFF2-40B4-BE49-F238E27FC236}">
                <a16:creationId xmlns:a16="http://schemas.microsoft.com/office/drawing/2014/main" id="{4A88B405-1645-43F2-9239-D418CB9652A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CE0FCAEE-455F-42E3-9546-97C139D815EE}" type="slidenum">
              <a:rPr lang="en-US" altLang="en-US" sz="1400" smtClean="0"/>
              <a:pPr>
                <a:spcBef>
                  <a:spcPct val="0"/>
                </a:spcBef>
                <a:buClrTx/>
                <a:buSzTx/>
                <a:buFontTx/>
                <a:buNone/>
              </a:pPr>
              <a:t>13</a:t>
            </a:fld>
            <a:endParaRPr lang="en-US" altLang="en-US" sz="1400"/>
          </a:p>
        </p:txBody>
      </p:sp>
      <p:sp>
        <p:nvSpPr>
          <p:cNvPr id="403459" name="Rectangle 2">
            <a:extLst>
              <a:ext uri="{FF2B5EF4-FFF2-40B4-BE49-F238E27FC236}">
                <a16:creationId xmlns:a16="http://schemas.microsoft.com/office/drawing/2014/main" id="{2D238D46-CE96-4A3C-97D4-AC3DEAEC281C}"/>
              </a:ext>
            </a:extLst>
          </p:cNvPr>
          <p:cNvSpPr>
            <a:spLocks noGrp="1" noChangeArrowheads="1"/>
          </p:cNvSpPr>
          <p:nvPr>
            <p:ph type="title"/>
          </p:nvPr>
        </p:nvSpPr>
        <p:spPr/>
        <p:txBody>
          <a:bodyPr/>
          <a:lstStyle/>
          <a:p>
            <a:r>
              <a:rPr lang="en-US" altLang="en-US" sz="3600"/>
              <a:t>Định tuyến theo thứ bậc</a:t>
            </a:r>
            <a:endParaRPr lang="en-US" altLang="en-US"/>
          </a:p>
        </p:txBody>
      </p:sp>
      <p:sp>
        <p:nvSpPr>
          <p:cNvPr id="403460" name="Rectangle 3">
            <a:extLst>
              <a:ext uri="{FF2B5EF4-FFF2-40B4-BE49-F238E27FC236}">
                <a16:creationId xmlns:a16="http://schemas.microsoft.com/office/drawing/2014/main" id="{118F0B95-DFB6-43CE-8490-3609FBB79C4C}"/>
              </a:ext>
            </a:extLst>
          </p:cNvPr>
          <p:cNvSpPr>
            <a:spLocks noGrp="1" noChangeArrowheads="1"/>
          </p:cNvSpPr>
          <p:nvPr>
            <p:ph type="body" sz="half" idx="1"/>
          </p:nvPr>
        </p:nvSpPr>
        <p:spPr>
          <a:xfrm>
            <a:off x="542925" y="1495425"/>
            <a:ext cx="4171950" cy="4935538"/>
          </a:xfrm>
        </p:spPr>
        <p:txBody>
          <a:bodyPr/>
          <a:lstStyle/>
          <a:p>
            <a:pPr>
              <a:lnSpc>
                <a:spcPct val="80000"/>
              </a:lnSpc>
            </a:pPr>
            <a:r>
              <a:rPr lang="en-US" altLang="en-US"/>
              <a:t>Tập hợp các router lại thành các vùng/miền gọi là</a:t>
            </a:r>
            <a:r>
              <a:rPr lang="en-US" altLang="en-US">
                <a:solidFill>
                  <a:srgbClr val="FF0000"/>
                </a:solidFill>
              </a:rPr>
              <a:t> “các hệ thống tự trị” (AS)</a:t>
            </a:r>
          </a:p>
          <a:p>
            <a:pPr>
              <a:lnSpc>
                <a:spcPct val="80000"/>
              </a:lnSpc>
            </a:pPr>
            <a:r>
              <a:rPr lang="en-US" altLang="en-US"/>
              <a:t>Các router trong cùng AS chạy cùng giao thức định tuyến</a:t>
            </a:r>
          </a:p>
          <a:p>
            <a:pPr lvl="1">
              <a:lnSpc>
                <a:spcPct val="80000"/>
              </a:lnSpc>
            </a:pPr>
            <a:r>
              <a:rPr lang="en-US" altLang="en-US">
                <a:solidFill>
                  <a:srgbClr val="FF0000"/>
                </a:solidFill>
              </a:rPr>
              <a:t>giao thức định tuyến “bên trong-AS”</a:t>
            </a:r>
            <a:endParaRPr lang="en-US" altLang="en-US"/>
          </a:p>
          <a:p>
            <a:pPr lvl="1">
              <a:lnSpc>
                <a:spcPct val="80000"/>
              </a:lnSpc>
            </a:pPr>
            <a:r>
              <a:rPr lang="en-US" altLang="en-US"/>
              <a:t>các router thuộc AS khác nhau có thể chạy các giao thức định tuyến “bên trong AS” khác nhau</a:t>
            </a:r>
          </a:p>
        </p:txBody>
      </p:sp>
      <p:sp>
        <p:nvSpPr>
          <p:cNvPr id="403461" name="Rectangle 4">
            <a:extLst>
              <a:ext uri="{FF2B5EF4-FFF2-40B4-BE49-F238E27FC236}">
                <a16:creationId xmlns:a16="http://schemas.microsoft.com/office/drawing/2014/main" id="{BA5A1FA2-ACD9-420B-B1A1-DA6B268CEB66}"/>
              </a:ext>
            </a:extLst>
          </p:cNvPr>
          <p:cNvSpPr>
            <a:spLocks noGrp="1" noChangeArrowheads="1"/>
          </p:cNvSpPr>
          <p:nvPr>
            <p:ph type="body" sz="half" idx="2"/>
          </p:nvPr>
        </p:nvSpPr>
        <p:spPr>
          <a:xfrm>
            <a:off x="5076825" y="1943100"/>
            <a:ext cx="3476625" cy="3514725"/>
          </a:xfrm>
        </p:spPr>
        <p:txBody>
          <a:bodyPr/>
          <a:lstStyle/>
          <a:p>
            <a:pPr>
              <a:lnSpc>
                <a:spcPct val="80000"/>
              </a:lnSpc>
            </a:pPr>
            <a:r>
              <a:rPr lang="en-US" altLang="en-US" sz="2400"/>
              <a:t>các router đặc biệt trong AS</a:t>
            </a:r>
          </a:p>
          <a:p>
            <a:pPr>
              <a:lnSpc>
                <a:spcPct val="80000"/>
              </a:lnSpc>
            </a:pPr>
            <a:r>
              <a:rPr lang="en-US" altLang="en-US" sz="2400"/>
              <a:t>chạy intra-AS routing protocol với tất cả các router khác trong AS</a:t>
            </a:r>
          </a:p>
          <a:p>
            <a:pPr>
              <a:lnSpc>
                <a:spcPct val="80000"/>
              </a:lnSpc>
            </a:pPr>
            <a:r>
              <a:rPr lang="en-US" altLang="en-US" sz="2400" i="1"/>
              <a:t>hơn nữa</a:t>
            </a:r>
            <a:r>
              <a:rPr lang="en-US" altLang="en-US" sz="2400"/>
              <a:t> chịu trách nhiệm định tuyến cho các mạng đích ngoài AS</a:t>
            </a:r>
          </a:p>
          <a:p>
            <a:pPr lvl="1">
              <a:lnSpc>
                <a:spcPct val="80000"/>
              </a:lnSpc>
            </a:pPr>
            <a:r>
              <a:rPr lang="en-US" altLang="en-US"/>
              <a:t>chạy </a:t>
            </a:r>
            <a:r>
              <a:rPr lang="en-US" altLang="en-US" i="1">
                <a:solidFill>
                  <a:srgbClr val="FF0000"/>
                </a:solidFill>
              </a:rPr>
              <a:t>inter-AS routing</a:t>
            </a:r>
            <a:r>
              <a:rPr lang="en-US" altLang="en-US"/>
              <a:t> protocol với các gateway routers khác</a:t>
            </a:r>
            <a:endParaRPr lang="en-US" altLang="en-US" sz="2000"/>
          </a:p>
        </p:txBody>
      </p:sp>
      <p:sp>
        <p:nvSpPr>
          <p:cNvPr id="403462" name="Rectangle 5">
            <a:extLst>
              <a:ext uri="{FF2B5EF4-FFF2-40B4-BE49-F238E27FC236}">
                <a16:creationId xmlns:a16="http://schemas.microsoft.com/office/drawing/2014/main" id="{023CCFF2-29B3-4A66-8FA5-E5A8DE84A5C4}"/>
              </a:ext>
            </a:extLst>
          </p:cNvPr>
          <p:cNvSpPr>
            <a:spLocks noChangeArrowheads="1"/>
          </p:cNvSpPr>
          <p:nvPr/>
        </p:nvSpPr>
        <p:spPr bwMode="auto">
          <a:xfrm>
            <a:off x="4972050" y="1666875"/>
            <a:ext cx="3676650" cy="470693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403463" name="Group 6">
            <a:extLst>
              <a:ext uri="{FF2B5EF4-FFF2-40B4-BE49-F238E27FC236}">
                <a16:creationId xmlns:a16="http://schemas.microsoft.com/office/drawing/2014/main" id="{B08F549B-DA2C-44F0-9D33-1045995E4A4E}"/>
              </a:ext>
            </a:extLst>
          </p:cNvPr>
          <p:cNvGrpSpPr>
            <a:grpSpLocks/>
          </p:cNvGrpSpPr>
          <p:nvPr/>
        </p:nvGrpSpPr>
        <p:grpSpPr bwMode="auto">
          <a:xfrm>
            <a:off x="5099050" y="1349375"/>
            <a:ext cx="2887663" cy="519113"/>
            <a:chOff x="1436" y="3754"/>
            <a:chExt cx="1819" cy="327"/>
          </a:xfrm>
        </p:grpSpPr>
        <p:sp>
          <p:nvSpPr>
            <p:cNvPr id="403464" name="Rectangle 7">
              <a:extLst>
                <a:ext uri="{FF2B5EF4-FFF2-40B4-BE49-F238E27FC236}">
                  <a16:creationId xmlns:a16="http://schemas.microsoft.com/office/drawing/2014/main" id="{33E67C33-E010-4A50-8D28-24BA83A6CB44}"/>
                </a:ext>
              </a:extLst>
            </p:cNvPr>
            <p:cNvSpPr>
              <a:spLocks noChangeArrowheads="1"/>
            </p:cNvSpPr>
            <p:nvPr/>
          </p:nvSpPr>
          <p:spPr bwMode="auto">
            <a:xfrm>
              <a:off x="1446" y="3846"/>
              <a:ext cx="152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3465" name="Text Box 8">
              <a:extLst>
                <a:ext uri="{FF2B5EF4-FFF2-40B4-BE49-F238E27FC236}">
                  <a16:creationId xmlns:a16="http://schemas.microsoft.com/office/drawing/2014/main" id="{38ED6CE9-0B36-44AD-A2BD-1FD9ACC67588}"/>
                </a:ext>
              </a:extLst>
            </p:cNvPr>
            <p:cNvSpPr txBox="1">
              <a:spLocks noChangeArrowheads="1"/>
            </p:cNvSpPr>
            <p:nvPr/>
          </p:nvSpPr>
          <p:spPr bwMode="auto">
            <a:xfrm>
              <a:off x="1436" y="3754"/>
              <a:ext cx="18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a:t>gateway routers</a:t>
              </a:r>
              <a:endParaRPr lang="en-US" altLang="en-US" sz="2000"/>
            </a:p>
          </p:txBody>
        </p:sp>
      </p:gr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Slide Number Placeholder 4">
            <a:extLst>
              <a:ext uri="{FF2B5EF4-FFF2-40B4-BE49-F238E27FC236}">
                <a16:creationId xmlns:a16="http://schemas.microsoft.com/office/drawing/2014/main" id="{E3361E1C-06FF-4701-A65B-7A7BFEAFC57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2234243D-DBF7-4A3E-9C1B-C0DFF58485AA}" type="slidenum">
              <a:rPr lang="en-US" altLang="en-US" sz="1400" smtClean="0"/>
              <a:pPr>
                <a:spcBef>
                  <a:spcPct val="0"/>
                </a:spcBef>
                <a:buClrTx/>
                <a:buSzTx/>
                <a:buFontTx/>
                <a:buNone/>
              </a:pPr>
              <a:t>130</a:t>
            </a:fld>
            <a:endParaRPr lang="en-US" altLang="en-US" sz="1400"/>
          </a:p>
        </p:txBody>
      </p:sp>
      <p:sp>
        <p:nvSpPr>
          <p:cNvPr id="605187" name="Rectangle 2">
            <a:extLst>
              <a:ext uri="{FF2B5EF4-FFF2-40B4-BE49-F238E27FC236}">
                <a16:creationId xmlns:a16="http://schemas.microsoft.com/office/drawing/2014/main" id="{382C83D9-1EC7-4ACC-A23E-B67EE31F51A7}"/>
              </a:ext>
            </a:extLst>
          </p:cNvPr>
          <p:cNvSpPr>
            <a:spLocks noGrp="1" noChangeArrowheads="1"/>
          </p:cNvSpPr>
          <p:nvPr>
            <p:ph type="title"/>
          </p:nvPr>
        </p:nvSpPr>
        <p:spPr>
          <a:xfrm>
            <a:off x="520700" y="227013"/>
            <a:ext cx="7772400" cy="781050"/>
          </a:xfrm>
        </p:spPr>
        <p:txBody>
          <a:bodyPr/>
          <a:lstStyle/>
          <a:p>
            <a:r>
              <a:rPr lang="en-US" altLang="en-US" sz="3600"/>
              <a:t>Khuôn dạng của IP datagram</a:t>
            </a:r>
            <a:br>
              <a:rPr lang="en-US" altLang="en-US" sz="3600"/>
            </a:br>
            <a:r>
              <a:rPr lang="en-US" altLang="en-US" sz="3600"/>
              <a:t>IP datagram format</a:t>
            </a:r>
            <a:endParaRPr lang="en-US" altLang="en-US"/>
          </a:p>
        </p:txBody>
      </p:sp>
      <p:grpSp>
        <p:nvGrpSpPr>
          <p:cNvPr id="605188" name="Group 3">
            <a:extLst>
              <a:ext uri="{FF2B5EF4-FFF2-40B4-BE49-F238E27FC236}">
                <a16:creationId xmlns:a16="http://schemas.microsoft.com/office/drawing/2014/main" id="{F65F47D2-7E7D-44DE-A3E8-6DC777683D29}"/>
              </a:ext>
            </a:extLst>
          </p:cNvPr>
          <p:cNvGrpSpPr>
            <a:grpSpLocks/>
          </p:cNvGrpSpPr>
          <p:nvPr/>
        </p:nvGrpSpPr>
        <p:grpSpPr bwMode="auto">
          <a:xfrm>
            <a:off x="473075" y="1352550"/>
            <a:ext cx="8686800" cy="5426075"/>
            <a:chOff x="139" y="629"/>
            <a:chExt cx="5472" cy="3418"/>
          </a:xfrm>
        </p:grpSpPr>
        <p:sp>
          <p:nvSpPr>
            <p:cNvPr id="605189" name="Rectangle 4">
              <a:extLst>
                <a:ext uri="{FF2B5EF4-FFF2-40B4-BE49-F238E27FC236}">
                  <a16:creationId xmlns:a16="http://schemas.microsoft.com/office/drawing/2014/main" id="{730C1AED-D717-4C57-AC06-FA05A66599FF}"/>
                </a:ext>
              </a:extLst>
            </p:cNvPr>
            <p:cNvSpPr>
              <a:spLocks noChangeArrowheads="1"/>
            </p:cNvSpPr>
            <p:nvPr/>
          </p:nvSpPr>
          <p:spPr bwMode="auto">
            <a:xfrm>
              <a:off x="1825" y="953"/>
              <a:ext cx="2489" cy="3039"/>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05190" name="Rectangle 5">
              <a:extLst>
                <a:ext uri="{FF2B5EF4-FFF2-40B4-BE49-F238E27FC236}">
                  <a16:creationId xmlns:a16="http://schemas.microsoft.com/office/drawing/2014/main" id="{9B5940E9-BFA3-44BA-B718-178BBA83AF2C}"/>
                </a:ext>
              </a:extLst>
            </p:cNvPr>
            <p:cNvSpPr>
              <a:spLocks noChangeArrowheads="1"/>
            </p:cNvSpPr>
            <p:nvPr/>
          </p:nvSpPr>
          <p:spPr bwMode="auto">
            <a:xfrm>
              <a:off x="1765" y="1020"/>
              <a:ext cx="2489" cy="3027"/>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605191" name="Text Box 6">
              <a:extLst>
                <a:ext uri="{FF2B5EF4-FFF2-40B4-BE49-F238E27FC236}">
                  <a16:creationId xmlns:a16="http://schemas.microsoft.com/office/drawing/2014/main" id="{2A4EA9E7-CB37-443D-A9A8-5B1DA4A71995}"/>
                </a:ext>
              </a:extLst>
            </p:cNvPr>
            <p:cNvSpPr txBox="1">
              <a:spLocks noChangeArrowheads="1"/>
            </p:cNvSpPr>
            <p:nvPr/>
          </p:nvSpPr>
          <p:spPr bwMode="auto">
            <a:xfrm>
              <a:off x="1716" y="1061"/>
              <a:ext cx="36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ver</a:t>
              </a:r>
              <a:endParaRPr lang="en-US" altLang="en-US" sz="2000">
                <a:latin typeface="Times New Roman" panose="02020603050405020304" pitchFamily="18" charset="0"/>
              </a:endParaRPr>
            </a:p>
          </p:txBody>
        </p:sp>
        <p:sp>
          <p:nvSpPr>
            <p:cNvPr id="605192" name="Text Box 7">
              <a:extLst>
                <a:ext uri="{FF2B5EF4-FFF2-40B4-BE49-F238E27FC236}">
                  <a16:creationId xmlns:a16="http://schemas.microsoft.com/office/drawing/2014/main" id="{3BE72516-767C-4403-B19A-77BE461E11D9}"/>
                </a:ext>
              </a:extLst>
            </p:cNvPr>
            <p:cNvSpPr txBox="1">
              <a:spLocks noChangeArrowheads="1"/>
            </p:cNvSpPr>
            <p:nvPr/>
          </p:nvSpPr>
          <p:spPr bwMode="auto">
            <a:xfrm>
              <a:off x="3298" y="1100"/>
              <a:ext cx="5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length</a:t>
              </a:r>
              <a:endParaRPr lang="en-US" altLang="en-US" sz="1800">
                <a:latin typeface="Times New Roman" panose="02020603050405020304" pitchFamily="18" charset="0"/>
              </a:endParaRPr>
            </a:p>
          </p:txBody>
        </p:sp>
        <p:sp>
          <p:nvSpPr>
            <p:cNvPr id="605193" name="Line 8">
              <a:extLst>
                <a:ext uri="{FF2B5EF4-FFF2-40B4-BE49-F238E27FC236}">
                  <a16:creationId xmlns:a16="http://schemas.microsoft.com/office/drawing/2014/main" id="{929DE524-E4A9-4753-82C8-D6767E3F0978}"/>
                </a:ext>
              </a:extLst>
            </p:cNvPr>
            <p:cNvSpPr>
              <a:spLocks noChangeShapeType="1"/>
            </p:cNvSpPr>
            <p:nvPr/>
          </p:nvSpPr>
          <p:spPr bwMode="auto">
            <a:xfrm>
              <a:off x="1773" y="1346"/>
              <a:ext cx="2486"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5194" name="Line 9">
              <a:extLst>
                <a:ext uri="{FF2B5EF4-FFF2-40B4-BE49-F238E27FC236}">
                  <a16:creationId xmlns:a16="http://schemas.microsoft.com/office/drawing/2014/main" id="{A275F823-205C-4A77-84EC-BCDEA1159ED9}"/>
                </a:ext>
              </a:extLst>
            </p:cNvPr>
            <p:cNvSpPr>
              <a:spLocks noChangeShapeType="1"/>
            </p:cNvSpPr>
            <p:nvPr/>
          </p:nvSpPr>
          <p:spPr bwMode="auto">
            <a:xfrm flipH="1" flipV="1">
              <a:off x="2995" y="1026"/>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5195" name="Text Box 10">
              <a:extLst>
                <a:ext uri="{FF2B5EF4-FFF2-40B4-BE49-F238E27FC236}">
                  <a16:creationId xmlns:a16="http://schemas.microsoft.com/office/drawing/2014/main" id="{E02F7717-EDF5-46D1-B278-2BA0DD22A4B1}"/>
                </a:ext>
              </a:extLst>
            </p:cNvPr>
            <p:cNvSpPr txBox="1">
              <a:spLocks noChangeArrowheads="1"/>
            </p:cNvSpPr>
            <p:nvPr/>
          </p:nvSpPr>
          <p:spPr bwMode="auto">
            <a:xfrm>
              <a:off x="2678" y="695"/>
              <a:ext cx="5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400"/>
                <a:t>32 bits</a:t>
              </a:r>
              <a:endParaRPr lang="en-US" altLang="en-US" sz="2400">
                <a:latin typeface="Times New Roman" panose="02020603050405020304" pitchFamily="18" charset="0"/>
              </a:endParaRPr>
            </a:p>
          </p:txBody>
        </p:sp>
        <p:sp>
          <p:nvSpPr>
            <p:cNvPr id="605196" name="Line 11">
              <a:extLst>
                <a:ext uri="{FF2B5EF4-FFF2-40B4-BE49-F238E27FC236}">
                  <a16:creationId xmlns:a16="http://schemas.microsoft.com/office/drawing/2014/main" id="{FAED6487-55F0-4AE1-83EF-4E27F8AC2B7C}"/>
                </a:ext>
              </a:extLst>
            </p:cNvPr>
            <p:cNvSpPr>
              <a:spLocks noChangeShapeType="1"/>
            </p:cNvSpPr>
            <p:nvPr/>
          </p:nvSpPr>
          <p:spPr bwMode="auto">
            <a:xfrm>
              <a:off x="3337" y="847"/>
              <a:ext cx="899" cy="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05197" name="Line 12">
              <a:extLst>
                <a:ext uri="{FF2B5EF4-FFF2-40B4-BE49-F238E27FC236}">
                  <a16:creationId xmlns:a16="http://schemas.microsoft.com/office/drawing/2014/main" id="{78448B35-0225-44EE-936B-4C13418D3CE9}"/>
                </a:ext>
              </a:extLst>
            </p:cNvPr>
            <p:cNvSpPr>
              <a:spLocks noChangeShapeType="1"/>
            </p:cNvSpPr>
            <p:nvPr/>
          </p:nvSpPr>
          <p:spPr bwMode="auto">
            <a:xfrm rot="10800000">
              <a:off x="1757" y="854"/>
              <a:ext cx="84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05198" name="Text Box 13">
              <a:extLst>
                <a:ext uri="{FF2B5EF4-FFF2-40B4-BE49-F238E27FC236}">
                  <a16:creationId xmlns:a16="http://schemas.microsoft.com/office/drawing/2014/main" id="{1F5BBD06-FF05-40C4-B179-9A285E112D5B}"/>
                </a:ext>
              </a:extLst>
            </p:cNvPr>
            <p:cNvSpPr txBox="1">
              <a:spLocks noChangeArrowheads="1"/>
            </p:cNvSpPr>
            <p:nvPr/>
          </p:nvSpPr>
          <p:spPr bwMode="auto">
            <a:xfrm>
              <a:off x="2503" y="2881"/>
              <a:ext cx="1127" cy="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t>data </a:t>
              </a:r>
            </a:p>
            <a:p>
              <a:pPr algn="ctr">
                <a:spcBef>
                  <a:spcPct val="0"/>
                </a:spcBef>
                <a:buClrTx/>
                <a:buSzTx/>
                <a:buFontTx/>
                <a:buNone/>
              </a:pPr>
              <a:r>
                <a:rPr lang="en-US" altLang="en-US" sz="1600"/>
                <a:t>(variable length,</a:t>
              </a:r>
            </a:p>
            <a:p>
              <a:pPr algn="ctr">
                <a:spcBef>
                  <a:spcPct val="0"/>
                </a:spcBef>
                <a:buClrTx/>
                <a:buSzTx/>
                <a:buFontTx/>
                <a:buNone/>
              </a:pPr>
              <a:r>
                <a:rPr lang="en-US" altLang="en-US" sz="1600"/>
                <a:t>typically a TCP </a:t>
              </a:r>
            </a:p>
            <a:p>
              <a:pPr algn="ctr">
                <a:spcBef>
                  <a:spcPct val="0"/>
                </a:spcBef>
                <a:buClrTx/>
                <a:buSzTx/>
                <a:buFontTx/>
                <a:buNone/>
              </a:pPr>
              <a:r>
                <a:rPr lang="en-US" altLang="en-US" sz="1600"/>
                <a:t>or UDP segment)</a:t>
              </a:r>
              <a:endParaRPr lang="en-US" altLang="en-US" sz="1800">
                <a:latin typeface="Times New Roman" panose="02020603050405020304" pitchFamily="18" charset="0"/>
              </a:endParaRPr>
            </a:p>
          </p:txBody>
        </p:sp>
        <p:sp>
          <p:nvSpPr>
            <p:cNvPr id="605199" name="Text Box 14">
              <a:extLst>
                <a:ext uri="{FF2B5EF4-FFF2-40B4-BE49-F238E27FC236}">
                  <a16:creationId xmlns:a16="http://schemas.microsoft.com/office/drawing/2014/main" id="{BB2AD737-233C-4C3B-8FD3-0B8A029BA931}"/>
                </a:ext>
              </a:extLst>
            </p:cNvPr>
            <p:cNvSpPr txBox="1">
              <a:spLocks noChangeArrowheads="1"/>
            </p:cNvSpPr>
            <p:nvPr/>
          </p:nvSpPr>
          <p:spPr bwMode="auto">
            <a:xfrm>
              <a:off x="1714" y="1405"/>
              <a:ext cx="135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16-bit identifier</a:t>
              </a:r>
              <a:endParaRPr lang="en-US" altLang="en-US" sz="1600">
                <a:latin typeface="Times New Roman" panose="02020603050405020304" pitchFamily="18" charset="0"/>
              </a:endParaRPr>
            </a:p>
          </p:txBody>
        </p:sp>
        <p:sp>
          <p:nvSpPr>
            <p:cNvPr id="605200" name="Line 15">
              <a:extLst>
                <a:ext uri="{FF2B5EF4-FFF2-40B4-BE49-F238E27FC236}">
                  <a16:creationId xmlns:a16="http://schemas.microsoft.com/office/drawing/2014/main" id="{F406F0A2-F69B-4D6A-84F4-E2539FE3FC64}"/>
                </a:ext>
              </a:extLst>
            </p:cNvPr>
            <p:cNvSpPr>
              <a:spLocks noChangeShapeType="1"/>
            </p:cNvSpPr>
            <p:nvPr/>
          </p:nvSpPr>
          <p:spPr bwMode="auto">
            <a:xfrm flipV="1">
              <a:off x="1769" y="2290"/>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5201" name="Line 16">
              <a:extLst>
                <a:ext uri="{FF2B5EF4-FFF2-40B4-BE49-F238E27FC236}">
                  <a16:creationId xmlns:a16="http://schemas.microsoft.com/office/drawing/2014/main" id="{D1EAF655-01E9-4604-A583-FB29D0418E5E}"/>
                </a:ext>
              </a:extLst>
            </p:cNvPr>
            <p:cNvSpPr>
              <a:spLocks noChangeShapeType="1"/>
            </p:cNvSpPr>
            <p:nvPr/>
          </p:nvSpPr>
          <p:spPr bwMode="auto">
            <a:xfrm flipV="1">
              <a:off x="1769" y="2590"/>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5202" name="Text Box 17">
              <a:extLst>
                <a:ext uri="{FF2B5EF4-FFF2-40B4-BE49-F238E27FC236}">
                  <a16:creationId xmlns:a16="http://schemas.microsoft.com/office/drawing/2014/main" id="{0CC43302-F5CF-4162-AFCB-F4F776AAC328}"/>
                </a:ext>
              </a:extLst>
            </p:cNvPr>
            <p:cNvSpPr txBox="1">
              <a:spLocks noChangeArrowheads="1"/>
            </p:cNvSpPr>
            <p:nvPr/>
          </p:nvSpPr>
          <p:spPr bwMode="auto">
            <a:xfrm>
              <a:off x="3246" y="1637"/>
              <a:ext cx="81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Internet</a:t>
              </a:r>
            </a:p>
            <a:p>
              <a:pPr algn="ctr">
                <a:spcBef>
                  <a:spcPct val="0"/>
                </a:spcBef>
                <a:buClrTx/>
                <a:buSzTx/>
                <a:buFontTx/>
                <a:buNone/>
              </a:pPr>
              <a:r>
                <a:rPr lang="en-US" altLang="en-US" sz="1800"/>
                <a:t> checksum</a:t>
              </a:r>
              <a:endParaRPr lang="en-US" altLang="en-US" sz="1800">
                <a:latin typeface="Times New Roman" panose="02020603050405020304" pitchFamily="18" charset="0"/>
              </a:endParaRPr>
            </a:p>
          </p:txBody>
        </p:sp>
        <p:sp>
          <p:nvSpPr>
            <p:cNvPr id="605203" name="Text Box 18">
              <a:extLst>
                <a:ext uri="{FF2B5EF4-FFF2-40B4-BE49-F238E27FC236}">
                  <a16:creationId xmlns:a16="http://schemas.microsoft.com/office/drawing/2014/main" id="{97224CF0-6589-4767-B05E-47E5DFC58365}"/>
                </a:ext>
              </a:extLst>
            </p:cNvPr>
            <p:cNvSpPr txBox="1">
              <a:spLocks noChangeArrowheads="1"/>
            </p:cNvSpPr>
            <p:nvPr/>
          </p:nvSpPr>
          <p:spPr bwMode="auto">
            <a:xfrm>
              <a:off x="1764" y="1619"/>
              <a:ext cx="607"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time to</a:t>
              </a:r>
            </a:p>
            <a:p>
              <a:pPr algn="ctr">
                <a:spcBef>
                  <a:spcPct val="0"/>
                </a:spcBef>
                <a:buClrTx/>
                <a:buSzTx/>
                <a:buFontTx/>
                <a:buNone/>
              </a:pPr>
              <a:r>
                <a:rPr lang="en-US" altLang="en-US" sz="1800"/>
                <a:t>live</a:t>
              </a:r>
              <a:endParaRPr lang="en-US" altLang="en-US" sz="1800">
                <a:latin typeface="Times New Roman" panose="02020603050405020304" pitchFamily="18" charset="0"/>
              </a:endParaRPr>
            </a:p>
          </p:txBody>
        </p:sp>
        <p:sp>
          <p:nvSpPr>
            <p:cNvPr id="605204" name="Text Box 19">
              <a:extLst>
                <a:ext uri="{FF2B5EF4-FFF2-40B4-BE49-F238E27FC236}">
                  <a16:creationId xmlns:a16="http://schemas.microsoft.com/office/drawing/2014/main" id="{69EC764C-DDB3-4EE6-B02C-2173AC04D483}"/>
                </a:ext>
              </a:extLst>
            </p:cNvPr>
            <p:cNvSpPr txBox="1">
              <a:spLocks noChangeArrowheads="1"/>
            </p:cNvSpPr>
            <p:nvPr/>
          </p:nvSpPr>
          <p:spPr bwMode="auto">
            <a:xfrm>
              <a:off x="2087" y="2047"/>
              <a:ext cx="180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32 bit source IP address</a:t>
              </a:r>
              <a:endParaRPr lang="en-US" altLang="en-US" sz="1800">
                <a:latin typeface="Times New Roman" panose="02020603050405020304" pitchFamily="18" charset="0"/>
              </a:endParaRPr>
            </a:p>
          </p:txBody>
        </p:sp>
        <p:sp>
          <p:nvSpPr>
            <p:cNvPr id="605205" name="Text Box 20">
              <a:extLst>
                <a:ext uri="{FF2B5EF4-FFF2-40B4-BE49-F238E27FC236}">
                  <a16:creationId xmlns:a16="http://schemas.microsoft.com/office/drawing/2014/main" id="{A2CB169D-BC67-47D1-865C-4FD87B69AE4C}"/>
                </a:ext>
              </a:extLst>
            </p:cNvPr>
            <p:cNvSpPr txBox="1">
              <a:spLocks noChangeArrowheads="1"/>
            </p:cNvSpPr>
            <p:nvPr/>
          </p:nvSpPr>
          <p:spPr bwMode="auto">
            <a:xfrm>
              <a:off x="174" y="629"/>
              <a:ext cx="140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r>
                <a:rPr lang="en-US" altLang="en-US" sz="1800"/>
                <a:t>IP protocol version</a:t>
              </a:r>
            </a:p>
            <a:p>
              <a:pPr algn="r">
                <a:spcBef>
                  <a:spcPct val="0"/>
                </a:spcBef>
                <a:buClrTx/>
                <a:buSzTx/>
                <a:buFontTx/>
                <a:buNone/>
              </a:pPr>
              <a:r>
                <a:rPr lang="en-US" altLang="en-US" sz="1800"/>
                <a:t>number</a:t>
              </a:r>
              <a:endParaRPr lang="en-US" altLang="en-US" sz="800">
                <a:latin typeface="Times New Roman" panose="02020603050405020304" pitchFamily="18" charset="0"/>
              </a:endParaRPr>
            </a:p>
          </p:txBody>
        </p:sp>
        <p:sp>
          <p:nvSpPr>
            <p:cNvPr id="605206" name="Text Box 21">
              <a:extLst>
                <a:ext uri="{FF2B5EF4-FFF2-40B4-BE49-F238E27FC236}">
                  <a16:creationId xmlns:a16="http://schemas.microsoft.com/office/drawing/2014/main" id="{20C4CD09-1E56-44EB-9577-6CCA95189954}"/>
                </a:ext>
              </a:extLst>
            </p:cNvPr>
            <p:cNvSpPr txBox="1">
              <a:spLocks noChangeArrowheads="1"/>
            </p:cNvSpPr>
            <p:nvPr/>
          </p:nvSpPr>
          <p:spPr bwMode="auto">
            <a:xfrm>
              <a:off x="517" y="974"/>
              <a:ext cx="1057"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r>
                <a:rPr lang="en-US" altLang="en-US" sz="1800"/>
                <a:t>header length</a:t>
              </a:r>
            </a:p>
            <a:p>
              <a:pPr algn="r">
                <a:spcBef>
                  <a:spcPct val="0"/>
                </a:spcBef>
                <a:buClrTx/>
                <a:buSzTx/>
                <a:buFontTx/>
                <a:buNone/>
              </a:pPr>
              <a:r>
                <a:rPr lang="en-US" altLang="en-US" sz="1800"/>
                <a:t> (bytes)</a:t>
              </a:r>
              <a:endParaRPr lang="en-US" altLang="en-US" sz="800">
                <a:latin typeface="Times New Roman" panose="02020603050405020304" pitchFamily="18" charset="0"/>
              </a:endParaRPr>
            </a:p>
          </p:txBody>
        </p:sp>
        <p:sp>
          <p:nvSpPr>
            <p:cNvPr id="605207" name="Text Box 22">
              <a:extLst>
                <a:ext uri="{FF2B5EF4-FFF2-40B4-BE49-F238E27FC236}">
                  <a16:creationId xmlns:a16="http://schemas.microsoft.com/office/drawing/2014/main" id="{49AED920-D558-41F8-A691-4C0511A64482}"/>
                </a:ext>
              </a:extLst>
            </p:cNvPr>
            <p:cNvSpPr txBox="1">
              <a:spLocks noChangeArrowheads="1"/>
            </p:cNvSpPr>
            <p:nvPr/>
          </p:nvSpPr>
          <p:spPr bwMode="auto">
            <a:xfrm>
              <a:off x="338" y="1604"/>
              <a:ext cx="1293"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r>
                <a:rPr lang="en-US" altLang="en-US" sz="1800"/>
                <a:t>max number</a:t>
              </a:r>
            </a:p>
            <a:p>
              <a:pPr algn="r">
                <a:spcBef>
                  <a:spcPct val="0"/>
                </a:spcBef>
                <a:buClrTx/>
                <a:buSzTx/>
                <a:buFontTx/>
                <a:buNone/>
              </a:pPr>
              <a:r>
                <a:rPr lang="en-US" altLang="en-US" sz="1800"/>
                <a:t>remaining hops</a:t>
              </a:r>
            </a:p>
            <a:p>
              <a:pPr algn="r">
                <a:spcBef>
                  <a:spcPct val="0"/>
                </a:spcBef>
                <a:buClrTx/>
                <a:buSzTx/>
                <a:buFontTx/>
                <a:buNone/>
              </a:pPr>
              <a:r>
                <a:rPr lang="en-US" altLang="en-US" sz="1800"/>
                <a:t>(decremented at </a:t>
              </a:r>
            </a:p>
            <a:p>
              <a:pPr algn="r">
                <a:spcBef>
                  <a:spcPct val="0"/>
                </a:spcBef>
                <a:buClrTx/>
                <a:buSzTx/>
                <a:buFontTx/>
                <a:buNone/>
              </a:pPr>
              <a:r>
                <a:rPr lang="en-US" altLang="en-US" sz="1800"/>
                <a:t>each router)</a:t>
              </a:r>
            </a:p>
          </p:txBody>
        </p:sp>
        <p:sp>
          <p:nvSpPr>
            <p:cNvPr id="605208" name="Line 23">
              <a:extLst>
                <a:ext uri="{FF2B5EF4-FFF2-40B4-BE49-F238E27FC236}">
                  <a16:creationId xmlns:a16="http://schemas.microsoft.com/office/drawing/2014/main" id="{36036443-8801-4C6B-8D14-05B0DE8AE3E8}"/>
                </a:ext>
              </a:extLst>
            </p:cNvPr>
            <p:cNvSpPr>
              <a:spLocks noChangeShapeType="1"/>
            </p:cNvSpPr>
            <p:nvPr/>
          </p:nvSpPr>
          <p:spPr bwMode="auto">
            <a:xfrm>
              <a:off x="1512" y="834"/>
              <a:ext cx="333" cy="29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5209" name="Line 24">
              <a:extLst>
                <a:ext uri="{FF2B5EF4-FFF2-40B4-BE49-F238E27FC236}">
                  <a16:creationId xmlns:a16="http://schemas.microsoft.com/office/drawing/2014/main" id="{87977095-51BC-4D44-B11D-21685B4685A1}"/>
                </a:ext>
              </a:extLst>
            </p:cNvPr>
            <p:cNvSpPr>
              <a:spLocks noChangeShapeType="1"/>
            </p:cNvSpPr>
            <p:nvPr/>
          </p:nvSpPr>
          <p:spPr bwMode="auto">
            <a:xfrm>
              <a:off x="1530" y="1185"/>
              <a:ext cx="570" cy="9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5210" name="Text Box 25">
              <a:extLst>
                <a:ext uri="{FF2B5EF4-FFF2-40B4-BE49-F238E27FC236}">
                  <a16:creationId xmlns:a16="http://schemas.microsoft.com/office/drawing/2014/main" id="{EE94B330-39D6-43A0-8C06-3E3966A17BB0}"/>
                </a:ext>
              </a:extLst>
            </p:cNvPr>
            <p:cNvSpPr txBox="1">
              <a:spLocks noChangeArrowheads="1"/>
            </p:cNvSpPr>
            <p:nvPr/>
          </p:nvSpPr>
          <p:spPr bwMode="auto">
            <a:xfrm>
              <a:off x="4452" y="1214"/>
              <a:ext cx="1159"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800"/>
                <a:t>for</a:t>
              </a:r>
            </a:p>
            <a:p>
              <a:pPr>
                <a:spcBef>
                  <a:spcPct val="0"/>
                </a:spcBef>
                <a:buClrTx/>
                <a:buSzTx/>
                <a:buFontTx/>
                <a:buNone/>
              </a:pPr>
              <a:r>
                <a:rPr lang="en-US" altLang="en-US" sz="1800"/>
                <a:t>fragmentation/</a:t>
              </a:r>
            </a:p>
            <a:p>
              <a:pPr>
                <a:spcBef>
                  <a:spcPct val="0"/>
                </a:spcBef>
                <a:buClrTx/>
                <a:buSzTx/>
                <a:buFontTx/>
                <a:buNone/>
              </a:pPr>
              <a:r>
                <a:rPr lang="en-US" altLang="en-US" sz="1800"/>
                <a:t>reassembly</a:t>
              </a:r>
            </a:p>
          </p:txBody>
        </p:sp>
        <p:sp>
          <p:nvSpPr>
            <p:cNvPr id="605211" name="Text Box 26">
              <a:extLst>
                <a:ext uri="{FF2B5EF4-FFF2-40B4-BE49-F238E27FC236}">
                  <a16:creationId xmlns:a16="http://schemas.microsoft.com/office/drawing/2014/main" id="{877C1745-1B3B-4082-B724-83A6CCF81A98}"/>
                </a:ext>
              </a:extLst>
            </p:cNvPr>
            <p:cNvSpPr txBox="1">
              <a:spLocks noChangeArrowheads="1"/>
            </p:cNvSpPr>
            <p:nvPr/>
          </p:nvSpPr>
          <p:spPr bwMode="auto">
            <a:xfrm>
              <a:off x="4433" y="752"/>
              <a:ext cx="112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800"/>
                <a:t>total datagram</a:t>
              </a:r>
            </a:p>
            <a:p>
              <a:pPr>
                <a:spcBef>
                  <a:spcPct val="0"/>
                </a:spcBef>
                <a:buClrTx/>
                <a:buSzTx/>
                <a:buFontTx/>
                <a:buNone/>
              </a:pPr>
              <a:r>
                <a:rPr lang="en-US" altLang="en-US" sz="1800"/>
                <a:t>length (bytes)</a:t>
              </a:r>
            </a:p>
          </p:txBody>
        </p:sp>
        <p:sp>
          <p:nvSpPr>
            <p:cNvPr id="605212" name="Text Box 27">
              <a:extLst>
                <a:ext uri="{FF2B5EF4-FFF2-40B4-BE49-F238E27FC236}">
                  <a16:creationId xmlns:a16="http://schemas.microsoft.com/office/drawing/2014/main" id="{5B1D526C-0CA5-494B-AC63-5A456615D6C5}"/>
                </a:ext>
              </a:extLst>
            </p:cNvPr>
            <p:cNvSpPr txBox="1">
              <a:spLocks noChangeArrowheads="1"/>
            </p:cNvSpPr>
            <p:nvPr/>
          </p:nvSpPr>
          <p:spPr bwMode="auto">
            <a:xfrm>
              <a:off x="139" y="2408"/>
              <a:ext cx="150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r>
                <a:rPr lang="en-US" altLang="en-US" sz="1800"/>
                <a:t>upper layer protocol</a:t>
              </a:r>
            </a:p>
            <a:p>
              <a:pPr algn="r">
                <a:spcBef>
                  <a:spcPct val="0"/>
                </a:spcBef>
                <a:buClrTx/>
                <a:buSzTx/>
                <a:buFontTx/>
                <a:buNone/>
              </a:pPr>
              <a:r>
                <a:rPr lang="en-US" altLang="en-US" sz="1800"/>
                <a:t>to deliver payload to</a:t>
              </a:r>
            </a:p>
          </p:txBody>
        </p:sp>
        <p:sp>
          <p:nvSpPr>
            <p:cNvPr id="605213" name="Line 28">
              <a:extLst>
                <a:ext uri="{FF2B5EF4-FFF2-40B4-BE49-F238E27FC236}">
                  <a16:creationId xmlns:a16="http://schemas.microsoft.com/office/drawing/2014/main" id="{DE277BB5-8237-44A3-8E94-A910A5C75C58}"/>
                </a:ext>
              </a:extLst>
            </p:cNvPr>
            <p:cNvSpPr>
              <a:spLocks noChangeShapeType="1"/>
            </p:cNvSpPr>
            <p:nvPr/>
          </p:nvSpPr>
          <p:spPr bwMode="auto">
            <a:xfrm flipV="1">
              <a:off x="1602" y="1806"/>
              <a:ext cx="924" cy="708"/>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5214" name="Line 29">
              <a:extLst>
                <a:ext uri="{FF2B5EF4-FFF2-40B4-BE49-F238E27FC236}">
                  <a16:creationId xmlns:a16="http://schemas.microsoft.com/office/drawing/2014/main" id="{75A39435-BF44-47B4-AB66-ADF5202DD2FB}"/>
                </a:ext>
              </a:extLst>
            </p:cNvPr>
            <p:cNvSpPr>
              <a:spLocks noChangeShapeType="1"/>
            </p:cNvSpPr>
            <p:nvPr/>
          </p:nvSpPr>
          <p:spPr bwMode="auto">
            <a:xfrm flipH="1">
              <a:off x="3228" y="1500"/>
              <a:ext cx="1284" cy="12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5215" name="Line 30">
              <a:extLst>
                <a:ext uri="{FF2B5EF4-FFF2-40B4-BE49-F238E27FC236}">
                  <a16:creationId xmlns:a16="http://schemas.microsoft.com/office/drawing/2014/main" id="{28BB1739-BE0E-499D-9972-D6187FEB318F}"/>
                </a:ext>
              </a:extLst>
            </p:cNvPr>
            <p:cNvSpPr>
              <a:spLocks noChangeShapeType="1"/>
            </p:cNvSpPr>
            <p:nvPr/>
          </p:nvSpPr>
          <p:spPr bwMode="auto">
            <a:xfrm flipH="1">
              <a:off x="4098" y="954"/>
              <a:ext cx="402" cy="258"/>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5216" name="Text Box 31">
              <a:extLst>
                <a:ext uri="{FF2B5EF4-FFF2-40B4-BE49-F238E27FC236}">
                  <a16:creationId xmlns:a16="http://schemas.microsoft.com/office/drawing/2014/main" id="{A4B45D4D-56FA-497D-B368-4581AE5AB442}"/>
                </a:ext>
              </a:extLst>
            </p:cNvPr>
            <p:cNvSpPr txBox="1">
              <a:spLocks noChangeArrowheads="1"/>
            </p:cNvSpPr>
            <p:nvPr/>
          </p:nvSpPr>
          <p:spPr bwMode="auto">
            <a:xfrm>
              <a:off x="2006" y="995"/>
              <a:ext cx="477"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head.</a:t>
              </a:r>
            </a:p>
            <a:p>
              <a:pPr algn="ctr">
                <a:spcBef>
                  <a:spcPct val="0"/>
                </a:spcBef>
                <a:buClrTx/>
                <a:buSzTx/>
                <a:buFontTx/>
                <a:buNone/>
              </a:pPr>
              <a:r>
                <a:rPr lang="en-US" altLang="en-US" sz="1800"/>
                <a:t>len</a:t>
              </a:r>
              <a:endParaRPr lang="en-US" altLang="en-US" sz="1800">
                <a:latin typeface="Times New Roman" panose="02020603050405020304" pitchFamily="18" charset="0"/>
              </a:endParaRPr>
            </a:p>
          </p:txBody>
        </p:sp>
        <p:sp>
          <p:nvSpPr>
            <p:cNvPr id="605217" name="Text Box 32">
              <a:extLst>
                <a:ext uri="{FF2B5EF4-FFF2-40B4-BE49-F238E27FC236}">
                  <a16:creationId xmlns:a16="http://schemas.microsoft.com/office/drawing/2014/main" id="{BC2D8C8C-986C-4D01-A05E-E5178CA7ABB3}"/>
                </a:ext>
              </a:extLst>
            </p:cNvPr>
            <p:cNvSpPr txBox="1">
              <a:spLocks noChangeArrowheads="1"/>
            </p:cNvSpPr>
            <p:nvPr/>
          </p:nvSpPr>
          <p:spPr bwMode="auto">
            <a:xfrm>
              <a:off x="2412" y="989"/>
              <a:ext cx="61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type of</a:t>
              </a:r>
            </a:p>
            <a:p>
              <a:pPr algn="ctr">
                <a:spcBef>
                  <a:spcPct val="0"/>
                </a:spcBef>
                <a:buClrTx/>
                <a:buSzTx/>
                <a:buFontTx/>
                <a:buNone/>
              </a:pPr>
              <a:r>
                <a:rPr lang="en-US" altLang="en-US" sz="1800"/>
                <a:t>service</a:t>
              </a:r>
              <a:endParaRPr lang="en-US" altLang="en-US" sz="1800">
                <a:latin typeface="Times New Roman" panose="02020603050405020304" pitchFamily="18" charset="0"/>
              </a:endParaRPr>
            </a:p>
          </p:txBody>
        </p:sp>
        <p:sp>
          <p:nvSpPr>
            <p:cNvPr id="605218" name="Line 33">
              <a:extLst>
                <a:ext uri="{FF2B5EF4-FFF2-40B4-BE49-F238E27FC236}">
                  <a16:creationId xmlns:a16="http://schemas.microsoft.com/office/drawing/2014/main" id="{0E89E264-32B8-4A31-88A2-AD01E63DCF82}"/>
                </a:ext>
              </a:extLst>
            </p:cNvPr>
            <p:cNvSpPr>
              <a:spLocks noChangeShapeType="1"/>
            </p:cNvSpPr>
            <p:nvPr/>
          </p:nvSpPr>
          <p:spPr bwMode="auto">
            <a:xfrm flipH="1" flipV="1">
              <a:off x="2431" y="1023"/>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5219" name="Line 34">
              <a:extLst>
                <a:ext uri="{FF2B5EF4-FFF2-40B4-BE49-F238E27FC236}">
                  <a16:creationId xmlns:a16="http://schemas.microsoft.com/office/drawing/2014/main" id="{8E8AEC4B-4DA7-4B3D-B04A-0933CA49CCFC}"/>
                </a:ext>
              </a:extLst>
            </p:cNvPr>
            <p:cNvSpPr>
              <a:spLocks noChangeShapeType="1"/>
            </p:cNvSpPr>
            <p:nvPr/>
          </p:nvSpPr>
          <p:spPr bwMode="auto">
            <a:xfrm flipH="1" flipV="1">
              <a:off x="2044" y="1029"/>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5220" name="Text Box 35">
              <a:extLst>
                <a:ext uri="{FF2B5EF4-FFF2-40B4-BE49-F238E27FC236}">
                  <a16:creationId xmlns:a16="http://schemas.microsoft.com/office/drawing/2014/main" id="{45B330BB-DAE9-4652-9350-675DFE896C74}"/>
                </a:ext>
              </a:extLst>
            </p:cNvPr>
            <p:cNvSpPr txBox="1">
              <a:spLocks noChangeArrowheads="1"/>
            </p:cNvSpPr>
            <p:nvPr/>
          </p:nvSpPr>
          <p:spPr bwMode="auto">
            <a:xfrm>
              <a:off x="486" y="1322"/>
              <a:ext cx="11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r>
                <a:rPr lang="en-US" altLang="en-US" sz="1800"/>
                <a:t>“type” of data </a:t>
              </a:r>
              <a:endParaRPr lang="en-US" altLang="en-US" sz="800">
                <a:latin typeface="Times New Roman" panose="02020603050405020304" pitchFamily="18" charset="0"/>
              </a:endParaRPr>
            </a:p>
          </p:txBody>
        </p:sp>
        <p:sp>
          <p:nvSpPr>
            <p:cNvPr id="605221" name="Line 36">
              <a:extLst>
                <a:ext uri="{FF2B5EF4-FFF2-40B4-BE49-F238E27FC236}">
                  <a16:creationId xmlns:a16="http://schemas.microsoft.com/office/drawing/2014/main" id="{444BE558-3B52-4C48-A046-46FE27A13BE9}"/>
                </a:ext>
              </a:extLst>
            </p:cNvPr>
            <p:cNvSpPr>
              <a:spLocks noChangeShapeType="1"/>
            </p:cNvSpPr>
            <p:nvPr/>
          </p:nvSpPr>
          <p:spPr bwMode="auto">
            <a:xfrm flipV="1">
              <a:off x="1542" y="1194"/>
              <a:ext cx="966" cy="26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5222" name="Line 37">
              <a:extLst>
                <a:ext uri="{FF2B5EF4-FFF2-40B4-BE49-F238E27FC236}">
                  <a16:creationId xmlns:a16="http://schemas.microsoft.com/office/drawing/2014/main" id="{D18DF898-27B0-4E86-B8C8-18C297B14024}"/>
                </a:ext>
              </a:extLst>
            </p:cNvPr>
            <p:cNvSpPr>
              <a:spLocks noChangeShapeType="1"/>
            </p:cNvSpPr>
            <p:nvPr/>
          </p:nvSpPr>
          <p:spPr bwMode="auto">
            <a:xfrm flipH="1" flipV="1">
              <a:off x="2995" y="1350"/>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5223" name="Text Box 38">
              <a:extLst>
                <a:ext uri="{FF2B5EF4-FFF2-40B4-BE49-F238E27FC236}">
                  <a16:creationId xmlns:a16="http://schemas.microsoft.com/office/drawing/2014/main" id="{84B292C3-9F58-4C74-B29E-74143E2728D1}"/>
                </a:ext>
              </a:extLst>
            </p:cNvPr>
            <p:cNvSpPr txBox="1">
              <a:spLocks noChangeArrowheads="1"/>
            </p:cNvSpPr>
            <p:nvPr/>
          </p:nvSpPr>
          <p:spPr bwMode="auto">
            <a:xfrm>
              <a:off x="2902" y="1399"/>
              <a:ext cx="48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flgs</a:t>
              </a:r>
              <a:endParaRPr lang="en-US" altLang="en-US" sz="1600">
                <a:latin typeface="Times New Roman" panose="02020603050405020304" pitchFamily="18" charset="0"/>
              </a:endParaRPr>
            </a:p>
          </p:txBody>
        </p:sp>
        <p:sp>
          <p:nvSpPr>
            <p:cNvPr id="605224" name="Line 39">
              <a:extLst>
                <a:ext uri="{FF2B5EF4-FFF2-40B4-BE49-F238E27FC236}">
                  <a16:creationId xmlns:a16="http://schemas.microsoft.com/office/drawing/2014/main" id="{7C64C2B4-BAC8-4D4D-9A2B-3A07BB3B7B5D}"/>
                </a:ext>
              </a:extLst>
            </p:cNvPr>
            <p:cNvSpPr>
              <a:spLocks noChangeShapeType="1"/>
            </p:cNvSpPr>
            <p:nvPr/>
          </p:nvSpPr>
          <p:spPr bwMode="auto">
            <a:xfrm flipH="1" flipV="1">
              <a:off x="3289" y="1344"/>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5225" name="Text Box 40">
              <a:extLst>
                <a:ext uri="{FF2B5EF4-FFF2-40B4-BE49-F238E27FC236}">
                  <a16:creationId xmlns:a16="http://schemas.microsoft.com/office/drawing/2014/main" id="{A61FAF7E-C042-49A4-8CF2-7A3478F71921}"/>
                </a:ext>
              </a:extLst>
            </p:cNvPr>
            <p:cNvSpPr txBox="1">
              <a:spLocks noChangeArrowheads="1"/>
            </p:cNvSpPr>
            <p:nvPr/>
          </p:nvSpPr>
          <p:spPr bwMode="auto">
            <a:xfrm>
              <a:off x="3316" y="1315"/>
              <a:ext cx="90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fragment</a:t>
              </a:r>
            </a:p>
            <a:p>
              <a:pPr algn="ctr">
                <a:spcBef>
                  <a:spcPct val="0"/>
                </a:spcBef>
                <a:buClrTx/>
                <a:buSzTx/>
                <a:buFontTx/>
                <a:buNone/>
              </a:pPr>
              <a:r>
                <a:rPr lang="en-US" altLang="en-US" sz="1800"/>
                <a:t> offset</a:t>
              </a:r>
              <a:endParaRPr lang="en-US" altLang="en-US" sz="1600">
                <a:latin typeface="Times New Roman" panose="02020603050405020304" pitchFamily="18" charset="0"/>
              </a:endParaRPr>
            </a:p>
          </p:txBody>
        </p:sp>
        <p:sp>
          <p:nvSpPr>
            <p:cNvPr id="605226" name="Line 41">
              <a:extLst>
                <a:ext uri="{FF2B5EF4-FFF2-40B4-BE49-F238E27FC236}">
                  <a16:creationId xmlns:a16="http://schemas.microsoft.com/office/drawing/2014/main" id="{E7558E17-9673-4930-9730-3B080C48D1C6}"/>
                </a:ext>
              </a:extLst>
            </p:cNvPr>
            <p:cNvSpPr>
              <a:spLocks noChangeShapeType="1"/>
            </p:cNvSpPr>
            <p:nvPr/>
          </p:nvSpPr>
          <p:spPr bwMode="auto">
            <a:xfrm flipH="1" flipV="1">
              <a:off x="4086" y="1434"/>
              <a:ext cx="414" cy="7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5227" name="Line 42">
              <a:extLst>
                <a:ext uri="{FF2B5EF4-FFF2-40B4-BE49-F238E27FC236}">
                  <a16:creationId xmlns:a16="http://schemas.microsoft.com/office/drawing/2014/main" id="{F9D36739-D793-49BD-9223-0636AAA21D63}"/>
                </a:ext>
              </a:extLst>
            </p:cNvPr>
            <p:cNvSpPr>
              <a:spLocks noChangeShapeType="1"/>
            </p:cNvSpPr>
            <p:nvPr/>
          </p:nvSpPr>
          <p:spPr bwMode="auto">
            <a:xfrm flipH="1">
              <a:off x="2904" y="1506"/>
              <a:ext cx="1584" cy="3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5228" name="Line 43">
              <a:extLst>
                <a:ext uri="{FF2B5EF4-FFF2-40B4-BE49-F238E27FC236}">
                  <a16:creationId xmlns:a16="http://schemas.microsoft.com/office/drawing/2014/main" id="{529A7C86-CB71-4776-8613-066D8F15D84A}"/>
                </a:ext>
              </a:extLst>
            </p:cNvPr>
            <p:cNvSpPr>
              <a:spLocks noChangeShapeType="1"/>
            </p:cNvSpPr>
            <p:nvPr/>
          </p:nvSpPr>
          <p:spPr bwMode="auto">
            <a:xfrm flipV="1">
              <a:off x="1769" y="1666"/>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5229" name="Line 44">
              <a:extLst>
                <a:ext uri="{FF2B5EF4-FFF2-40B4-BE49-F238E27FC236}">
                  <a16:creationId xmlns:a16="http://schemas.microsoft.com/office/drawing/2014/main" id="{F01BCED5-A46C-4DE1-9A37-A7DB4B08EA45}"/>
                </a:ext>
              </a:extLst>
            </p:cNvPr>
            <p:cNvSpPr>
              <a:spLocks noChangeShapeType="1"/>
            </p:cNvSpPr>
            <p:nvPr/>
          </p:nvSpPr>
          <p:spPr bwMode="auto">
            <a:xfrm flipH="1" flipV="1">
              <a:off x="2995" y="1668"/>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5230" name="Line 45">
              <a:extLst>
                <a:ext uri="{FF2B5EF4-FFF2-40B4-BE49-F238E27FC236}">
                  <a16:creationId xmlns:a16="http://schemas.microsoft.com/office/drawing/2014/main" id="{685053D5-40B9-419F-BADB-359301A69498}"/>
                </a:ext>
              </a:extLst>
            </p:cNvPr>
            <p:cNvSpPr>
              <a:spLocks noChangeShapeType="1"/>
            </p:cNvSpPr>
            <p:nvPr/>
          </p:nvSpPr>
          <p:spPr bwMode="auto">
            <a:xfrm flipV="1">
              <a:off x="1757" y="1990"/>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5231" name="Text Box 46">
              <a:extLst>
                <a:ext uri="{FF2B5EF4-FFF2-40B4-BE49-F238E27FC236}">
                  <a16:creationId xmlns:a16="http://schemas.microsoft.com/office/drawing/2014/main" id="{5A3FD57E-DAE6-4F6B-906A-2982BC3C365D}"/>
                </a:ext>
              </a:extLst>
            </p:cNvPr>
            <p:cNvSpPr txBox="1">
              <a:spLocks noChangeArrowheads="1"/>
            </p:cNvSpPr>
            <p:nvPr/>
          </p:nvSpPr>
          <p:spPr bwMode="auto">
            <a:xfrm>
              <a:off x="2445" y="1613"/>
              <a:ext cx="49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upper</a:t>
              </a:r>
            </a:p>
            <a:p>
              <a:pPr algn="ctr">
                <a:spcBef>
                  <a:spcPct val="0"/>
                </a:spcBef>
                <a:buClrTx/>
                <a:buSzTx/>
                <a:buFontTx/>
                <a:buNone/>
              </a:pPr>
              <a:r>
                <a:rPr lang="en-US" altLang="en-US" sz="1800"/>
                <a:t> layer</a:t>
              </a:r>
              <a:endParaRPr lang="en-US" altLang="en-US" sz="1800">
                <a:latin typeface="Times New Roman" panose="02020603050405020304" pitchFamily="18" charset="0"/>
              </a:endParaRPr>
            </a:p>
          </p:txBody>
        </p:sp>
        <p:sp>
          <p:nvSpPr>
            <p:cNvPr id="605232" name="Line 47">
              <a:extLst>
                <a:ext uri="{FF2B5EF4-FFF2-40B4-BE49-F238E27FC236}">
                  <a16:creationId xmlns:a16="http://schemas.microsoft.com/office/drawing/2014/main" id="{B3348809-E730-414D-82F7-A4101308B1B5}"/>
                </a:ext>
              </a:extLst>
            </p:cNvPr>
            <p:cNvSpPr>
              <a:spLocks noChangeShapeType="1"/>
            </p:cNvSpPr>
            <p:nvPr/>
          </p:nvSpPr>
          <p:spPr bwMode="auto">
            <a:xfrm flipH="1" flipV="1">
              <a:off x="2395" y="1674"/>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5233" name="Line 48">
              <a:extLst>
                <a:ext uri="{FF2B5EF4-FFF2-40B4-BE49-F238E27FC236}">
                  <a16:creationId xmlns:a16="http://schemas.microsoft.com/office/drawing/2014/main" id="{37EA7E5A-1E86-463D-A885-01027D9ECE68}"/>
                </a:ext>
              </a:extLst>
            </p:cNvPr>
            <p:cNvSpPr>
              <a:spLocks noChangeShapeType="1"/>
            </p:cNvSpPr>
            <p:nvPr/>
          </p:nvSpPr>
          <p:spPr bwMode="auto">
            <a:xfrm>
              <a:off x="1590" y="1785"/>
              <a:ext cx="348" cy="5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5234" name="Text Box 49">
              <a:extLst>
                <a:ext uri="{FF2B5EF4-FFF2-40B4-BE49-F238E27FC236}">
                  <a16:creationId xmlns:a16="http://schemas.microsoft.com/office/drawing/2014/main" id="{F033F8D2-ED5A-44F7-8E01-FBA0C2E712BC}"/>
                </a:ext>
              </a:extLst>
            </p:cNvPr>
            <p:cNvSpPr txBox="1">
              <a:spLocks noChangeArrowheads="1"/>
            </p:cNvSpPr>
            <p:nvPr/>
          </p:nvSpPr>
          <p:spPr bwMode="auto">
            <a:xfrm>
              <a:off x="1958" y="2323"/>
              <a:ext cx="21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32 bit destination IP address</a:t>
              </a:r>
              <a:endParaRPr lang="en-US" altLang="en-US" sz="1800">
                <a:latin typeface="Times New Roman" panose="02020603050405020304" pitchFamily="18" charset="0"/>
              </a:endParaRPr>
            </a:p>
          </p:txBody>
        </p:sp>
        <p:sp>
          <p:nvSpPr>
            <p:cNvPr id="605235" name="Line 50">
              <a:extLst>
                <a:ext uri="{FF2B5EF4-FFF2-40B4-BE49-F238E27FC236}">
                  <a16:creationId xmlns:a16="http://schemas.microsoft.com/office/drawing/2014/main" id="{D2ED979E-612D-4245-B1A6-300947910826}"/>
                </a:ext>
              </a:extLst>
            </p:cNvPr>
            <p:cNvSpPr>
              <a:spLocks noChangeShapeType="1"/>
            </p:cNvSpPr>
            <p:nvPr/>
          </p:nvSpPr>
          <p:spPr bwMode="auto">
            <a:xfrm flipV="1">
              <a:off x="1769" y="2872"/>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5236" name="Text Box 51">
              <a:extLst>
                <a:ext uri="{FF2B5EF4-FFF2-40B4-BE49-F238E27FC236}">
                  <a16:creationId xmlns:a16="http://schemas.microsoft.com/office/drawing/2014/main" id="{0168E260-3F30-418A-9F63-A359284B94F2}"/>
                </a:ext>
              </a:extLst>
            </p:cNvPr>
            <p:cNvSpPr txBox="1">
              <a:spLocks noChangeArrowheads="1"/>
            </p:cNvSpPr>
            <p:nvPr/>
          </p:nvSpPr>
          <p:spPr bwMode="auto">
            <a:xfrm>
              <a:off x="2400" y="2617"/>
              <a:ext cx="117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Options (if any)</a:t>
              </a:r>
              <a:endParaRPr lang="en-US" altLang="en-US" sz="1800">
                <a:latin typeface="Times New Roman" panose="02020603050405020304" pitchFamily="18" charset="0"/>
              </a:endParaRPr>
            </a:p>
          </p:txBody>
        </p:sp>
        <p:sp>
          <p:nvSpPr>
            <p:cNvPr id="605237" name="Text Box 52">
              <a:extLst>
                <a:ext uri="{FF2B5EF4-FFF2-40B4-BE49-F238E27FC236}">
                  <a16:creationId xmlns:a16="http://schemas.microsoft.com/office/drawing/2014/main" id="{AB6FF9A8-B322-4959-BFEA-AA0C64C136E2}"/>
                </a:ext>
              </a:extLst>
            </p:cNvPr>
            <p:cNvSpPr txBox="1">
              <a:spLocks noChangeArrowheads="1"/>
            </p:cNvSpPr>
            <p:nvPr/>
          </p:nvSpPr>
          <p:spPr bwMode="auto">
            <a:xfrm>
              <a:off x="4380" y="2600"/>
              <a:ext cx="1147" cy="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800"/>
                <a:t>E.g. timestamp,</a:t>
              </a:r>
            </a:p>
            <a:p>
              <a:pPr>
                <a:spcBef>
                  <a:spcPct val="0"/>
                </a:spcBef>
                <a:buClrTx/>
                <a:buSzTx/>
                <a:buFontTx/>
                <a:buNone/>
              </a:pPr>
              <a:r>
                <a:rPr lang="en-US" altLang="en-US" sz="1800"/>
                <a:t>record route</a:t>
              </a:r>
            </a:p>
            <a:p>
              <a:pPr>
                <a:spcBef>
                  <a:spcPct val="0"/>
                </a:spcBef>
                <a:buClrTx/>
                <a:buSzTx/>
                <a:buFontTx/>
                <a:buNone/>
              </a:pPr>
              <a:r>
                <a:rPr lang="en-US" altLang="en-US" sz="1800"/>
                <a:t>taken, specify</a:t>
              </a:r>
            </a:p>
            <a:p>
              <a:pPr>
                <a:spcBef>
                  <a:spcPct val="0"/>
                </a:spcBef>
                <a:buClrTx/>
                <a:buSzTx/>
                <a:buFontTx/>
                <a:buNone/>
              </a:pPr>
              <a:r>
                <a:rPr lang="en-US" altLang="en-US" sz="1800"/>
                <a:t>list of routers </a:t>
              </a:r>
            </a:p>
            <a:p>
              <a:pPr>
                <a:spcBef>
                  <a:spcPct val="0"/>
                </a:spcBef>
                <a:buClrTx/>
                <a:buSzTx/>
                <a:buFontTx/>
                <a:buNone/>
              </a:pPr>
              <a:r>
                <a:rPr lang="en-US" altLang="en-US" sz="1800"/>
                <a:t>to visit.</a:t>
              </a:r>
            </a:p>
          </p:txBody>
        </p:sp>
        <p:sp>
          <p:nvSpPr>
            <p:cNvPr id="605238" name="Line 53">
              <a:extLst>
                <a:ext uri="{FF2B5EF4-FFF2-40B4-BE49-F238E27FC236}">
                  <a16:creationId xmlns:a16="http://schemas.microsoft.com/office/drawing/2014/main" id="{A7CA1E8D-D0EC-4A80-A199-8040EA500C33}"/>
                </a:ext>
              </a:extLst>
            </p:cNvPr>
            <p:cNvSpPr>
              <a:spLocks noChangeShapeType="1"/>
            </p:cNvSpPr>
            <p:nvPr/>
          </p:nvSpPr>
          <p:spPr bwMode="auto">
            <a:xfrm flipH="1">
              <a:off x="3900" y="2736"/>
              <a:ext cx="516" cy="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Slide Number Placeholder 3">
            <a:extLst>
              <a:ext uri="{FF2B5EF4-FFF2-40B4-BE49-F238E27FC236}">
                <a16:creationId xmlns:a16="http://schemas.microsoft.com/office/drawing/2014/main" id="{B46CFBDE-BB2F-412E-A14E-8761BF2B7C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CC51D658-B3A6-4632-BD68-DA3169DE49C1}" type="slidenum">
              <a:rPr lang="en-US" altLang="en-US" sz="1400" smtClean="0"/>
              <a:pPr>
                <a:spcBef>
                  <a:spcPct val="0"/>
                </a:spcBef>
                <a:buClrTx/>
                <a:buSzTx/>
                <a:buFontTx/>
                <a:buNone/>
              </a:pPr>
              <a:t>131</a:t>
            </a:fld>
            <a:endParaRPr lang="en-US" altLang="en-US" sz="1400"/>
          </a:p>
        </p:txBody>
      </p:sp>
      <p:pic>
        <p:nvPicPr>
          <p:cNvPr id="606211" name="Picture 2">
            <a:extLst>
              <a:ext uri="{FF2B5EF4-FFF2-40B4-BE49-F238E27FC236}">
                <a16:creationId xmlns:a16="http://schemas.microsoft.com/office/drawing/2014/main" id="{7598F2E6-6107-46EE-86C5-0A3066152F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 y="966788"/>
            <a:ext cx="7496175" cy="586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6212" name="Text Box 4">
            <a:extLst>
              <a:ext uri="{FF2B5EF4-FFF2-40B4-BE49-F238E27FC236}">
                <a16:creationId xmlns:a16="http://schemas.microsoft.com/office/drawing/2014/main" id="{58A02384-E239-49D6-AFB8-5BD500786A47}"/>
              </a:ext>
            </a:extLst>
          </p:cNvPr>
          <p:cNvSpPr txBox="1">
            <a:spLocks noChangeArrowheads="1"/>
          </p:cNvSpPr>
          <p:nvPr/>
        </p:nvSpPr>
        <p:spPr bwMode="auto">
          <a:xfrm>
            <a:off x="0" y="-52388"/>
            <a:ext cx="7146925"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3600" u="sng">
                <a:solidFill>
                  <a:schemeClr val="accent2"/>
                </a:solidFill>
              </a:rPr>
              <a:t>Khuôn dạng của IP datagram (tt.)</a:t>
            </a:r>
            <a:br>
              <a:rPr lang="en-US" altLang="en-US" sz="3600" u="sng">
                <a:solidFill>
                  <a:schemeClr val="accent2"/>
                </a:solidFill>
              </a:rPr>
            </a:br>
            <a:r>
              <a:rPr lang="en-US" altLang="en-US" sz="3200" b="1">
                <a:solidFill>
                  <a:schemeClr val="accent2"/>
                </a:solidFill>
                <a:latin typeface="Times" panose="02020603050405020304" pitchFamily="18" charset="0"/>
              </a:rPr>
              <a:t> IP datagram (more)</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Slide Number Placeholder 5">
            <a:extLst>
              <a:ext uri="{FF2B5EF4-FFF2-40B4-BE49-F238E27FC236}">
                <a16:creationId xmlns:a16="http://schemas.microsoft.com/office/drawing/2014/main" id="{67921981-7DCB-483F-A676-1CE6B7EFE66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D15DC612-8E38-4FCA-ACBE-F43EC2722914}" type="slidenum">
              <a:rPr lang="en-US" altLang="en-US" sz="1400" smtClean="0"/>
              <a:pPr>
                <a:spcBef>
                  <a:spcPct val="0"/>
                </a:spcBef>
                <a:buClrTx/>
                <a:buSzTx/>
                <a:buFontTx/>
                <a:buNone/>
              </a:pPr>
              <a:t>132</a:t>
            </a:fld>
            <a:endParaRPr lang="en-US" altLang="en-US" sz="1400"/>
          </a:p>
        </p:txBody>
      </p:sp>
      <p:sp>
        <p:nvSpPr>
          <p:cNvPr id="607235" name="Rectangle 2">
            <a:extLst>
              <a:ext uri="{FF2B5EF4-FFF2-40B4-BE49-F238E27FC236}">
                <a16:creationId xmlns:a16="http://schemas.microsoft.com/office/drawing/2014/main" id="{B11E2BF3-6715-4EF9-A997-0B1D471F4904}"/>
              </a:ext>
            </a:extLst>
          </p:cNvPr>
          <p:cNvSpPr>
            <a:spLocks noGrp="1" noChangeArrowheads="1"/>
          </p:cNvSpPr>
          <p:nvPr>
            <p:ph type="body" idx="1"/>
          </p:nvPr>
        </p:nvSpPr>
        <p:spPr>
          <a:xfrm>
            <a:off x="152400" y="4148138"/>
            <a:ext cx="8763000" cy="2586037"/>
          </a:xfrm>
        </p:spPr>
        <p:txBody>
          <a:bodyPr/>
          <a:lstStyle/>
          <a:p>
            <a:pPr>
              <a:lnSpc>
                <a:spcPct val="80000"/>
              </a:lnSpc>
            </a:pPr>
            <a:r>
              <a:rPr lang="en-US" altLang="en-US" sz="2000" b="1" i="1"/>
              <a:t>VERS</a:t>
            </a:r>
            <a:r>
              <a:rPr lang="en-US" altLang="en-US" sz="2000"/>
              <a:t> (4bits) -- chỉ version hiện hành của IP được cài đặt</a:t>
            </a:r>
          </a:p>
          <a:p>
            <a:pPr>
              <a:lnSpc>
                <a:spcPct val="80000"/>
              </a:lnSpc>
            </a:pPr>
            <a:r>
              <a:rPr lang="en-US" altLang="en-US" sz="2000" b="1" i="1"/>
              <a:t>HLEN</a:t>
            </a:r>
            <a:r>
              <a:rPr lang="en-US" altLang="en-US" sz="2000"/>
              <a:t> (4bits) – chỉ độ dài phần đầu (header), tính theo đơn vị từ (word = 32 bits)</a:t>
            </a:r>
          </a:p>
          <a:p>
            <a:pPr>
              <a:lnSpc>
                <a:spcPct val="80000"/>
              </a:lnSpc>
            </a:pPr>
            <a:r>
              <a:rPr lang="en-US" altLang="en-US" sz="2000" b="1" i="1"/>
              <a:t>type of service</a:t>
            </a:r>
            <a:r>
              <a:rPr lang="en-US" altLang="en-US" sz="2000"/>
              <a:t> (8 bits) – “loại” dịch vụ: gam dữ liệu nên được “đối xử” như thế nào</a:t>
            </a:r>
          </a:p>
          <a:p>
            <a:pPr>
              <a:lnSpc>
                <a:spcPct val="80000"/>
              </a:lnSpc>
            </a:pPr>
            <a:r>
              <a:rPr lang="en-US" altLang="en-US" sz="2000" b="1" i="1"/>
              <a:t>total length</a:t>
            </a:r>
            <a:r>
              <a:rPr lang="en-US" altLang="en-US" sz="2000"/>
              <a:t> (16 bits) – chỉ độ dài toàn bộ gói IP (thông tin điều khiển + dữ liệu) </a:t>
            </a:r>
          </a:p>
          <a:p>
            <a:pPr>
              <a:lnSpc>
                <a:spcPct val="80000"/>
              </a:lnSpc>
            </a:pPr>
            <a:r>
              <a:rPr lang="en-US" altLang="en-US" sz="2000" b="1" i="1"/>
              <a:t>identification, flags, fragment offset</a:t>
            </a:r>
            <a:r>
              <a:rPr lang="en-US" altLang="en-US" sz="2000"/>
              <a:t> – cung cấp sự phân đoạn cho các datagram để cho phép nhiều MTU khác nhau trên liên mạng</a:t>
            </a:r>
          </a:p>
        </p:txBody>
      </p:sp>
      <p:sp>
        <p:nvSpPr>
          <p:cNvPr id="607236" name="Text Box 3">
            <a:extLst>
              <a:ext uri="{FF2B5EF4-FFF2-40B4-BE49-F238E27FC236}">
                <a16:creationId xmlns:a16="http://schemas.microsoft.com/office/drawing/2014/main" id="{3489D964-B98A-40EF-A670-B6BD92E38DCF}"/>
              </a:ext>
            </a:extLst>
          </p:cNvPr>
          <p:cNvSpPr txBox="1">
            <a:spLocks noChangeArrowheads="1"/>
          </p:cNvSpPr>
          <p:nvPr/>
        </p:nvSpPr>
        <p:spPr bwMode="auto">
          <a:xfrm>
            <a:off x="228600" y="2438400"/>
            <a:ext cx="2895600" cy="1554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3200" b="1">
                <a:solidFill>
                  <a:schemeClr val="tx2"/>
                </a:solidFill>
                <a:latin typeface="Arial" panose="020B0604020202020204" pitchFamily="34" charset="0"/>
              </a:rPr>
              <a:t>Phần thông tin điều khiển của gói IP</a:t>
            </a:r>
          </a:p>
        </p:txBody>
      </p:sp>
      <p:sp>
        <p:nvSpPr>
          <p:cNvPr id="607237" name="Rectangle 4">
            <a:extLst>
              <a:ext uri="{FF2B5EF4-FFF2-40B4-BE49-F238E27FC236}">
                <a16:creationId xmlns:a16="http://schemas.microsoft.com/office/drawing/2014/main" id="{2010631E-FC23-413F-9770-C83F49AACE8E}"/>
              </a:ext>
            </a:extLst>
          </p:cNvPr>
          <p:cNvSpPr>
            <a:spLocks noChangeArrowheads="1"/>
          </p:cNvSpPr>
          <p:nvPr/>
        </p:nvSpPr>
        <p:spPr bwMode="auto">
          <a:xfrm>
            <a:off x="228600" y="762000"/>
            <a:ext cx="8534400" cy="38100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aphicFrame>
        <p:nvGraphicFramePr>
          <p:cNvPr id="607238" name="Object 5">
            <a:extLst>
              <a:ext uri="{FF2B5EF4-FFF2-40B4-BE49-F238E27FC236}">
                <a16:creationId xmlns:a16="http://schemas.microsoft.com/office/drawing/2014/main" id="{4FE8B282-1762-4D8D-88F2-FC81775154B5}"/>
              </a:ext>
            </a:extLst>
          </p:cNvPr>
          <p:cNvGraphicFramePr>
            <a:graphicFrameLocks noChangeAspect="1"/>
          </p:cNvGraphicFramePr>
          <p:nvPr/>
        </p:nvGraphicFramePr>
        <p:xfrm>
          <a:off x="3352800" y="0"/>
          <a:ext cx="5791200" cy="4175125"/>
        </p:xfrm>
        <a:graphic>
          <a:graphicData uri="http://schemas.openxmlformats.org/presentationml/2006/ole">
            <mc:AlternateContent xmlns:mc="http://schemas.openxmlformats.org/markup-compatibility/2006">
              <mc:Choice xmlns:v="urn:schemas-microsoft-com:vml" Requires="v">
                <p:oleObj spid="_x0000_s607245" name="Document" r:id="rId4" imgW="5661660" imgH="4081272" progId="Word.Document.8">
                  <p:embed/>
                </p:oleObj>
              </mc:Choice>
              <mc:Fallback>
                <p:oleObj name="Document" r:id="rId4" imgW="5661660" imgH="4081272" progId="Word.Document.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0"/>
                        <a:ext cx="5791200" cy="4175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07239" name="Picture 6">
            <a:extLst>
              <a:ext uri="{FF2B5EF4-FFF2-40B4-BE49-F238E27FC236}">
                <a16:creationId xmlns:a16="http://schemas.microsoft.com/office/drawing/2014/main" id="{0FC3F0A6-ECD1-4769-B8BE-DB84C6D3DA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0"/>
            <a:ext cx="2819400"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Slide Number Placeholder 6">
            <a:extLst>
              <a:ext uri="{FF2B5EF4-FFF2-40B4-BE49-F238E27FC236}">
                <a16:creationId xmlns:a16="http://schemas.microsoft.com/office/drawing/2014/main" id="{AB01DE90-FFC4-424F-B957-FAFD08AFB26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7383F5EC-6972-448A-8F1F-5E2160706A1D}" type="slidenum">
              <a:rPr lang="en-US" altLang="en-US" sz="1400" smtClean="0"/>
              <a:pPr>
                <a:spcBef>
                  <a:spcPct val="0"/>
                </a:spcBef>
                <a:buClrTx/>
                <a:buSzTx/>
                <a:buFontTx/>
                <a:buNone/>
              </a:pPr>
              <a:t>133</a:t>
            </a:fld>
            <a:endParaRPr lang="en-US" altLang="en-US" sz="1400"/>
          </a:p>
        </p:txBody>
      </p:sp>
      <p:sp>
        <p:nvSpPr>
          <p:cNvPr id="609283" name="Rectangle 2">
            <a:extLst>
              <a:ext uri="{FF2B5EF4-FFF2-40B4-BE49-F238E27FC236}">
                <a16:creationId xmlns:a16="http://schemas.microsoft.com/office/drawing/2014/main" id="{76CC69C6-E15F-437D-A20E-0A7D8E154F54}"/>
              </a:ext>
            </a:extLst>
          </p:cNvPr>
          <p:cNvSpPr>
            <a:spLocks noGrp="1" noChangeArrowheads="1"/>
          </p:cNvSpPr>
          <p:nvPr>
            <p:ph type="title"/>
          </p:nvPr>
        </p:nvSpPr>
        <p:spPr>
          <a:xfrm>
            <a:off x="1384300" y="0"/>
            <a:ext cx="7759700" cy="974725"/>
          </a:xfrm>
        </p:spPr>
        <p:txBody>
          <a:bodyPr/>
          <a:lstStyle/>
          <a:p>
            <a:r>
              <a:rPr lang="en-US" altLang="en-US" sz="2800" b="1" u="none">
                <a:solidFill>
                  <a:schemeClr val="tx2"/>
                </a:solidFill>
              </a:rPr>
              <a:t>Phần thông tin điều khiển của gói IP (tt.)</a:t>
            </a:r>
          </a:p>
        </p:txBody>
      </p:sp>
      <p:sp>
        <p:nvSpPr>
          <p:cNvPr id="609284" name="Rectangle 3">
            <a:extLst>
              <a:ext uri="{FF2B5EF4-FFF2-40B4-BE49-F238E27FC236}">
                <a16:creationId xmlns:a16="http://schemas.microsoft.com/office/drawing/2014/main" id="{3E6444D1-A145-41EE-9631-3492F6871C38}"/>
              </a:ext>
            </a:extLst>
          </p:cNvPr>
          <p:cNvSpPr>
            <a:spLocks noGrp="1" noChangeArrowheads="1"/>
          </p:cNvSpPr>
          <p:nvPr>
            <p:ph type="body" sz="half" idx="1"/>
          </p:nvPr>
        </p:nvSpPr>
        <p:spPr>
          <a:xfrm>
            <a:off x="0" y="948800"/>
            <a:ext cx="3913188" cy="5816600"/>
          </a:xfrm>
          <a:noFill/>
        </p:spPr>
        <p:txBody>
          <a:bodyPr/>
          <a:lstStyle/>
          <a:p>
            <a:pPr>
              <a:lnSpc>
                <a:spcPct val="90000"/>
              </a:lnSpc>
            </a:pPr>
            <a:r>
              <a:rPr lang="en-US" altLang="en-US" sz="2000" b="1" i="1"/>
              <a:t>TTL</a:t>
            </a:r>
            <a:r>
              <a:rPr lang="en-US" altLang="en-US" sz="2000"/>
              <a:t> -- Time-To-Live: quy định thời gian tồn tại của datagram trên liên mạng</a:t>
            </a:r>
          </a:p>
          <a:p>
            <a:pPr>
              <a:lnSpc>
                <a:spcPct val="90000"/>
              </a:lnSpc>
            </a:pPr>
            <a:r>
              <a:rPr lang="en-US" altLang="en-US" sz="2000" b="1" i="1"/>
              <a:t>protocol</a:t>
            </a:r>
            <a:r>
              <a:rPr lang="en-US" altLang="en-US" sz="2000"/>
              <a:t> – chỉ giao thức tầng trên kế tiếp sẽ nhận vùng dữ liệu ở trạm đích</a:t>
            </a:r>
          </a:p>
          <a:p>
            <a:pPr>
              <a:lnSpc>
                <a:spcPct val="90000"/>
              </a:lnSpc>
            </a:pPr>
            <a:r>
              <a:rPr lang="en-US" altLang="en-US" sz="2000" b="1" i="1"/>
              <a:t>header checksum</a:t>
            </a:r>
            <a:r>
              <a:rPr lang="en-US" altLang="en-US" sz="2000"/>
              <a:t> – mã kiểm soát lỗi 16 bits theo phương pháp CRC, chỉ cho phần header</a:t>
            </a:r>
          </a:p>
          <a:p>
            <a:pPr>
              <a:lnSpc>
                <a:spcPct val="90000"/>
              </a:lnSpc>
            </a:pPr>
            <a:r>
              <a:rPr lang="en-US" altLang="en-US" sz="2000" b="1" i="1"/>
              <a:t>source IP address:</a:t>
            </a:r>
            <a:r>
              <a:rPr lang="en-US" altLang="en-US" sz="2000" i="1"/>
              <a:t> </a:t>
            </a:r>
            <a:r>
              <a:rPr lang="en-US" altLang="en-US" sz="2000"/>
              <a:t>địa chỉ trạm nguồn</a:t>
            </a:r>
            <a:r>
              <a:rPr lang="en-US" altLang="en-US" sz="2000" i="1"/>
              <a:t> và </a:t>
            </a:r>
            <a:r>
              <a:rPr lang="en-US" altLang="en-US" sz="2000" b="1" i="1"/>
              <a:t>destination IP address</a:t>
            </a:r>
            <a:r>
              <a:rPr lang="en-US" altLang="en-US" sz="2000"/>
              <a:t> – địa chỉ trạm đích</a:t>
            </a:r>
          </a:p>
          <a:p>
            <a:pPr>
              <a:lnSpc>
                <a:spcPct val="90000"/>
              </a:lnSpc>
            </a:pPr>
            <a:r>
              <a:rPr lang="en-US" altLang="en-US" sz="2000" b="1" i="1"/>
              <a:t>IP options</a:t>
            </a:r>
            <a:r>
              <a:rPr lang="en-US" altLang="en-US" sz="2000"/>
              <a:t> (độ dài thay đổi) – khai báo các options về network testing, debugging, security… do bên gởi yêu cầu</a:t>
            </a:r>
            <a:endParaRPr lang="en-US" altLang="en-US" sz="2000">
              <a:latin typeface="Arial Unicode MS" pitchFamily="34" charset="-128"/>
            </a:endParaRPr>
          </a:p>
          <a:p>
            <a:pPr>
              <a:lnSpc>
                <a:spcPct val="90000"/>
              </a:lnSpc>
            </a:pPr>
            <a:r>
              <a:rPr lang="en-US" altLang="en-US" sz="2000" b="1"/>
              <a:t>Data</a:t>
            </a:r>
            <a:r>
              <a:rPr lang="en-US" altLang="en-US" sz="2000"/>
              <a:t> – vùng dữ liệu, tối đa là 65535 – (20…60) bytes</a:t>
            </a:r>
          </a:p>
        </p:txBody>
      </p:sp>
      <p:graphicFrame>
        <p:nvGraphicFramePr>
          <p:cNvPr id="609285" name="Object 4">
            <a:extLst>
              <a:ext uri="{FF2B5EF4-FFF2-40B4-BE49-F238E27FC236}">
                <a16:creationId xmlns:a16="http://schemas.microsoft.com/office/drawing/2014/main" id="{83A13845-2012-4884-9B37-C2D11CE1816C}"/>
              </a:ext>
            </a:extLst>
          </p:cNvPr>
          <p:cNvGraphicFramePr>
            <a:graphicFrameLocks noChangeAspect="1"/>
          </p:cNvGraphicFramePr>
          <p:nvPr>
            <p:ph sz="half" idx="2"/>
          </p:nvPr>
        </p:nvGraphicFramePr>
        <p:xfrm>
          <a:off x="3829050" y="1204913"/>
          <a:ext cx="5314950" cy="3830637"/>
        </p:xfrm>
        <a:graphic>
          <a:graphicData uri="http://schemas.openxmlformats.org/presentationml/2006/ole">
            <mc:AlternateContent xmlns:mc="http://schemas.openxmlformats.org/markup-compatibility/2006">
              <mc:Choice xmlns:v="urn:schemas-microsoft-com:vml" Requires="v">
                <p:oleObj spid="_x0000_s609291" name="Document" r:id="rId4" imgW="5661660" imgH="4081272" progId="Word.Document.8">
                  <p:embed/>
                </p:oleObj>
              </mc:Choice>
              <mc:Fallback>
                <p:oleObj name="Document" r:id="rId4" imgW="5661660" imgH="4081272" progId="Word.Documen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9050" y="1204913"/>
                        <a:ext cx="5314950" cy="38306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Slide Number Placeholder 3">
            <a:extLst>
              <a:ext uri="{FF2B5EF4-FFF2-40B4-BE49-F238E27FC236}">
                <a16:creationId xmlns:a16="http://schemas.microsoft.com/office/drawing/2014/main" id="{BA45DAF9-F6C5-457B-AD8B-0A01D1F7D38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6BC90D77-CC6C-4D83-9112-42AC7D337294}" type="slidenum">
              <a:rPr lang="en-US" altLang="en-US" sz="1400" smtClean="0"/>
              <a:pPr>
                <a:spcBef>
                  <a:spcPct val="0"/>
                </a:spcBef>
                <a:buClrTx/>
                <a:buSzTx/>
                <a:buFontTx/>
                <a:buNone/>
              </a:pPr>
              <a:t>134</a:t>
            </a:fld>
            <a:endParaRPr lang="en-US" altLang="en-US" sz="1400"/>
          </a:p>
        </p:txBody>
      </p:sp>
      <p:pic>
        <p:nvPicPr>
          <p:cNvPr id="611331" name="Picture 2" descr="tcp">
            <a:extLst>
              <a:ext uri="{FF2B5EF4-FFF2-40B4-BE49-F238E27FC236}">
                <a16:creationId xmlns:a16="http://schemas.microsoft.com/office/drawing/2014/main" id="{99DDD340-73ED-4A7A-AE88-516ACFD4A3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4454525"/>
            <a:ext cx="7086600"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1332" name="Text Box 3">
            <a:extLst>
              <a:ext uri="{FF2B5EF4-FFF2-40B4-BE49-F238E27FC236}">
                <a16:creationId xmlns:a16="http://schemas.microsoft.com/office/drawing/2014/main" id="{6A1C4ED4-6A95-4BCC-AE01-733B87A1AD0E}"/>
              </a:ext>
            </a:extLst>
          </p:cNvPr>
          <p:cNvSpPr txBox="1">
            <a:spLocks noChangeArrowheads="1"/>
          </p:cNvSpPr>
          <p:nvPr/>
        </p:nvSpPr>
        <p:spPr bwMode="auto">
          <a:xfrm>
            <a:off x="5791200" y="3581400"/>
            <a:ext cx="1828800" cy="646113"/>
          </a:xfrm>
          <a:prstGeom prst="rect">
            <a:avLst/>
          </a:prstGeom>
          <a:solidFill>
            <a:schemeClr val="bg1"/>
          </a:solidFill>
          <a:ln w="25400">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1800" b="1">
                <a:latin typeface="Arial" panose="020B0604020202020204" pitchFamily="34" charset="0"/>
              </a:rPr>
              <a:t>Application Header + data</a:t>
            </a:r>
          </a:p>
        </p:txBody>
      </p:sp>
      <p:sp>
        <p:nvSpPr>
          <p:cNvPr id="611333" name="Line 4">
            <a:extLst>
              <a:ext uri="{FF2B5EF4-FFF2-40B4-BE49-F238E27FC236}">
                <a16:creationId xmlns:a16="http://schemas.microsoft.com/office/drawing/2014/main" id="{1059DF6A-CF7B-46BB-966F-FB8804F3CEC1}"/>
              </a:ext>
            </a:extLst>
          </p:cNvPr>
          <p:cNvSpPr>
            <a:spLocks noChangeShapeType="1"/>
          </p:cNvSpPr>
          <p:nvPr/>
        </p:nvSpPr>
        <p:spPr bwMode="auto">
          <a:xfrm>
            <a:off x="5943600" y="4267200"/>
            <a:ext cx="0" cy="228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11334" name="Line 5">
            <a:extLst>
              <a:ext uri="{FF2B5EF4-FFF2-40B4-BE49-F238E27FC236}">
                <a16:creationId xmlns:a16="http://schemas.microsoft.com/office/drawing/2014/main" id="{D5BABB87-EC5E-4A90-9C31-970A68C2E924}"/>
              </a:ext>
            </a:extLst>
          </p:cNvPr>
          <p:cNvSpPr>
            <a:spLocks noChangeShapeType="1"/>
          </p:cNvSpPr>
          <p:nvPr/>
        </p:nvSpPr>
        <p:spPr bwMode="auto">
          <a:xfrm>
            <a:off x="7467600" y="4267200"/>
            <a:ext cx="0" cy="228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11335" name="Line 6">
            <a:extLst>
              <a:ext uri="{FF2B5EF4-FFF2-40B4-BE49-F238E27FC236}">
                <a16:creationId xmlns:a16="http://schemas.microsoft.com/office/drawing/2014/main" id="{CC49235C-B31E-4342-B2B9-47C01C816620}"/>
              </a:ext>
            </a:extLst>
          </p:cNvPr>
          <p:cNvSpPr>
            <a:spLocks noChangeShapeType="1"/>
          </p:cNvSpPr>
          <p:nvPr/>
        </p:nvSpPr>
        <p:spPr bwMode="auto">
          <a:xfrm flipV="1">
            <a:off x="4191000" y="4876800"/>
            <a:ext cx="457200" cy="4572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11336" name="Line 7">
            <a:extLst>
              <a:ext uri="{FF2B5EF4-FFF2-40B4-BE49-F238E27FC236}">
                <a16:creationId xmlns:a16="http://schemas.microsoft.com/office/drawing/2014/main" id="{9612705C-96EF-472F-BCFA-4AC0E4F191A8}"/>
              </a:ext>
            </a:extLst>
          </p:cNvPr>
          <p:cNvSpPr>
            <a:spLocks noChangeShapeType="1"/>
          </p:cNvSpPr>
          <p:nvPr/>
        </p:nvSpPr>
        <p:spPr bwMode="auto">
          <a:xfrm flipV="1">
            <a:off x="4191000" y="4876800"/>
            <a:ext cx="457200" cy="457200"/>
          </a:xfrm>
          <a:prstGeom prst="line">
            <a:avLst/>
          </a:prstGeom>
          <a:noFill/>
          <a:ln w="4127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1337" name="Line 8">
            <a:extLst>
              <a:ext uri="{FF2B5EF4-FFF2-40B4-BE49-F238E27FC236}">
                <a16:creationId xmlns:a16="http://schemas.microsoft.com/office/drawing/2014/main" id="{FEEDA1DE-9B75-438E-91CD-B2507726E6C3}"/>
              </a:ext>
            </a:extLst>
          </p:cNvPr>
          <p:cNvSpPr>
            <a:spLocks noChangeShapeType="1"/>
          </p:cNvSpPr>
          <p:nvPr/>
        </p:nvSpPr>
        <p:spPr bwMode="auto">
          <a:xfrm>
            <a:off x="2362200" y="5562600"/>
            <a:ext cx="1143000" cy="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1338" name="Rectangle 9">
            <a:extLst>
              <a:ext uri="{FF2B5EF4-FFF2-40B4-BE49-F238E27FC236}">
                <a16:creationId xmlns:a16="http://schemas.microsoft.com/office/drawing/2014/main" id="{1398BC13-F6CC-413A-B462-3CF8692D2DFB}"/>
              </a:ext>
            </a:extLst>
          </p:cNvPr>
          <p:cNvSpPr>
            <a:spLocks noChangeArrowheads="1"/>
          </p:cNvSpPr>
          <p:nvPr/>
        </p:nvSpPr>
        <p:spPr bwMode="auto">
          <a:xfrm>
            <a:off x="228600" y="762000"/>
            <a:ext cx="8534400" cy="38100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aphicFrame>
        <p:nvGraphicFramePr>
          <p:cNvPr id="611339" name="Object 10">
            <a:extLst>
              <a:ext uri="{FF2B5EF4-FFF2-40B4-BE49-F238E27FC236}">
                <a16:creationId xmlns:a16="http://schemas.microsoft.com/office/drawing/2014/main" id="{867E0112-9F97-4439-A268-08054EB8FB40}"/>
              </a:ext>
            </a:extLst>
          </p:cNvPr>
          <p:cNvGraphicFramePr>
            <a:graphicFrameLocks noChangeAspect="1"/>
          </p:cNvGraphicFramePr>
          <p:nvPr/>
        </p:nvGraphicFramePr>
        <p:xfrm>
          <a:off x="152400" y="0"/>
          <a:ext cx="5486400" cy="4324350"/>
        </p:xfrm>
        <a:graphic>
          <a:graphicData uri="http://schemas.openxmlformats.org/presentationml/2006/ole">
            <mc:AlternateContent xmlns:mc="http://schemas.openxmlformats.org/markup-compatibility/2006">
              <mc:Choice xmlns:v="urn:schemas-microsoft-com:vml" Requires="v">
                <p:oleObj spid="_x0000_s611345" name="Document" r:id="rId5" imgW="5661660" imgH="4460748" progId="Word.Document.8">
                  <p:embed/>
                </p:oleObj>
              </mc:Choice>
              <mc:Fallback>
                <p:oleObj name="Document" r:id="rId5" imgW="5661660" imgH="4460748" progId="Word.Document.8">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0"/>
                        <a:ext cx="5486400" cy="43243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Slide Number Placeholder 5">
            <a:extLst>
              <a:ext uri="{FF2B5EF4-FFF2-40B4-BE49-F238E27FC236}">
                <a16:creationId xmlns:a16="http://schemas.microsoft.com/office/drawing/2014/main" id="{0F12B301-2060-4F60-BA42-4DC0F7EC33D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FD61AD22-59DA-472B-A7B2-CD4E00C01D3E}" type="slidenum">
              <a:rPr lang="en-US" altLang="en-US" sz="1400" smtClean="0"/>
              <a:pPr>
                <a:spcBef>
                  <a:spcPct val="0"/>
                </a:spcBef>
                <a:buClrTx/>
                <a:buSzTx/>
                <a:buFontTx/>
                <a:buNone/>
              </a:pPr>
              <a:t>135</a:t>
            </a:fld>
            <a:endParaRPr lang="en-US" altLang="en-US" sz="1400"/>
          </a:p>
        </p:txBody>
      </p:sp>
      <p:sp>
        <p:nvSpPr>
          <p:cNvPr id="613379" name="Rectangle 2">
            <a:extLst>
              <a:ext uri="{FF2B5EF4-FFF2-40B4-BE49-F238E27FC236}">
                <a16:creationId xmlns:a16="http://schemas.microsoft.com/office/drawing/2014/main" id="{EA6A2502-22E2-4E1D-B355-30078E18D1F0}"/>
              </a:ext>
            </a:extLst>
          </p:cNvPr>
          <p:cNvSpPr>
            <a:spLocks noGrp="1" noChangeArrowheads="1"/>
          </p:cNvSpPr>
          <p:nvPr>
            <p:ph type="title"/>
          </p:nvPr>
        </p:nvSpPr>
        <p:spPr/>
        <p:txBody>
          <a:bodyPr/>
          <a:lstStyle/>
          <a:p>
            <a:r>
              <a:rPr lang="en-US" altLang="en-US"/>
              <a:t>Phân mảnh gói IP và ráp lại</a:t>
            </a:r>
          </a:p>
        </p:txBody>
      </p:sp>
      <p:sp>
        <p:nvSpPr>
          <p:cNvPr id="613380" name="Rectangle 3">
            <a:extLst>
              <a:ext uri="{FF2B5EF4-FFF2-40B4-BE49-F238E27FC236}">
                <a16:creationId xmlns:a16="http://schemas.microsoft.com/office/drawing/2014/main" id="{E4634492-8053-4413-9C76-4A34339FAAB3}"/>
              </a:ext>
            </a:extLst>
          </p:cNvPr>
          <p:cNvSpPr>
            <a:spLocks noGrp="1" noChangeArrowheads="1"/>
          </p:cNvSpPr>
          <p:nvPr>
            <p:ph type="body" idx="1"/>
          </p:nvPr>
        </p:nvSpPr>
        <p:spPr>
          <a:xfrm>
            <a:off x="0" y="1600200"/>
            <a:ext cx="9144000" cy="5010150"/>
          </a:xfrm>
        </p:spPr>
        <p:txBody>
          <a:bodyPr/>
          <a:lstStyle/>
          <a:p>
            <a:r>
              <a:rPr lang="en-US" altLang="en-US" sz="2400"/>
              <a:t>Mỗi mạng (con) có một đơn vị truyền dữ liệu tối đa (MTU) riêng</a:t>
            </a:r>
          </a:p>
          <a:p>
            <a:pPr lvl="1"/>
            <a:r>
              <a:rPr lang="en-US" altLang="en-US" sz="2000"/>
              <a:t>Maximum Transmission Unit</a:t>
            </a:r>
          </a:p>
          <a:p>
            <a:r>
              <a:rPr lang="en-US" altLang="en-US" sz="2400"/>
              <a:t>Một gói IP bị chẻ ra thành nhiều mảnh nhỏ hơn nếu</a:t>
            </a:r>
          </a:p>
          <a:p>
            <a:pPr lvl="1"/>
            <a:r>
              <a:rPr lang="en-US" altLang="en-US" sz="2000"/>
              <a:t>Kích cỡ của gói lớn hơn MTU của mạng</a:t>
            </a:r>
          </a:p>
          <a:p>
            <a:pPr lvl="1"/>
            <a:r>
              <a:rPr lang="en-US" altLang="en-US" sz="2000"/>
              <a:t>Cờ </a:t>
            </a:r>
            <a:r>
              <a:rPr lang="en-US" altLang="en-US" sz="2000" b="1" i="1"/>
              <a:t>Don’t fragment</a:t>
            </a:r>
            <a:r>
              <a:rPr lang="en-US" altLang="en-US" sz="2000"/>
              <a:t> (không phân mảnh) không được bật</a:t>
            </a:r>
          </a:p>
          <a:p>
            <a:r>
              <a:rPr lang="en-US" altLang="en-US" sz="2400"/>
              <a:t>Mỗi gam dữ liệu có một </a:t>
            </a:r>
            <a:r>
              <a:rPr lang="en-US" altLang="en-US" sz="2400">
                <a:solidFill>
                  <a:schemeClr val="accent2"/>
                </a:solidFill>
              </a:rPr>
              <a:t>identification – định danh </a:t>
            </a:r>
            <a:r>
              <a:rPr lang="en-US" altLang="en-US" sz="2400"/>
              <a:t>duy nhất</a:t>
            </a:r>
          </a:p>
          <a:p>
            <a:pPr lvl="1"/>
            <a:r>
              <a:rPr lang="en-US" altLang="en-US" sz="2000"/>
              <a:t>Tất cả các đoạn (fragments) đều mang số </a:t>
            </a:r>
            <a:r>
              <a:rPr lang="en-US" altLang="en-US">
                <a:solidFill>
                  <a:schemeClr val="accent2"/>
                </a:solidFill>
              </a:rPr>
              <a:t>định danh</a:t>
            </a:r>
            <a:r>
              <a:rPr lang="en-US" altLang="en-US" sz="2000"/>
              <a:t> gốc của gói IP</a:t>
            </a:r>
          </a:p>
          <a:p>
            <a:r>
              <a:rPr lang="en-US" altLang="en-US" sz="2400"/>
              <a:t>Tất cả các đoạn trừ đoạn cuối cùng đều có cờ </a:t>
            </a:r>
            <a:r>
              <a:rPr lang="en-US" altLang="en-US" sz="2400">
                <a:solidFill>
                  <a:schemeClr val="accent2"/>
                </a:solidFill>
              </a:rPr>
              <a:t>more</a:t>
            </a:r>
            <a:r>
              <a:rPr lang="en-US" altLang="en-US" sz="2400"/>
              <a:t> được bật</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Slide Number Placeholder 5">
            <a:extLst>
              <a:ext uri="{FF2B5EF4-FFF2-40B4-BE49-F238E27FC236}">
                <a16:creationId xmlns:a16="http://schemas.microsoft.com/office/drawing/2014/main" id="{F2CE40D3-F9BA-4B87-A2EE-B8646A0CE88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9D788153-FE5D-48D4-A553-2AD68015FC57}" type="slidenum">
              <a:rPr lang="en-US" altLang="en-US" sz="1400" smtClean="0"/>
              <a:pPr>
                <a:spcBef>
                  <a:spcPct val="0"/>
                </a:spcBef>
                <a:buClrTx/>
                <a:buSzTx/>
                <a:buFontTx/>
                <a:buNone/>
              </a:pPr>
              <a:t>136</a:t>
            </a:fld>
            <a:endParaRPr lang="en-US" altLang="en-US" sz="1400"/>
          </a:p>
        </p:txBody>
      </p:sp>
      <p:sp>
        <p:nvSpPr>
          <p:cNvPr id="614403" name="Rectangle 2">
            <a:extLst>
              <a:ext uri="{FF2B5EF4-FFF2-40B4-BE49-F238E27FC236}">
                <a16:creationId xmlns:a16="http://schemas.microsoft.com/office/drawing/2014/main" id="{E233E405-FB46-43F1-B398-6F7B356294E4}"/>
              </a:ext>
            </a:extLst>
          </p:cNvPr>
          <p:cNvSpPr>
            <a:spLocks noGrp="1" noChangeArrowheads="1"/>
          </p:cNvSpPr>
          <p:nvPr>
            <p:ph type="title"/>
          </p:nvPr>
        </p:nvSpPr>
        <p:spPr/>
        <p:txBody>
          <a:bodyPr/>
          <a:lstStyle/>
          <a:p>
            <a:r>
              <a:rPr lang="en-US" altLang="en-US"/>
              <a:t>Phân mảnh gói IP và ráp lại (2)</a:t>
            </a:r>
          </a:p>
        </p:txBody>
      </p:sp>
      <p:sp>
        <p:nvSpPr>
          <p:cNvPr id="614404" name="Rectangle 3">
            <a:extLst>
              <a:ext uri="{FF2B5EF4-FFF2-40B4-BE49-F238E27FC236}">
                <a16:creationId xmlns:a16="http://schemas.microsoft.com/office/drawing/2014/main" id="{083268E5-1934-4DAC-92BE-3F90B9F75D8B}"/>
              </a:ext>
            </a:extLst>
          </p:cNvPr>
          <p:cNvSpPr>
            <a:spLocks noGrp="1" noChangeArrowheads="1"/>
          </p:cNvSpPr>
          <p:nvPr>
            <p:ph type="body" idx="1"/>
          </p:nvPr>
        </p:nvSpPr>
        <p:spPr/>
        <p:txBody>
          <a:bodyPr/>
          <a:lstStyle/>
          <a:p>
            <a:pPr>
              <a:lnSpc>
                <a:spcPct val="90000"/>
              </a:lnSpc>
            </a:pPr>
            <a:r>
              <a:rPr lang="en-US" altLang="en-US" sz="2400"/>
              <a:t>Việc ráp lại thành gam dữ liệu ban đầu chỉ được thực hiện ở đích đến của gói tin (bên nhận)</a:t>
            </a:r>
          </a:p>
          <a:p>
            <a:pPr lvl="1">
              <a:lnSpc>
                <a:spcPct val="90000"/>
              </a:lnSpc>
            </a:pPr>
            <a:r>
              <a:rPr lang="en-US" altLang="en-US" sz="2000">
                <a:solidFill>
                  <a:schemeClr val="accent2"/>
                </a:solidFill>
              </a:rPr>
              <a:t>Tại sao không ráp lại tại router?</a:t>
            </a:r>
          </a:p>
          <a:p>
            <a:pPr>
              <a:lnSpc>
                <a:spcPct val="90000"/>
              </a:lnSpc>
            </a:pPr>
            <a:r>
              <a:rPr lang="en-US" altLang="en-US" sz="2400"/>
              <a:t>Sử dụng định danh của gam dữ liệu (datagram id) để ráp các mảnh lại với nhau</a:t>
            </a:r>
          </a:p>
          <a:p>
            <a:pPr lvl="1">
              <a:lnSpc>
                <a:spcPct val="90000"/>
              </a:lnSpc>
            </a:pPr>
            <a:r>
              <a:rPr lang="en-US" altLang="en-US" sz="2000"/>
              <a:t>Mảnh cuối cùng được chỉ bởi giá trị bit </a:t>
            </a:r>
            <a:r>
              <a:rPr lang="en-US" altLang="en-US" sz="2000">
                <a:solidFill>
                  <a:schemeClr val="accent2"/>
                </a:solidFill>
              </a:rPr>
              <a:t>more</a:t>
            </a:r>
            <a:r>
              <a:rPr lang="en-US" altLang="en-US" sz="2000"/>
              <a:t> là 0</a:t>
            </a:r>
          </a:p>
          <a:p>
            <a:pPr lvl="1">
              <a:lnSpc>
                <a:spcPct val="90000"/>
              </a:lnSpc>
            </a:pPr>
            <a:r>
              <a:rPr lang="en-US" altLang="en-US" sz="2000"/>
              <a:t>Địa chỉ Offset cùng với độ dài cho ta biết</a:t>
            </a:r>
          </a:p>
          <a:p>
            <a:pPr lvl="2">
              <a:lnSpc>
                <a:spcPct val="90000"/>
              </a:lnSpc>
            </a:pPr>
            <a:r>
              <a:rPr lang="en-US" altLang="en-US" sz="1800"/>
              <a:t>Có bị mất đoạn nào của gói hay không</a:t>
            </a:r>
          </a:p>
          <a:p>
            <a:pPr>
              <a:lnSpc>
                <a:spcPct val="90000"/>
              </a:lnSpc>
            </a:pPr>
            <a:r>
              <a:rPr lang="en-US" altLang="en-US" sz="2400"/>
              <a:t>Thiết lập một </a:t>
            </a:r>
            <a:r>
              <a:rPr lang="en-US" altLang="en-US" sz="2400">
                <a:solidFill>
                  <a:schemeClr val="accent2"/>
                </a:solidFill>
              </a:rPr>
              <a:t>reassembly timer</a:t>
            </a:r>
            <a:r>
              <a:rPr lang="en-US" altLang="en-US" sz="2400"/>
              <a:t> (đồng hồ ráp nối) sau khi nhận đoạn/mảnh đầu tiên</a:t>
            </a:r>
          </a:p>
          <a:p>
            <a:pPr lvl="1">
              <a:lnSpc>
                <a:spcPct val="90000"/>
              </a:lnSpc>
            </a:pPr>
            <a:r>
              <a:rPr lang="en-US" altLang="en-US" sz="2000"/>
              <a:t>nếu tất cả các mảnh đến và được ráp nối trong khoảng thời gian cho phép, gói sẽ được chuyển lên cho tầng cao hơn</a:t>
            </a:r>
          </a:p>
          <a:p>
            <a:pPr lvl="1">
              <a:lnSpc>
                <a:spcPct val="90000"/>
              </a:lnSpc>
            </a:pPr>
            <a:r>
              <a:rPr lang="en-US" altLang="en-US" sz="2000"/>
              <a:t>nếu một số mảnh không đến kịp giờ, tất cả các mảnh sẽ bị hủy bỏ</a:t>
            </a:r>
          </a:p>
          <a:p>
            <a:pPr>
              <a:lnSpc>
                <a:spcPct val="90000"/>
              </a:lnSpc>
            </a:pPr>
            <a:r>
              <a:rPr lang="en-US" altLang="en-US" sz="2400">
                <a:solidFill>
                  <a:schemeClr val="accent2"/>
                </a:solidFill>
              </a:rPr>
              <a:t>Không phục hồi các đoạn/mảnh bị mất</a:t>
            </a:r>
            <a:r>
              <a:rPr lang="en-US" altLang="en-US" sz="2400"/>
              <a:t> (tại sao?)</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Slide Number Placeholder 6">
            <a:extLst>
              <a:ext uri="{FF2B5EF4-FFF2-40B4-BE49-F238E27FC236}">
                <a16:creationId xmlns:a16="http://schemas.microsoft.com/office/drawing/2014/main" id="{C1EE576A-30F9-41FB-B1E3-010707A75F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B7F5E3D3-8B97-4A7A-8059-53975FAD407F}" type="slidenum">
              <a:rPr lang="en-US" altLang="en-US" sz="1400" smtClean="0"/>
              <a:pPr>
                <a:spcBef>
                  <a:spcPct val="0"/>
                </a:spcBef>
                <a:buClrTx/>
                <a:buSzTx/>
                <a:buFontTx/>
                <a:buNone/>
              </a:pPr>
              <a:t>137</a:t>
            </a:fld>
            <a:endParaRPr lang="en-US" altLang="en-US" sz="1400"/>
          </a:p>
        </p:txBody>
      </p:sp>
      <p:sp>
        <p:nvSpPr>
          <p:cNvPr id="616451" name="Rectangle 2">
            <a:extLst>
              <a:ext uri="{FF2B5EF4-FFF2-40B4-BE49-F238E27FC236}">
                <a16:creationId xmlns:a16="http://schemas.microsoft.com/office/drawing/2014/main" id="{CC6568FD-1A16-4CE0-95EE-EC27FDA1A07D}"/>
              </a:ext>
            </a:extLst>
          </p:cNvPr>
          <p:cNvSpPr>
            <a:spLocks noGrp="1" noChangeArrowheads="1"/>
          </p:cNvSpPr>
          <p:nvPr>
            <p:ph type="title"/>
          </p:nvPr>
        </p:nvSpPr>
        <p:spPr/>
        <p:txBody>
          <a:bodyPr/>
          <a:lstStyle/>
          <a:p>
            <a:r>
              <a:rPr lang="en-US" altLang="en-US"/>
              <a:t>Phân mảnh gói IP và ráp lại (3)</a:t>
            </a:r>
          </a:p>
        </p:txBody>
      </p:sp>
      <p:sp>
        <p:nvSpPr>
          <p:cNvPr id="616452" name="Rectangle 3">
            <a:extLst>
              <a:ext uri="{FF2B5EF4-FFF2-40B4-BE49-F238E27FC236}">
                <a16:creationId xmlns:a16="http://schemas.microsoft.com/office/drawing/2014/main" id="{C74870B1-8320-49E8-9153-115A17529A06}"/>
              </a:ext>
            </a:extLst>
          </p:cNvPr>
          <p:cNvSpPr>
            <a:spLocks noGrp="1" noChangeArrowheads="1"/>
          </p:cNvSpPr>
          <p:nvPr>
            <p:ph type="body" sz="half" idx="1"/>
          </p:nvPr>
        </p:nvSpPr>
        <p:spPr>
          <a:xfrm>
            <a:off x="276225" y="1304925"/>
            <a:ext cx="3810000" cy="5321300"/>
          </a:xfrm>
        </p:spPr>
        <p:txBody>
          <a:bodyPr/>
          <a:lstStyle/>
          <a:p>
            <a:r>
              <a:rPr lang="en-US" altLang="en-US" sz="1800"/>
              <a:t>Các liên kết mạng có MTU – khung lkdl lớn nhất có thể.</a:t>
            </a:r>
            <a:endParaRPr lang="en-US" altLang="en-US" sz="2000"/>
          </a:p>
          <a:p>
            <a:pPr lvl="1"/>
            <a:r>
              <a:rPr lang="en-US" altLang="en-US" sz="1800"/>
              <a:t>loại liên kết khác nhau, MTUs khác nhau</a:t>
            </a:r>
          </a:p>
          <a:p>
            <a:r>
              <a:rPr lang="en-US" altLang="en-US" sz="1800"/>
              <a:t>Gói IP lớn sẽ được chia nhỏ (“phân mảnh”) bên trong mạng</a:t>
            </a:r>
          </a:p>
          <a:p>
            <a:pPr lvl="1"/>
            <a:r>
              <a:rPr lang="en-US" altLang="en-US" sz="1800"/>
              <a:t>một gam dữ liệu trở thành nhiều gam dữ liệu</a:t>
            </a:r>
            <a:endParaRPr lang="en-US" altLang="en-US" sz="1600"/>
          </a:p>
          <a:p>
            <a:pPr lvl="1"/>
            <a:r>
              <a:rPr lang="en-US" altLang="en-US" sz="1800"/>
              <a:t>“ráp nối lại” chỉ thực hiện tại bên nhận</a:t>
            </a:r>
          </a:p>
          <a:p>
            <a:pPr lvl="1"/>
            <a:r>
              <a:rPr lang="en-US" altLang="en-US" sz="1800"/>
              <a:t>các bits trong IP header sẽ được dùng để định danh, chỉ thứ tự của các mảnh liên quan (các trường </a:t>
            </a:r>
            <a:r>
              <a:rPr lang="en-US" altLang="en-US" sz="1800" b="1" i="1"/>
              <a:t>identification, flags, fragment offset</a:t>
            </a:r>
            <a:r>
              <a:rPr lang="en-US" altLang="en-US" sz="1800"/>
              <a:t> )</a:t>
            </a:r>
          </a:p>
        </p:txBody>
      </p:sp>
      <p:sp>
        <p:nvSpPr>
          <p:cNvPr id="616453" name="Freeform 4">
            <a:extLst>
              <a:ext uri="{FF2B5EF4-FFF2-40B4-BE49-F238E27FC236}">
                <a16:creationId xmlns:a16="http://schemas.microsoft.com/office/drawing/2014/main" id="{D96B39BF-3AC0-4AD2-9694-69A5F7842B3A}"/>
              </a:ext>
            </a:extLst>
          </p:cNvPr>
          <p:cNvSpPr>
            <a:spLocks/>
          </p:cNvSpPr>
          <p:nvPr/>
        </p:nvSpPr>
        <p:spPr bwMode="auto">
          <a:xfrm>
            <a:off x="4597400" y="1628775"/>
            <a:ext cx="2436813" cy="2255838"/>
          </a:xfrm>
          <a:custGeom>
            <a:avLst/>
            <a:gdLst>
              <a:gd name="T0" fmla="*/ 2147483646 w 1292"/>
              <a:gd name="T1" fmla="*/ 2147483646 h 1255"/>
              <a:gd name="T2" fmla="*/ 2147483646 w 1292"/>
              <a:gd name="T3" fmla="*/ 2147483646 h 1255"/>
              <a:gd name="T4" fmla="*/ 2147483646 w 1292"/>
              <a:gd name="T5" fmla="*/ 2147483646 h 1255"/>
              <a:gd name="T6" fmla="*/ 2147483646 w 1292"/>
              <a:gd name="T7" fmla="*/ 2147483646 h 1255"/>
              <a:gd name="T8" fmla="*/ 2147483646 w 1292"/>
              <a:gd name="T9" fmla="*/ 2147483646 h 1255"/>
              <a:gd name="T10" fmla="*/ 2147483646 w 1292"/>
              <a:gd name="T11" fmla="*/ 2147483646 h 1255"/>
              <a:gd name="T12" fmla="*/ 2147483646 w 1292"/>
              <a:gd name="T13" fmla="*/ 2147483646 h 1255"/>
              <a:gd name="T14" fmla="*/ 2147483646 w 1292"/>
              <a:gd name="T15" fmla="*/ 2147483646 h 1255"/>
              <a:gd name="T16" fmla="*/ 2147483646 w 1292"/>
              <a:gd name="T17" fmla="*/ 2147483646 h 1255"/>
              <a:gd name="T18" fmla="*/ 2147483646 w 1292"/>
              <a:gd name="T19" fmla="*/ 2147483646 h 1255"/>
              <a:gd name="T20" fmla="*/ 2147483646 w 1292"/>
              <a:gd name="T21" fmla="*/ 2147483646 h 1255"/>
              <a:gd name="T22" fmla="*/ 2147483646 w 1292"/>
              <a:gd name="T23" fmla="*/ 2147483646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16454" name="Freeform 5">
            <a:extLst>
              <a:ext uri="{FF2B5EF4-FFF2-40B4-BE49-F238E27FC236}">
                <a16:creationId xmlns:a16="http://schemas.microsoft.com/office/drawing/2014/main" id="{A460B268-BDF8-4975-98FE-B574215D3968}"/>
              </a:ext>
            </a:extLst>
          </p:cNvPr>
          <p:cNvSpPr>
            <a:spLocks/>
          </p:cNvSpPr>
          <p:nvPr/>
        </p:nvSpPr>
        <p:spPr bwMode="auto">
          <a:xfrm>
            <a:off x="4597400" y="4030663"/>
            <a:ext cx="1976438" cy="1987550"/>
          </a:xfrm>
          <a:custGeom>
            <a:avLst/>
            <a:gdLst>
              <a:gd name="T0" fmla="*/ 2147483646 w 873"/>
              <a:gd name="T1" fmla="*/ 2147483646 h 940"/>
              <a:gd name="T2" fmla="*/ 2147483646 w 873"/>
              <a:gd name="T3" fmla="*/ 2147483646 h 940"/>
              <a:gd name="T4" fmla="*/ 2147483646 w 873"/>
              <a:gd name="T5" fmla="*/ 2147483646 h 940"/>
              <a:gd name="T6" fmla="*/ 2147483646 w 873"/>
              <a:gd name="T7" fmla="*/ 2147483646 h 940"/>
              <a:gd name="T8" fmla="*/ 2147483646 w 873"/>
              <a:gd name="T9" fmla="*/ 2147483646 h 940"/>
              <a:gd name="T10" fmla="*/ 2147483646 w 873"/>
              <a:gd name="T11" fmla="*/ 2147483646 h 940"/>
              <a:gd name="T12" fmla="*/ 2147483646 w 873"/>
              <a:gd name="T13" fmla="*/ 2147483646 h 940"/>
              <a:gd name="T14" fmla="*/ 2147483646 w 873"/>
              <a:gd name="T15" fmla="*/ 2147483646 h 940"/>
              <a:gd name="T16" fmla="*/ 2147483646 w 873"/>
              <a:gd name="T17" fmla="*/ 2147483646 h 940"/>
              <a:gd name="T18" fmla="*/ 2147483646 w 873"/>
              <a:gd name="T19" fmla="*/ 2147483646 h 940"/>
              <a:gd name="T20" fmla="*/ 2147483646 w 873"/>
              <a:gd name="T21" fmla="*/ 2147483646 h 9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73"/>
              <a:gd name="T34" fmla="*/ 0 h 940"/>
              <a:gd name="T35" fmla="*/ 873 w 873"/>
              <a:gd name="T36" fmla="*/ 940 h 9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73" h="940">
                <a:moveTo>
                  <a:pt x="2" y="405"/>
                </a:moveTo>
                <a:cubicBezTo>
                  <a:pt x="17" y="290"/>
                  <a:pt x="138" y="129"/>
                  <a:pt x="230" y="65"/>
                </a:cubicBezTo>
                <a:cubicBezTo>
                  <a:pt x="322" y="1"/>
                  <a:pt x="460" y="0"/>
                  <a:pt x="555" y="22"/>
                </a:cubicBezTo>
                <a:cubicBezTo>
                  <a:pt x="650" y="44"/>
                  <a:pt x="748" y="143"/>
                  <a:pt x="800" y="197"/>
                </a:cubicBezTo>
                <a:cubicBezTo>
                  <a:pt x="852" y="251"/>
                  <a:pt x="859" y="292"/>
                  <a:pt x="866" y="347"/>
                </a:cubicBezTo>
                <a:cubicBezTo>
                  <a:pt x="873" y="402"/>
                  <a:pt x="855" y="457"/>
                  <a:pt x="842" y="527"/>
                </a:cubicBezTo>
                <a:cubicBezTo>
                  <a:pt x="829" y="597"/>
                  <a:pt x="827" y="714"/>
                  <a:pt x="788" y="767"/>
                </a:cubicBezTo>
                <a:cubicBezTo>
                  <a:pt x="749" y="820"/>
                  <a:pt x="670" y="819"/>
                  <a:pt x="608" y="845"/>
                </a:cubicBezTo>
                <a:cubicBezTo>
                  <a:pt x="546" y="871"/>
                  <a:pt x="496" y="940"/>
                  <a:pt x="418" y="925"/>
                </a:cubicBezTo>
                <a:cubicBezTo>
                  <a:pt x="340" y="910"/>
                  <a:pt x="208" y="840"/>
                  <a:pt x="139" y="754"/>
                </a:cubicBezTo>
                <a:cubicBezTo>
                  <a:pt x="69" y="667"/>
                  <a:pt x="0" y="546"/>
                  <a:pt x="2" y="405"/>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616455" name="Group 6">
            <a:extLst>
              <a:ext uri="{FF2B5EF4-FFF2-40B4-BE49-F238E27FC236}">
                <a16:creationId xmlns:a16="http://schemas.microsoft.com/office/drawing/2014/main" id="{75E05F06-2492-4F26-96AD-8AF2C2510BF8}"/>
              </a:ext>
            </a:extLst>
          </p:cNvPr>
          <p:cNvGrpSpPr>
            <a:grpSpLocks/>
          </p:cNvGrpSpPr>
          <p:nvPr/>
        </p:nvGrpSpPr>
        <p:grpSpPr bwMode="auto">
          <a:xfrm>
            <a:off x="4191000" y="2008188"/>
            <a:ext cx="649288" cy="1247775"/>
            <a:chOff x="3314" y="1248"/>
            <a:chExt cx="344" cy="694"/>
          </a:xfrm>
        </p:grpSpPr>
        <p:graphicFrame>
          <p:nvGraphicFramePr>
            <p:cNvPr id="616594" name="Object 7">
              <a:extLst>
                <a:ext uri="{FF2B5EF4-FFF2-40B4-BE49-F238E27FC236}">
                  <a16:creationId xmlns:a16="http://schemas.microsoft.com/office/drawing/2014/main" id="{742BFF69-4C36-4254-A2E9-2F7195FF8F69}"/>
                </a:ext>
              </a:extLst>
            </p:cNvPr>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616615" name="ClipArt" r:id="rId3" imgW="1307263" imgH="1084139" progId="MS_ClipArt_Gallery.2">
                    <p:embed/>
                  </p:oleObj>
                </mc:Choice>
                <mc:Fallback>
                  <p:oleObj name="ClipArt" r:id="rId3" imgW="1307263" imgH="1084139" progId="MS_ClipArt_Gallery.2">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6595" name="Line 8">
              <a:extLst>
                <a:ext uri="{FF2B5EF4-FFF2-40B4-BE49-F238E27FC236}">
                  <a16:creationId xmlns:a16="http://schemas.microsoft.com/office/drawing/2014/main" id="{793DD83F-664F-4450-A13F-DDA1F5605174}"/>
                </a:ext>
              </a:extLst>
            </p:cNvPr>
            <p:cNvSpPr>
              <a:spLocks noChangeShapeType="1"/>
            </p:cNvSpPr>
            <p:nvPr/>
          </p:nvSpPr>
          <p:spPr bwMode="auto">
            <a:xfrm flipV="1">
              <a:off x="3606" y="1433"/>
              <a:ext cx="5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616596" name="Object 9">
              <a:extLst>
                <a:ext uri="{FF2B5EF4-FFF2-40B4-BE49-F238E27FC236}">
                  <a16:creationId xmlns:a16="http://schemas.microsoft.com/office/drawing/2014/main" id="{5DA39D47-9E91-4AEB-8AF0-4183940F4443}"/>
                </a:ext>
              </a:extLst>
            </p:cNvPr>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616616" name="ClipArt" r:id="rId5" imgW="1307263" imgH="1084139" progId="MS_ClipArt_Gallery.2">
                    <p:embed/>
                  </p:oleObj>
                </mc:Choice>
                <mc:Fallback>
                  <p:oleObj name="ClipArt" r:id="rId5" imgW="1307263" imgH="1084139" progId="MS_ClipArt_Gallery.2">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6597" name="Line 10">
              <a:extLst>
                <a:ext uri="{FF2B5EF4-FFF2-40B4-BE49-F238E27FC236}">
                  <a16:creationId xmlns:a16="http://schemas.microsoft.com/office/drawing/2014/main" id="{B6E5EBFB-D4A7-43AC-AF13-BE35CB32FAB0}"/>
                </a:ext>
              </a:extLst>
            </p:cNvPr>
            <p:cNvSpPr>
              <a:spLocks noChangeShapeType="1"/>
            </p:cNvSpPr>
            <p:nvPr/>
          </p:nvSpPr>
          <p:spPr bwMode="auto">
            <a:xfrm flipV="1">
              <a:off x="3606" y="1882"/>
              <a:ext cx="5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616598" name="Group 11">
              <a:extLst>
                <a:ext uri="{FF2B5EF4-FFF2-40B4-BE49-F238E27FC236}">
                  <a16:creationId xmlns:a16="http://schemas.microsoft.com/office/drawing/2014/main" id="{5090D9EA-BED9-441C-B080-56B6E59F34F1}"/>
                </a:ext>
              </a:extLst>
            </p:cNvPr>
            <p:cNvGrpSpPr>
              <a:grpSpLocks/>
            </p:cNvGrpSpPr>
            <p:nvPr/>
          </p:nvGrpSpPr>
          <p:grpSpPr bwMode="auto">
            <a:xfrm>
              <a:off x="3404" y="1504"/>
              <a:ext cx="51" cy="167"/>
              <a:chOff x="3842" y="406"/>
              <a:chExt cx="51" cy="167"/>
            </a:xfrm>
          </p:grpSpPr>
          <p:sp>
            <p:nvSpPr>
              <p:cNvPr id="616600" name="Oval 12">
                <a:extLst>
                  <a:ext uri="{FF2B5EF4-FFF2-40B4-BE49-F238E27FC236}">
                    <a16:creationId xmlns:a16="http://schemas.microsoft.com/office/drawing/2014/main" id="{90CB3E5B-9160-4530-A4B7-526E22DD38FF}"/>
                  </a:ext>
                </a:extLst>
              </p:cNvPr>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16601" name="Oval 13">
                <a:extLst>
                  <a:ext uri="{FF2B5EF4-FFF2-40B4-BE49-F238E27FC236}">
                    <a16:creationId xmlns:a16="http://schemas.microsoft.com/office/drawing/2014/main" id="{36792BEB-5320-4C33-A5EE-E52DE32990D2}"/>
                  </a:ext>
                </a:extLst>
              </p:cNvPr>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16602" name="Oval 14">
                <a:extLst>
                  <a:ext uri="{FF2B5EF4-FFF2-40B4-BE49-F238E27FC236}">
                    <a16:creationId xmlns:a16="http://schemas.microsoft.com/office/drawing/2014/main" id="{24AC7143-D59F-46E7-80A3-81AAB5A78BED}"/>
                  </a:ext>
                </a:extLst>
              </p:cNvPr>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sp>
          <p:nvSpPr>
            <p:cNvPr id="616599" name="Line 15">
              <a:extLst>
                <a:ext uri="{FF2B5EF4-FFF2-40B4-BE49-F238E27FC236}">
                  <a16:creationId xmlns:a16="http://schemas.microsoft.com/office/drawing/2014/main" id="{91D65B43-F1BC-497D-8889-F97E41F93B99}"/>
                </a:ext>
              </a:extLst>
            </p:cNvPr>
            <p:cNvSpPr>
              <a:spLocks noChangeShapeType="1"/>
            </p:cNvSpPr>
            <p:nvPr/>
          </p:nvSpPr>
          <p:spPr bwMode="auto">
            <a:xfrm>
              <a:off x="3654" y="1431"/>
              <a:ext cx="0" cy="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16456" name="Line 16">
            <a:extLst>
              <a:ext uri="{FF2B5EF4-FFF2-40B4-BE49-F238E27FC236}">
                <a16:creationId xmlns:a16="http://schemas.microsoft.com/office/drawing/2014/main" id="{BB8C14E3-4FDF-41BE-952E-C8567DBD6CD5}"/>
              </a:ext>
            </a:extLst>
          </p:cNvPr>
          <p:cNvSpPr>
            <a:spLocks noChangeShapeType="1"/>
          </p:cNvSpPr>
          <p:nvPr/>
        </p:nvSpPr>
        <p:spPr bwMode="auto">
          <a:xfrm flipV="1">
            <a:off x="4670425" y="2584450"/>
            <a:ext cx="127000" cy="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457" name="Line 17">
            <a:extLst>
              <a:ext uri="{FF2B5EF4-FFF2-40B4-BE49-F238E27FC236}">
                <a16:creationId xmlns:a16="http://schemas.microsoft.com/office/drawing/2014/main" id="{4E7BA071-0E0A-4AAB-8E2F-86E1B5EC4A0F}"/>
              </a:ext>
            </a:extLst>
          </p:cNvPr>
          <p:cNvSpPr>
            <a:spLocks noChangeShapeType="1"/>
          </p:cNvSpPr>
          <p:nvPr/>
        </p:nvSpPr>
        <p:spPr bwMode="auto">
          <a:xfrm>
            <a:off x="5246688" y="1909763"/>
            <a:ext cx="658812"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458" name="Line 18">
            <a:extLst>
              <a:ext uri="{FF2B5EF4-FFF2-40B4-BE49-F238E27FC236}">
                <a16:creationId xmlns:a16="http://schemas.microsoft.com/office/drawing/2014/main" id="{6E2B0395-BEF4-455A-A6A1-B14D3CA33DE3}"/>
              </a:ext>
            </a:extLst>
          </p:cNvPr>
          <p:cNvSpPr>
            <a:spLocks noChangeShapeType="1"/>
          </p:cNvSpPr>
          <p:nvPr/>
        </p:nvSpPr>
        <p:spPr bwMode="auto">
          <a:xfrm>
            <a:off x="6092825" y="2246313"/>
            <a:ext cx="196850" cy="669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459" name="Line 19">
            <a:extLst>
              <a:ext uri="{FF2B5EF4-FFF2-40B4-BE49-F238E27FC236}">
                <a16:creationId xmlns:a16="http://schemas.microsoft.com/office/drawing/2014/main" id="{532B6FD4-D5B6-489B-B51A-74ACCE03D531}"/>
              </a:ext>
            </a:extLst>
          </p:cNvPr>
          <p:cNvSpPr>
            <a:spLocks noChangeShapeType="1"/>
          </p:cNvSpPr>
          <p:nvPr/>
        </p:nvSpPr>
        <p:spPr bwMode="auto">
          <a:xfrm>
            <a:off x="4995863" y="2022475"/>
            <a:ext cx="1587" cy="582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460" name="Line 20">
            <a:extLst>
              <a:ext uri="{FF2B5EF4-FFF2-40B4-BE49-F238E27FC236}">
                <a16:creationId xmlns:a16="http://schemas.microsoft.com/office/drawing/2014/main" id="{48F59ACD-B1CC-4F7A-B7FA-E11003010823}"/>
              </a:ext>
            </a:extLst>
          </p:cNvPr>
          <p:cNvSpPr>
            <a:spLocks noChangeShapeType="1"/>
          </p:cNvSpPr>
          <p:nvPr/>
        </p:nvSpPr>
        <p:spPr bwMode="auto">
          <a:xfrm>
            <a:off x="5021263" y="2670175"/>
            <a:ext cx="971550" cy="4016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461" name="Line 21">
            <a:extLst>
              <a:ext uri="{FF2B5EF4-FFF2-40B4-BE49-F238E27FC236}">
                <a16:creationId xmlns:a16="http://schemas.microsoft.com/office/drawing/2014/main" id="{6814BE30-6EB7-42C3-A81E-A68FF8198AB3}"/>
              </a:ext>
            </a:extLst>
          </p:cNvPr>
          <p:cNvSpPr>
            <a:spLocks noChangeShapeType="1"/>
          </p:cNvSpPr>
          <p:nvPr/>
        </p:nvSpPr>
        <p:spPr bwMode="auto">
          <a:xfrm flipH="1" flipV="1">
            <a:off x="6548438" y="3162300"/>
            <a:ext cx="476250" cy="6873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462" name="Line 22">
            <a:extLst>
              <a:ext uri="{FF2B5EF4-FFF2-40B4-BE49-F238E27FC236}">
                <a16:creationId xmlns:a16="http://schemas.microsoft.com/office/drawing/2014/main" id="{5CA8698E-780C-4572-A2BB-C51031D30AFD}"/>
              </a:ext>
            </a:extLst>
          </p:cNvPr>
          <p:cNvSpPr>
            <a:spLocks noChangeShapeType="1"/>
          </p:cNvSpPr>
          <p:nvPr/>
        </p:nvSpPr>
        <p:spPr bwMode="auto">
          <a:xfrm flipH="1">
            <a:off x="5254625" y="2214563"/>
            <a:ext cx="758825" cy="517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463" name="Line 23">
            <a:extLst>
              <a:ext uri="{FF2B5EF4-FFF2-40B4-BE49-F238E27FC236}">
                <a16:creationId xmlns:a16="http://schemas.microsoft.com/office/drawing/2014/main" id="{F26756FE-900F-4570-AFAA-6383ECDF5A51}"/>
              </a:ext>
            </a:extLst>
          </p:cNvPr>
          <p:cNvSpPr>
            <a:spLocks noChangeShapeType="1"/>
          </p:cNvSpPr>
          <p:nvPr/>
        </p:nvSpPr>
        <p:spPr bwMode="auto">
          <a:xfrm flipH="1">
            <a:off x="5264150" y="1654175"/>
            <a:ext cx="476250" cy="342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464" name="Line 24">
            <a:extLst>
              <a:ext uri="{FF2B5EF4-FFF2-40B4-BE49-F238E27FC236}">
                <a16:creationId xmlns:a16="http://schemas.microsoft.com/office/drawing/2014/main" id="{9433BBE0-E8D4-48C2-B8BE-2902F2556765}"/>
              </a:ext>
            </a:extLst>
          </p:cNvPr>
          <p:cNvSpPr>
            <a:spLocks noChangeShapeType="1"/>
          </p:cNvSpPr>
          <p:nvPr/>
        </p:nvSpPr>
        <p:spPr bwMode="auto">
          <a:xfrm flipH="1">
            <a:off x="5981700" y="1830388"/>
            <a:ext cx="273050" cy="2365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616465" name="Group 25">
            <a:extLst>
              <a:ext uri="{FF2B5EF4-FFF2-40B4-BE49-F238E27FC236}">
                <a16:creationId xmlns:a16="http://schemas.microsoft.com/office/drawing/2014/main" id="{FCE8E53E-7F62-4688-B754-6D0346BF67DB}"/>
              </a:ext>
            </a:extLst>
          </p:cNvPr>
          <p:cNvGrpSpPr>
            <a:grpSpLocks/>
          </p:cNvGrpSpPr>
          <p:nvPr/>
        </p:nvGrpSpPr>
        <p:grpSpPr bwMode="auto">
          <a:xfrm>
            <a:off x="4745038" y="1793875"/>
            <a:ext cx="679450" cy="314325"/>
            <a:chOff x="3600" y="219"/>
            <a:chExt cx="360" cy="175"/>
          </a:xfrm>
        </p:grpSpPr>
        <p:sp>
          <p:nvSpPr>
            <p:cNvPr id="616581" name="Oval 26">
              <a:extLst>
                <a:ext uri="{FF2B5EF4-FFF2-40B4-BE49-F238E27FC236}">
                  <a16:creationId xmlns:a16="http://schemas.microsoft.com/office/drawing/2014/main" id="{2488E5CE-8E52-4D58-BDBC-300698359F47}"/>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16582" name="Line 27">
              <a:extLst>
                <a:ext uri="{FF2B5EF4-FFF2-40B4-BE49-F238E27FC236}">
                  <a16:creationId xmlns:a16="http://schemas.microsoft.com/office/drawing/2014/main" id="{1613A7B8-DDB7-4FF3-9796-DF89478476F8}"/>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83" name="Line 28">
              <a:extLst>
                <a:ext uri="{FF2B5EF4-FFF2-40B4-BE49-F238E27FC236}">
                  <a16:creationId xmlns:a16="http://schemas.microsoft.com/office/drawing/2014/main" id="{FE253CC4-6ACC-408D-BC26-3D5EC1B95D2E}"/>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84" name="Rectangle 29">
              <a:extLst>
                <a:ext uri="{FF2B5EF4-FFF2-40B4-BE49-F238E27FC236}">
                  <a16:creationId xmlns:a16="http://schemas.microsoft.com/office/drawing/2014/main" id="{3AEA9AD4-AA33-4EB6-A7D8-AB6723DBA973}"/>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616585" name="Oval 30">
              <a:extLst>
                <a:ext uri="{FF2B5EF4-FFF2-40B4-BE49-F238E27FC236}">
                  <a16:creationId xmlns:a16="http://schemas.microsoft.com/office/drawing/2014/main" id="{775293D9-6003-43EE-A55B-97F1D2EDDD64}"/>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616586" name="Group 31">
              <a:extLst>
                <a:ext uri="{FF2B5EF4-FFF2-40B4-BE49-F238E27FC236}">
                  <a16:creationId xmlns:a16="http://schemas.microsoft.com/office/drawing/2014/main" id="{D0B51CFC-D340-465D-A087-02C99B332C8C}"/>
                </a:ext>
              </a:extLst>
            </p:cNvPr>
            <p:cNvGrpSpPr>
              <a:grpSpLocks/>
            </p:cNvGrpSpPr>
            <p:nvPr/>
          </p:nvGrpSpPr>
          <p:grpSpPr bwMode="auto">
            <a:xfrm>
              <a:off x="3686" y="244"/>
              <a:ext cx="177" cy="66"/>
              <a:chOff x="2848" y="848"/>
              <a:chExt cx="140" cy="98"/>
            </a:xfrm>
          </p:grpSpPr>
          <p:sp>
            <p:nvSpPr>
              <p:cNvPr id="616591" name="Line 32">
                <a:extLst>
                  <a:ext uri="{FF2B5EF4-FFF2-40B4-BE49-F238E27FC236}">
                    <a16:creationId xmlns:a16="http://schemas.microsoft.com/office/drawing/2014/main" id="{D16B402C-35EE-4BFC-AA58-C690B05D0B96}"/>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92" name="Line 33">
                <a:extLst>
                  <a:ext uri="{FF2B5EF4-FFF2-40B4-BE49-F238E27FC236}">
                    <a16:creationId xmlns:a16="http://schemas.microsoft.com/office/drawing/2014/main" id="{3BDEA246-0905-425E-B636-9FB9D2B62D43}"/>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93" name="Line 34">
                <a:extLst>
                  <a:ext uri="{FF2B5EF4-FFF2-40B4-BE49-F238E27FC236}">
                    <a16:creationId xmlns:a16="http://schemas.microsoft.com/office/drawing/2014/main" id="{F5DC1BB4-1999-4E6C-A13B-472C306600F7}"/>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16587" name="Group 35">
              <a:extLst>
                <a:ext uri="{FF2B5EF4-FFF2-40B4-BE49-F238E27FC236}">
                  <a16:creationId xmlns:a16="http://schemas.microsoft.com/office/drawing/2014/main" id="{07179DBD-9F24-4B5B-8518-4075544F3663}"/>
                </a:ext>
              </a:extLst>
            </p:cNvPr>
            <p:cNvGrpSpPr>
              <a:grpSpLocks/>
            </p:cNvGrpSpPr>
            <p:nvPr/>
          </p:nvGrpSpPr>
          <p:grpSpPr bwMode="auto">
            <a:xfrm flipV="1">
              <a:off x="3686" y="243"/>
              <a:ext cx="177" cy="66"/>
              <a:chOff x="2848" y="848"/>
              <a:chExt cx="140" cy="98"/>
            </a:xfrm>
          </p:grpSpPr>
          <p:sp>
            <p:nvSpPr>
              <p:cNvPr id="616588" name="Line 36">
                <a:extLst>
                  <a:ext uri="{FF2B5EF4-FFF2-40B4-BE49-F238E27FC236}">
                    <a16:creationId xmlns:a16="http://schemas.microsoft.com/office/drawing/2014/main" id="{31AA90EB-DB8D-4E76-8CF6-AC650CF3AF2D}"/>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89" name="Line 37">
                <a:extLst>
                  <a:ext uri="{FF2B5EF4-FFF2-40B4-BE49-F238E27FC236}">
                    <a16:creationId xmlns:a16="http://schemas.microsoft.com/office/drawing/2014/main" id="{C9CE92E0-37EB-45B8-A817-5ED0045A5159}"/>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90" name="Line 38">
                <a:extLst>
                  <a:ext uri="{FF2B5EF4-FFF2-40B4-BE49-F238E27FC236}">
                    <a16:creationId xmlns:a16="http://schemas.microsoft.com/office/drawing/2014/main" id="{48042798-71AB-4E6C-8F89-0C348FA9883A}"/>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616466" name="Group 39">
            <a:extLst>
              <a:ext uri="{FF2B5EF4-FFF2-40B4-BE49-F238E27FC236}">
                <a16:creationId xmlns:a16="http://schemas.microsoft.com/office/drawing/2014/main" id="{AF899471-1B06-47D0-8CDF-60B9B5547535}"/>
              </a:ext>
            </a:extLst>
          </p:cNvPr>
          <p:cNvGrpSpPr>
            <a:grpSpLocks/>
          </p:cNvGrpSpPr>
          <p:nvPr/>
        </p:nvGrpSpPr>
        <p:grpSpPr bwMode="auto">
          <a:xfrm>
            <a:off x="4762500" y="2451100"/>
            <a:ext cx="679450" cy="314325"/>
            <a:chOff x="3600" y="219"/>
            <a:chExt cx="360" cy="175"/>
          </a:xfrm>
        </p:grpSpPr>
        <p:sp>
          <p:nvSpPr>
            <p:cNvPr id="616568" name="Oval 40">
              <a:extLst>
                <a:ext uri="{FF2B5EF4-FFF2-40B4-BE49-F238E27FC236}">
                  <a16:creationId xmlns:a16="http://schemas.microsoft.com/office/drawing/2014/main" id="{40F3FE80-E6CB-4B72-907B-C6C5664BBFAC}"/>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16569" name="Line 41">
              <a:extLst>
                <a:ext uri="{FF2B5EF4-FFF2-40B4-BE49-F238E27FC236}">
                  <a16:creationId xmlns:a16="http://schemas.microsoft.com/office/drawing/2014/main" id="{705EBBE5-DF77-435A-AD3C-BC67583E71A8}"/>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70" name="Line 42">
              <a:extLst>
                <a:ext uri="{FF2B5EF4-FFF2-40B4-BE49-F238E27FC236}">
                  <a16:creationId xmlns:a16="http://schemas.microsoft.com/office/drawing/2014/main" id="{EE5BCE63-B875-48FA-AD7F-C91ED7BABD54}"/>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71" name="Rectangle 43">
              <a:extLst>
                <a:ext uri="{FF2B5EF4-FFF2-40B4-BE49-F238E27FC236}">
                  <a16:creationId xmlns:a16="http://schemas.microsoft.com/office/drawing/2014/main" id="{4BBEF1D6-0E12-47DF-BE8C-DF2ED9E585B5}"/>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616572" name="Oval 44">
              <a:extLst>
                <a:ext uri="{FF2B5EF4-FFF2-40B4-BE49-F238E27FC236}">
                  <a16:creationId xmlns:a16="http://schemas.microsoft.com/office/drawing/2014/main" id="{7FD9FF3F-FBB2-495A-9B22-DC36F1B2DB7E}"/>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616573" name="Group 45">
              <a:extLst>
                <a:ext uri="{FF2B5EF4-FFF2-40B4-BE49-F238E27FC236}">
                  <a16:creationId xmlns:a16="http://schemas.microsoft.com/office/drawing/2014/main" id="{59DD0C68-341D-4919-8124-1EB74745B7C9}"/>
                </a:ext>
              </a:extLst>
            </p:cNvPr>
            <p:cNvGrpSpPr>
              <a:grpSpLocks/>
            </p:cNvGrpSpPr>
            <p:nvPr/>
          </p:nvGrpSpPr>
          <p:grpSpPr bwMode="auto">
            <a:xfrm>
              <a:off x="3686" y="244"/>
              <a:ext cx="177" cy="66"/>
              <a:chOff x="2848" y="848"/>
              <a:chExt cx="140" cy="98"/>
            </a:xfrm>
          </p:grpSpPr>
          <p:sp>
            <p:nvSpPr>
              <p:cNvPr id="616578" name="Line 46">
                <a:extLst>
                  <a:ext uri="{FF2B5EF4-FFF2-40B4-BE49-F238E27FC236}">
                    <a16:creationId xmlns:a16="http://schemas.microsoft.com/office/drawing/2014/main" id="{9F76C151-2C38-42A1-A000-ADC68C1F2070}"/>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79" name="Line 47">
                <a:extLst>
                  <a:ext uri="{FF2B5EF4-FFF2-40B4-BE49-F238E27FC236}">
                    <a16:creationId xmlns:a16="http://schemas.microsoft.com/office/drawing/2014/main" id="{DB2A00F9-E116-40CC-8C18-D18BC0A3118B}"/>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80" name="Line 48">
                <a:extLst>
                  <a:ext uri="{FF2B5EF4-FFF2-40B4-BE49-F238E27FC236}">
                    <a16:creationId xmlns:a16="http://schemas.microsoft.com/office/drawing/2014/main" id="{C2AB1841-E66F-45AB-8C90-605BA217AB81}"/>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16574" name="Group 49">
              <a:extLst>
                <a:ext uri="{FF2B5EF4-FFF2-40B4-BE49-F238E27FC236}">
                  <a16:creationId xmlns:a16="http://schemas.microsoft.com/office/drawing/2014/main" id="{89B4D97F-DE47-430D-92BC-90EE90C73F1F}"/>
                </a:ext>
              </a:extLst>
            </p:cNvPr>
            <p:cNvGrpSpPr>
              <a:grpSpLocks/>
            </p:cNvGrpSpPr>
            <p:nvPr/>
          </p:nvGrpSpPr>
          <p:grpSpPr bwMode="auto">
            <a:xfrm flipV="1">
              <a:off x="3686" y="243"/>
              <a:ext cx="177" cy="66"/>
              <a:chOff x="2848" y="848"/>
              <a:chExt cx="140" cy="98"/>
            </a:xfrm>
          </p:grpSpPr>
          <p:sp>
            <p:nvSpPr>
              <p:cNvPr id="616575" name="Line 50">
                <a:extLst>
                  <a:ext uri="{FF2B5EF4-FFF2-40B4-BE49-F238E27FC236}">
                    <a16:creationId xmlns:a16="http://schemas.microsoft.com/office/drawing/2014/main" id="{56E18795-E093-4FC0-903D-FA72DC95B724}"/>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76" name="Line 51">
                <a:extLst>
                  <a:ext uri="{FF2B5EF4-FFF2-40B4-BE49-F238E27FC236}">
                    <a16:creationId xmlns:a16="http://schemas.microsoft.com/office/drawing/2014/main" id="{94511406-5A96-40A6-AAE4-8A17AC198471}"/>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77" name="Line 52">
                <a:extLst>
                  <a:ext uri="{FF2B5EF4-FFF2-40B4-BE49-F238E27FC236}">
                    <a16:creationId xmlns:a16="http://schemas.microsoft.com/office/drawing/2014/main" id="{75E33DF1-1FB9-4727-A777-5AB5752E62F1}"/>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616467" name="Group 53">
            <a:extLst>
              <a:ext uri="{FF2B5EF4-FFF2-40B4-BE49-F238E27FC236}">
                <a16:creationId xmlns:a16="http://schemas.microsoft.com/office/drawing/2014/main" id="{8BAA8240-9ADC-4338-AF3B-4F8299ADC86B}"/>
              </a:ext>
            </a:extLst>
          </p:cNvPr>
          <p:cNvGrpSpPr>
            <a:grpSpLocks/>
          </p:cNvGrpSpPr>
          <p:nvPr/>
        </p:nvGrpSpPr>
        <p:grpSpPr bwMode="auto">
          <a:xfrm>
            <a:off x="5732463" y="2001838"/>
            <a:ext cx="676275" cy="314325"/>
            <a:chOff x="3600" y="219"/>
            <a:chExt cx="360" cy="175"/>
          </a:xfrm>
        </p:grpSpPr>
        <p:sp>
          <p:nvSpPr>
            <p:cNvPr id="616555" name="Oval 54">
              <a:extLst>
                <a:ext uri="{FF2B5EF4-FFF2-40B4-BE49-F238E27FC236}">
                  <a16:creationId xmlns:a16="http://schemas.microsoft.com/office/drawing/2014/main" id="{0FBF7905-9CD4-4FF0-A5A4-58454221C708}"/>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16556" name="Line 55">
              <a:extLst>
                <a:ext uri="{FF2B5EF4-FFF2-40B4-BE49-F238E27FC236}">
                  <a16:creationId xmlns:a16="http://schemas.microsoft.com/office/drawing/2014/main" id="{95B35756-CE28-4C8F-AFB8-ED991FC87AB6}"/>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57" name="Line 56">
              <a:extLst>
                <a:ext uri="{FF2B5EF4-FFF2-40B4-BE49-F238E27FC236}">
                  <a16:creationId xmlns:a16="http://schemas.microsoft.com/office/drawing/2014/main" id="{4B0E36B4-301B-4E91-A79C-3A1F228BBF46}"/>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58" name="Rectangle 57">
              <a:extLst>
                <a:ext uri="{FF2B5EF4-FFF2-40B4-BE49-F238E27FC236}">
                  <a16:creationId xmlns:a16="http://schemas.microsoft.com/office/drawing/2014/main" id="{B617D2DE-FC3A-4F4F-A476-CB2BBC1A6E21}"/>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616559" name="Oval 58">
              <a:extLst>
                <a:ext uri="{FF2B5EF4-FFF2-40B4-BE49-F238E27FC236}">
                  <a16:creationId xmlns:a16="http://schemas.microsoft.com/office/drawing/2014/main" id="{BCA81889-31A7-42E2-BF24-4A4E8F8E0FC2}"/>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616560" name="Group 59">
              <a:extLst>
                <a:ext uri="{FF2B5EF4-FFF2-40B4-BE49-F238E27FC236}">
                  <a16:creationId xmlns:a16="http://schemas.microsoft.com/office/drawing/2014/main" id="{D652FE2E-12FA-4EAA-8099-0834BF6E160B}"/>
                </a:ext>
              </a:extLst>
            </p:cNvPr>
            <p:cNvGrpSpPr>
              <a:grpSpLocks/>
            </p:cNvGrpSpPr>
            <p:nvPr/>
          </p:nvGrpSpPr>
          <p:grpSpPr bwMode="auto">
            <a:xfrm>
              <a:off x="3686" y="244"/>
              <a:ext cx="177" cy="66"/>
              <a:chOff x="2848" y="848"/>
              <a:chExt cx="140" cy="98"/>
            </a:xfrm>
          </p:grpSpPr>
          <p:sp>
            <p:nvSpPr>
              <p:cNvPr id="616565" name="Line 60">
                <a:extLst>
                  <a:ext uri="{FF2B5EF4-FFF2-40B4-BE49-F238E27FC236}">
                    <a16:creationId xmlns:a16="http://schemas.microsoft.com/office/drawing/2014/main" id="{2DF4E257-0989-4F46-B2EE-4DA8773E2230}"/>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66" name="Line 61">
                <a:extLst>
                  <a:ext uri="{FF2B5EF4-FFF2-40B4-BE49-F238E27FC236}">
                    <a16:creationId xmlns:a16="http://schemas.microsoft.com/office/drawing/2014/main" id="{E4C541FD-DB97-4D92-AC7B-94BEF28A726B}"/>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67" name="Line 62">
                <a:extLst>
                  <a:ext uri="{FF2B5EF4-FFF2-40B4-BE49-F238E27FC236}">
                    <a16:creationId xmlns:a16="http://schemas.microsoft.com/office/drawing/2014/main" id="{5070502B-8CF2-4FF1-9E93-1FAB4B2E46AC}"/>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16561" name="Group 63">
              <a:extLst>
                <a:ext uri="{FF2B5EF4-FFF2-40B4-BE49-F238E27FC236}">
                  <a16:creationId xmlns:a16="http://schemas.microsoft.com/office/drawing/2014/main" id="{D201F1B4-7BFC-41E8-8E60-7856E0B712F5}"/>
                </a:ext>
              </a:extLst>
            </p:cNvPr>
            <p:cNvGrpSpPr>
              <a:grpSpLocks/>
            </p:cNvGrpSpPr>
            <p:nvPr/>
          </p:nvGrpSpPr>
          <p:grpSpPr bwMode="auto">
            <a:xfrm flipV="1">
              <a:off x="3686" y="243"/>
              <a:ext cx="177" cy="66"/>
              <a:chOff x="2848" y="848"/>
              <a:chExt cx="140" cy="98"/>
            </a:xfrm>
          </p:grpSpPr>
          <p:sp>
            <p:nvSpPr>
              <p:cNvPr id="616562" name="Line 64">
                <a:extLst>
                  <a:ext uri="{FF2B5EF4-FFF2-40B4-BE49-F238E27FC236}">
                    <a16:creationId xmlns:a16="http://schemas.microsoft.com/office/drawing/2014/main" id="{8711E141-1665-46F6-9E29-E331C0D99865}"/>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63" name="Line 65">
                <a:extLst>
                  <a:ext uri="{FF2B5EF4-FFF2-40B4-BE49-F238E27FC236}">
                    <a16:creationId xmlns:a16="http://schemas.microsoft.com/office/drawing/2014/main" id="{BDC6947E-86AC-4898-817F-897057B9A002}"/>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64" name="Line 66">
                <a:extLst>
                  <a:ext uri="{FF2B5EF4-FFF2-40B4-BE49-F238E27FC236}">
                    <a16:creationId xmlns:a16="http://schemas.microsoft.com/office/drawing/2014/main" id="{BB4C23BF-FC44-4F2F-B520-5BF5B2C14D48}"/>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616468" name="Group 67">
            <a:extLst>
              <a:ext uri="{FF2B5EF4-FFF2-40B4-BE49-F238E27FC236}">
                <a16:creationId xmlns:a16="http://schemas.microsoft.com/office/drawing/2014/main" id="{3C90452C-9DF2-44E0-A85D-7BE2DA4720A9}"/>
              </a:ext>
            </a:extLst>
          </p:cNvPr>
          <p:cNvGrpSpPr>
            <a:grpSpLocks/>
          </p:cNvGrpSpPr>
          <p:nvPr/>
        </p:nvGrpSpPr>
        <p:grpSpPr bwMode="auto">
          <a:xfrm>
            <a:off x="5976938" y="2908300"/>
            <a:ext cx="679450" cy="314325"/>
            <a:chOff x="3600" y="219"/>
            <a:chExt cx="360" cy="175"/>
          </a:xfrm>
        </p:grpSpPr>
        <p:sp>
          <p:nvSpPr>
            <p:cNvPr id="616542" name="Oval 68">
              <a:extLst>
                <a:ext uri="{FF2B5EF4-FFF2-40B4-BE49-F238E27FC236}">
                  <a16:creationId xmlns:a16="http://schemas.microsoft.com/office/drawing/2014/main" id="{CA00C0BD-3EF8-475B-B5FB-F8F35470BD81}"/>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16543" name="Line 69">
              <a:extLst>
                <a:ext uri="{FF2B5EF4-FFF2-40B4-BE49-F238E27FC236}">
                  <a16:creationId xmlns:a16="http://schemas.microsoft.com/office/drawing/2014/main" id="{3FCCFAC8-C236-4D26-8F39-4E15854B0360}"/>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44" name="Line 70">
              <a:extLst>
                <a:ext uri="{FF2B5EF4-FFF2-40B4-BE49-F238E27FC236}">
                  <a16:creationId xmlns:a16="http://schemas.microsoft.com/office/drawing/2014/main" id="{1660E054-E884-41E9-8EB0-E1275FB608FC}"/>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45" name="Rectangle 71">
              <a:extLst>
                <a:ext uri="{FF2B5EF4-FFF2-40B4-BE49-F238E27FC236}">
                  <a16:creationId xmlns:a16="http://schemas.microsoft.com/office/drawing/2014/main" id="{EBFD7202-F041-4787-8CB1-5942207A2E82}"/>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616546" name="Oval 72">
              <a:extLst>
                <a:ext uri="{FF2B5EF4-FFF2-40B4-BE49-F238E27FC236}">
                  <a16:creationId xmlns:a16="http://schemas.microsoft.com/office/drawing/2014/main" id="{9F4A6CD8-D68A-41B5-A5AD-6176A9FC792C}"/>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616547" name="Group 73">
              <a:extLst>
                <a:ext uri="{FF2B5EF4-FFF2-40B4-BE49-F238E27FC236}">
                  <a16:creationId xmlns:a16="http://schemas.microsoft.com/office/drawing/2014/main" id="{CFB235CA-791F-4504-BFC5-655D813E5287}"/>
                </a:ext>
              </a:extLst>
            </p:cNvPr>
            <p:cNvGrpSpPr>
              <a:grpSpLocks/>
            </p:cNvGrpSpPr>
            <p:nvPr/>
          </p:nvGrpSpPr>
          <p:grpSpPr bwMode="auto">
            <a:xfrm>
              <a:off x="3686" y="244"/>
              <a:ext cx="177" cy="66"/>
              <a:chOff x="2848" y="848"/>
              <a:chExt cx="140" cy="98"/>
            </a:xfrm>
          </p:grpSpPr>
          <p:sp>
            <p:nvSpPr>
              <p:cNvPr id="616552" name="Line 74">
                <a:extLst>
                  <a:ext uri="{FF2B5EF4-FFF2-40B4-BE49-F238E27FC236}">
                    <a16:creationId xmlns:a16="http://schemas.microsoft.com/office/drawing/2014/main" id="{42C96FC3-FA99-4506-A7E0-DD557048A826}"/>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53" name="Line 75">
                <a:extLst>
                  <a:ext uri="{FF2B5EF4-FFF2-40B4-BE49-F238E27FC236}">
                    <a16:creationId xmlns:a16="http://schemas.microsoft.com/office/drawing/2014/main" id="{42CF27FE-A1C6-4ADC-B76D-C28498C3CC88}"/>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54" name="Line 76">
                <a:extLst>
                  <a:ext uri="{FF2B5EF4-FFF2-40B4-BE49-F238E27FC236}">
                    <a16:creationId xmlns:a16="http://schemas.microsoft.com/office/drawing/2014/main" id="{82D2A265-6F83-42F1-8E0D-0B0628A61140}"/>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16548" name="Group 77">
              <a:extLst>
                <a:ext uri="{FF2B5EF4-FFF2-40B4-BE49-F238E27FC236}">
                  <a16:creationId xmlns:a16="http://schemas.microsoft.com/office/drawing/2014/main" id="{6D8D74BA-E674-4910-8C2C-F3A8BED1DB7E}"/>
                </a:ext>
              </a:extLst>
            </p:cNvPr>
            <p:cNvGrpSpPr>
              <a:grpSpLocks/>
            </p:cNvGrpSpPr>
            <p:nvPr/>
          </p:nvGrpSpPr>
          <p:grpSpPr bwMode="auto">
            <a:xfrm flipV="1">
              <a:off x="3686" y="243"/>
              <a:ext cx="177" cy="66"/>
              <a:chOff x="2848" y="848"/>
              <a:chExt cx="140" cy="98"/>
            </a:xfrm>
          </p:grpSpPr>
          <p:sp>
            <p:nvSpPr>
              <p:cNvPr id="616549" name="Line 78">
                <a:extLst>
                  <a:ext uri="{FF2B5EF4-FFF2-40B4-BE49-F238E27FC236}">
                    <a16:creationId xmlns:a16="http://schemas.microsoft.com/office/drawing/2014/main" id="{B527C8F3-B3AF-4DF5-AD06-DFB84B798B41}"/>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50" name="Line 79">
                <a:extLst>
                  <a:ext uri="{FF2B5EF4-FFF2-40B4-BE49-F238E27FC236}">
                    <a16:creationId xmlns:a16="http://schemas.microsoft.com/office/drawing/2014/main" id="{5C982294-DECB-4E1D-9317-0768C6B7132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51" name="Line 80">
                <a:extLst>
                  <a:ext uri="{FF2B5EF4-FFF2-40B4-BE49-F238E27FC236}">
                    <a16:creationId xmlns:a16="http://schemas.microsoft.com/office/drawing/2014/main" id="{4DB47A55-CAED-46EC-8526-C580EE56953A}"/>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616469" name="Group 81">
            <a:extLst>
              <a:ext uri="{FF2B5EF4-FFF2-40B4-BE49-F238E27FC236}">
                <a16:creationId xmlns:a16="http://schemas.microsoft.com/office/drawing/2014/main" id="{16692375-9BC6-4E5E-A665-B2BBB2285593}"/>
              </a:ext>
            </a:extLst>
          </p:cNvPr>
          <p:cNvGrpSpPr>
            <a:grpSpLocks/>
          </p:cNvGrpSpPr>
          <p:nvPr/>
        </p:nvGrpSpPr>
        <p:grpSpPr bwMode="auto">
          <a:xfrm>
            <a:off x="5745163" y="4900613"/>
            <a:ext cx="715962" cy="311150"/>
            <a:chOff x="3600" y="219"/>
            <a:chExt cx="360" cy="175"/>
          </a:xfrm>
        </p:grpSpPr>
        <p:sp>
          <p:nvSpPr>
            <p:cNvPr id="616529" name="Oval 82">
              <a:extLst>
                <a:ext uri="{FF2B5EF4-FFF2-40B4-BE49-F238E27FC236}">
                  <a16:creationId xmlns:a16="http://schemas.microsoft.com/office/drawing/2014/main" id="{E38EEB05-9622-4ED3-8528-A163169F70F5}"/>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16530" name="Line 83">
              <a:extLst>
                <a:ext uri="{FF2B5EF4-FFF2-40B4-BE49-F238E27FC236}">
                  <a16:creationId xmlns:a16="http://schemas.microsoft.com/office/drawing/2014/main" id="{4011C220-1106-42A4-942B-57654CE00BF0}"/>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31" name="Line 84">
              <a:extLst>
                <a:ext uri="{FF2B5EF4-FFF2-40B4-BE49-F238E27FC236}">
                  <a16:creationId xmlns:a16="http://schemas.microsoft.com/office/drawing/2014/main" id="{282AC282-5BF1-408B-8728-1BAF1D7FBBED}"/>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32" name="Rectangle 85">
              <a:extLst>
                <a:ext uri="{FF2B5EF4-FFF2-40B4-BE49-F238E27FC236}">
                  <a16:creationId xmlns:a16="http://schemas.microsoft.com/office/drawing/2014/main" id="{7E2CCC48-9132-4F5F-BC0C-D2F8FF5D73AD}"/>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616533" name="Oval 86">
              <a:extLst>
                <a:ext uri="{FF2B5EF4-FFF2-40B4-BE49-F238E27FC236}">
                  <a16:creationId xmlns:a16="http://schemas.microsoft.com/office/drawing/2014/main" id="{42B92E37-C578-49BD-8028-649307ECE629}"/>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616534" name="Group 87">
              <a:extLst>
                <a:ext uri="{FF2B5EF4-FFF2-40B4-BE49-F238E27FC236}">
                  <a16:creationId xmlns:a16="http://schemas.microsoft.com/office/drawing/2014/main" id="{8CBCE319-3B3A-45AA-9D36-BDD3E4EA3992}"/>
                </a:ext>
              </a:extLst>
            </p:cNvPr>
            <p:cNvGrpSpPr>
              <a:grpSpLocks/>
            </p:cNvGrpSpPr>
            <p:nvPr/>
          </p:nvGrpSpPr>
          <p:grpSpPr bwMode="auto">
            <a:xfrm>
              <a:off x="3686" y="244"/>
              <a:ext cx="177" cy="66"/>
              <a:chOff x="2848" y="848"/>
              <a:chExt cx="140" cy="98"/>
            </a:xfrm>
          </p:grpSpPr>
          <p:sp>
            <p:nvSpPr>
              <p:cNvPr id="616539" name="Line 88">
                <a:extLst>
                  <a:ext uri="{FF2B5EF4-FFF2-40B4-BE49-F238E27FC236}">
                    <a16:creationId xmlns:a16="http://schemas.microsoft.com/office/drawing/2014/main" id="{8E40B969-8D7C-411E-B431-2CF4BE03C861}"/>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40" name="Line 89">
                <a:extLst>
                  <a:ext uri="{FF2B5EF4-FFF2-40B4-BE49-F238E27FC236}">
                    <a16:creationId xmlns:a16="http://schemas.microsoft.com/office/drawing/2014/main" id="{95779EF1-077F-4320-B5DE-1A917FEE2152}"/>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41" name="Line 90">
                <a:extLst>
                  <a:ext uri="{FF2B5EF4-FFF2-40B4-BE49-F238E27FC236}">
                    <a16:creationId xmlns:a16="http://schemas.microsoft.com/office/drawing/2014/main" id="{AAC0D42B-9583-4752-8603-4B0E830A1237}"/>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16535" name="Group 91">
              <a:extLst>
                <a:ext uri="{FF2B5EF4-FFF2-40B4-BE49-F238E27FC236}">
                  <a16:creationId xmlns:a16="http://schemas.microsoft.com/office/drawing/2014/main" id="{550AB91B-80D4-4DC8-9FB3-322DBBEFFAF0}"/>
                </a:ext>
              </a:extLst>
            </p:cNvPr>
            <p:cNvGrpSpPr>
              <a:grpSpLocks/>
            </p:cNvGrpSpPr>
            <p:nvPr/>
          </p:nvGrpSpPr>
          <p:grpSpPr bwMode="auto">
            <a:xfrm flipV="1">
              <a:off x="3686" y="243"/>
              <a:ext cx="177" cy="66"/>
              <a:chOff x="2848" y="848"/>
              <a:chExt cx="140" cy="98"/>
            </a:xfrm>
          </p:grpSpPr>
          <p:sp>
            <p:nvSpPr>
              <p:cNvPr id="616536" name="Line 92">
                <a:extLst>
                  <a:ext uri="{FF2B5EF4-FFF2-40B4-BE49-F238E27FC236}">
                    <a16:creationId xmlns:a16="http://schemas.microsoft.com/office/drawing/2014/main" id="{91D8198C-9B11-41E2-8982-2B23FAB9F725}"/>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37" name="Line 93">
                <a:extLst>
                  <a:ext uri="{FF2B5EF4-FFF2-40B4-BE49-F238E27FC236}">
                    <a16:creationId xmlns:a16="http://schemas.microsoft.com/office/drawing/2014/main" id="{AB865C37-E63E-43B4-BA8F-137A3E6E1EDE}"/>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38" name="Line 94">
                <a:extLst>
                  <a:ext uri="{FF2B5EF4-FFF2-40B4-BE49-F238E27FC236}">
                    <a16:creationId xmlns:a16="http://schemas.microsoft.com/office/drawing/2014/main" id="{A12DAD9C-E6D9-4F66-901B-BB7D6E423C9F}"/>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616470" name="Group 95">
            <a:extLst>
              <a:ext uri="{FF2B5EF4-FFF2-40B4-BE49-F238E27FC236}">
                <a16:creationId xmlns:a16="http://schemas.microsoft.com/office/drawing/2014/main" id="{063F320B-E3AD-4264-B691-F4D9D4C3D1FC}"/>
              </a:ext>
            </a:extLst>
          </p:cNvPr>
          <p:cNvGrpSpPr>
            <a:grpSpLocks/>
          </p:cNvGrpSpPr>
          <p:nvPr/>
        </p:nvGrpSpPr>
        <p:grpSpPr bwMode="auto">
          <a:xfrm>
            <a:off x="6738938" y="3889375"/>
            <a:ext cx="679450" cy="314325"/>
            <a:chOff x="3600" y="219"/>
            <a:chExt cx="360" cy="175"/>
          </a:xfrm>
        </p:grpSpPr>
        <p:sp>
          <p:nvSpPr>
            <p:cNvPr id="616516" name="Oval 96">
              <a:extLst>
                <a:ext uri="{FF2B5EF4-FFF2-40B4-BE49-F238E27FC236}">
                  <a16:creationId xmlns:a16="http://schemas.microsoft.com/office/drawing/2014/main" id="{A2505B5A-BBD1-46AA-8CA1-F94169248117}"/>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16517" name="Line 97">
              <a:extLst>
                <a:ext uri="{FF2B5EF4-FFF2-40B4-BE49-F238E27FC236}">
                  <a16:creationId xmlns:a16="http://schemas.microsoft.com/office/drawing/2014/main" id="{391D1FC0-CC72-4A14-A111-75AB9E5A1FFC}"/>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18" name="Line 98">
              <a:extLst>
                <a:ext uri="{FF2B5EF4-FFF2-40B4-BE49-F238E27FC236}">
                  <a16:creationId xmlns:a16="http://schemas.microsoft.com/office/drawing/2014/main" id="{6EF7B6DC-DA3C-4048-981C-8861995EC0FC}"/>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19" name="Rectangle 99">
              <a:extLst>
                <a:ext uri="{FF2B5EF4-FFF2-40B4-BE49-F238E27FC236}">
                  <a16:creationId xmlns:a16="http://schemas.microsoft.com/office/drawing/2014/main" id="{F14D33FB-2012-427E-82FA-382D2993E47B}"/>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616520" name="Oval 100">
              <a:extLst>
                <a:ext uri="{FF2B5EF4-FFF2-40B4-BE49-F238E27FC236}">
                  <a16:creationId xmlns:a16="http://schemas.microsoft.com/office/drawing/2014/main" id="{333A6CAF-C1F3-448C-A00C-1104132E0222}"/>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616521" name="Group 101">
              <a:extLst>
                <a:ext uri="{FF2B5EF4-FFF2-40B4-BE49-F238E27FC236}">
                  <a16:creationId xmlns:a16="http://schemas.microsoft.com/office/drawing/2014/main" id="{FA18233B-F78E-483B-B41A-17BFF2DC016D}"/>
                </a:ext>
              </a:extLst>
            </p:cNvPr>
            <p:cNvGrpSpPr>
              <a:grpSpLocks/>
            </p:cNvGrpSpPr>
            <p:nvPr/>
          </p:nvGrpSpPr>
          <p:grpSpPr bwMode="auto">
            <a:xfrm>
              <a:off x="3686" y="244"/>
              <a:ext cx="177" cy="66"/>
              <a:chOff x="2848" y="848"/>
              <a:chExt cx="140" cy="98"/>
            </a:xfrm>
          </p:grpSpPr>
          <p:sp>
            <p:nvSpPr>
              <p:cNvPr id="616526" name="Line 102">
                <a:extLst>
                  <a:ext uri="{FF2B5EF4-FFF2-40B4-BE49-F238E27FC236}">
                    <a16:creationId xmlns:a16="http://schemas.microsoft.com/office/drawing/2014/main" id="{DF2BECCB-7E0A-42EC-A963-DB3DC3DAF022}"/>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27" name="Line 103">
                <a:extLst>
                  <a:ext uri="{FF2B5EF4-FFF2-40B4-BE49-F238E27FC236}">
                    <a16:creationId xmlns:a16="http://schemas.microsoft.com/office/drawing/2014/main" id="{1B6719A4-F0B9-4A6F-AF7A-7F08035ACD7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28" name="Line 104">
                <a:extLst>
                  <a:ext uri="{FF2B5EF4-FFF2-40B4-BE49-F238E27FC236}">
                    <a16:creationId xmlns:a16="http://schemas.microsoft.com/office/drawing/2014/main" id="{8966A5F8-B8C7-4D97-949F-D30AAD36BD2D}"/>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16522" name="Group 105">
              <a:extLst>
                <a:ext uri="{FF2B5EF4-FFF2-40B4-BE49-F238E27FC236}">
                  <a16:creationId xmlns:a16="http://schemas.microsoft.com/office/drawing/2014/main" id="{4849111D-1946-4455-AE74-BA7D87DFF316}"/>
                </a:ext>
              </a:extLst>
            </p:cNvPr>
            <p:cNvGrpSpPr>
              <a:grpSpLocks/>
            </p:cNvGrpSpPr>
            <p:nvPr/>
          </p:nvGrpSpPr>
          <p:grpSpPr bwMode="auto">
            <a:xfrm flipV="1">
              <a:off x="3686" y="243"/>
              <a:ext cx="177" cy="66"/>
              <a:chOff x="2848" y="848"/>
              <a:chExt cx="140" cy="98"/>
            </a:xfrm>
          </p:grpSpPr>
          <p:sp>
            <p:nvSpPr>
              <p:cNvPr id="616523" name="Line 106">
                <a:extLst>
                  <a:ext uri="{FF2B5EF4-FFF2-40B4-BE49-F238E27FC236}">
                    <a16:creationId xmlns:a16="http://schemas.microsoft.com/office/drawing/2014/main" id="{1E5C897E-6349-4C89-AA61-E3B23BB9C9B7}"/>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24" name="Line 107">
                <a:extLst>
                  <a:ext uri="{FF2B5EF4-FFF2-40B4-BE49-F238E27FC236}">
                    <a16:creationId xmlns:a16="http://schemas.microsoft.com/office/drawing/2014/main" id="{68AEA1A4-B55E-40F7-B0E0-2B9D0F9ABABE}"/>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525" name="Line 108">
                <a:extLst>
                  <a:ext uri="{FF2B5EF4-FFF2-40B4-BE49-F238E27FC236}">
                    <a16:creationId xmlns:a16="http://schemas.microsoft.com/office/drawing/2014/main" id="{8AC52B50-BCEB-44B0-9678-E166D36912EA}"/>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aphicFrame>
        <p:nvGraphicFramePr>
          <p:cNvPr id="616471" name="Object 109">
            <a:extLst>
              <a:ext uri="{FF2B5EF4-FFF2-40B4-BE49-F238E27FC236}">
                <a16:creationId xmlns:a16="http://schemas.microsoft.com/office/drawing/2014/main" id="{ACAFE0F9-9902-4159-A3FB-59BEB9EABF2B}"/>
              </a:ext>
            </a:extLst>
          </p:cNvPr>
          <p:cNvGraphicFramePr>
            <a:graphicFrameLocks noChangeAspect="1"/>
          </p:cNvGraphicFramePr>
          <p:nvPr/>
        </p:nvGraphicFramePr>
        <p:xfrm>
          <a:off x="4705350" y="4392613"/>
          <a:ext cx="563563" cy="446087"/>
        </p:xfrm>
        <a:graphic>
          <a:graphicData uri="http://schemas.openxmlformats.org/presentationml/2006/ole">
            <mc:AlternateContent xmlns:mc="http://schemas.openxmlformats.org/markup-compatibility/2006">
              <mc:Choice xmlns:v="urn:schemas-microsoft-com:vml" Requires="v">
                <p:oleObj spid="_x0000_s616617" name="ClipArt" r:id="rId6" imgW="1307263" imgH="1084139" progId="MS_ClipArt_Gallery.2">
                  <p:embed/>
                </p:oleObj>
              </mc:Choice>
              <mc:Fallback>
                <p:oleObj name="ClipArt" r:id="rId6" imgW="1307263" imgH="1084139" progId="MS_ClipArt_Gallery.2">
                  <p:embed/>
                  <p:pic>
                    <p:nvPicPr>
                      <p:cNvPr id="0" name="Object 1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5350" y="4392613"/>
                        <a:ext cx="563563"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6472" name="Line 110">
            <a:extLst>
              <a:ext uri="{FF2B5EF4-FFF2-40B4-BE49-F238E27FC236}">
                <a16:creationId xmlns:a16="http://schemas.microsoft.com/office/drawing/2014/main" id="{1209A2E3-2757-4D4D-9B6E-978EEED39B7C}"/>
              </a:ext>
            </a:extLst>
          </p:cNvPr>
          <p:cNvSpPr>
            <a:spLocks noChangeShapeType="1"/>
          </p:cNvSpPr>
          <p:nvPr/>
        </p:nvSpPr>
        <p:spPr bwMode="auto">
          <a:xfrm>
            <a:off x="5249863" y="4721225"/>
            <a:ext cx="314325"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616473" name="Object 111">
            <a:extLst>
              <a:ext uri="{FF2B5EF4-FFF2-40B4-BE49-F238E27FC236}">
                <a16:creationId xmlns:a16="http://schemas.microsoft.com/office/drawing/2014/main" id="{4957F431-32FF-4A80-8E10-B0370DB93D47}"/>
              </a:ext>
            </a:extLst>
          </p:cNvPr>
          <p:cNvGraphicFramePr>
            <a:graphicFrameLocks noChangeAspect="1"/>
          </p:cNvGraphicFramePr>
          <p:nvPr/>
        </p:nvGraphicFramePr>
        <p:xfrm>
          <a:off x="4914900" y="5191125"/>
          <a:ext cx="563563" cy="446088"/>
        </p:xfrm>
        <a:graphic>
          <a:graphicData uri="http://schemas.openxmlformats.org/presentationml/2006/ole">
            <mc:AlternateContent xmlns:mc="http://schemas.openxmlformats.org/markup-compatibility/2006">
              <mc:Choice xmlns:v="urn:schemas-microsoft-com:vml" Requires="v">
                <p:oleObj spid="_x0000_s616618" name="ClipArt" r:id="rId7" imgW="1307263" imgH="1084139" progId="MS_ClipArt_Gallery.2">
                  <p:embed/>
                </p:oleObj>
              </mc:Choice>
              <mc:Fallback>
                <p:oleObj name="ClipArt" r:id="rId7" imgW="1307263" imgH="1084139" progId="MS_ClipArt_Gallery.2">
                  <p:embed/>
                  <p:pic>
                    <p:nvPicPr>
                      <p:cNvPr id="0" name="Object 1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4900" y="5191125"/>
                        <a:ext cx="563563"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6474" name="Line 112">
            <a:extLst>
              <a:ext uri="{FF2B5EF4-FFF2-40B4-BE49-F238E27FC236}">
                <a16:creationId xmlns:a16="http://schemas.microsoft.com/office/drawing/2014/main" id="{AAE258B7-5C62-4C34-B759-035C64FBCA68}"/>
              </a:ext>
            </a:extLst>
          </p:cNvPr>
          <p:cNvSpPr>
            <a:spLocks noChangeShapeType="1"/>
          </p:cNvSpPr>
          <p:nvPr/>
        </p:nvSpPr>
        <p:spPr bwMode="auto">
          <a:xfrm flipV="1">
            <a:off x="5465763" y="5529263"/>
            <a:ext cx="9842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616475" name="Group 113">
            <a:extLst>
              <a:ext uri="{FF2B5EF4-FFF2-40B4-BE49-F238E27FC236}">
                <a16:creationId xmlns:a16="http://schemas.microsoft.com/office/drawing/2014/main" id="{A353F449-BA08-4EB6-8355-01E01B78D028}"/>
              </a:ext>
            </a:extLst>
          </p:cNvPr>
          <p:cNvGrpSpPr>
            <a:grpSpLocks/>
          </p:cNvGrpSpPr>
          <p:nvPr/>
        </p:nvGrpSpPr>
        <p:grpSpPr bwMode="auto">
          <a:xfrm>
            <a:off x="5084763" y="4849813"/>
            <a:ext cx="96837" cy="300037"/>
            <a:chOff x="3842" y="406"/>
            <a:chExt cx="51" cy="167"/>
          </a:xfrm>
        </p:grpSpPr>
        <p:sp>
          <p:nvSpPr>
            <p:cNvPr id="616513" name="Oval 114">
              <a:extLst>
                <a:ext uri="{FF2B5EF4-FFF2-40B4-BE49-F238E27FC236}">
                  <a16:creationId xmlns:a16="http://schemas.microsoft.com/office/drawing/2014/main" id="{D0F47956-0AF8-4A23-AE10-20C586958CE7}"/>
                </a:ext>
              </a:extLst>
            </p:cNvPr>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16514" name="Oval 115">
              <a:extLst>
                <a:ext uri="{FF2B5EF4-FFF2-40B4-BE49-F238E27FC236}">
                  <a16:creationId xmlns:a16="http://schemas.microsoft.com/office/drawing/2014/main" id="{FBA70B49-4A5E-44D2-AC63-DB63D6D00BDA}"/>
                </a:ext>
              </a:extLst>
            </p:cNvPr>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16515" name="Oval 116">
              <a:extLst>
                <a:ext uri="{FF2B5EF4-FFF2-40B4-BE49-F238E27FC236}">
                  <a16:creationId xmlns:a16="http://schemas.microsoft.com/office/drawing/2014/main" id="{7FF046D4-BBEF-4388-875C-4F9F44E0E5E2}"/>
                </a:ext>
              </a:extLst>
            </p:cNvPr>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sp>
        <p:nvSpPr>
          <p:cNvPr id="616476" name="Line 117">
            <a:extLst>
              <a:ext uri="{FF2B5EF4-FFF2-40B4-BE49-F238E27FC236}">
                <a16:creationId xmlns:a16="http://schemas.microsoft.com/office/drawing/2014/main" id="{475C9FA0-090E-4114-A088-99B4535C01A3}"/>
              </a:ext>
            </a:extLst>
          </p:cNvPr>
          <p:cNvSpPr>
            <a:spLocks noChangeShapeType="1"/>
          </p:cNvSpPr>
          <p:nvPr/>
        </p:nvSpPr>
        <p:spPr bwMode="auto">
          <a:xfrm>
            <a:off x="5556250" y="4718050"/>
            <a:ext cx="0" cy="8096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477" name="Line 118">
            <a:extLst>
              <a:ext uri="{FF2B5EF4-FFF2-40B4-BE49-F238E27FC236}">
                <a16:creationId xmlns:a16="http://schemas.microsoft.com/office/drawing/2014/main" id="{9E4D7F7D-CAEF-4969-BCD6-27F1B98A8DE9}"/>
              </a:ext>
            </a:extLst>
          </p:cNvPr>
          <p:cNvSpPr>
            <a:spLocks noChangeShapeType="1"/>
          </p:cNvSpPr>
          <p:nvPr/>
        </p:nvSpPr>
        <p:spPr bwMode="auto">
          <a:xfrm>
            <a:off x="5556250" y="5067300"/>
            <a:ext cx="187325" cy="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478" name="Line 119">
            <a:extLst>
              <a:ext uri="{FF2B5EF4-FFF2-40B4-BE49-F238E27FC236}">
                <a16:creationId xmlns:a16="http://schemas.microsoft.com/office/drawing/2014/main" id="{724289A7-AC4E-41E5-A14B-503007189537}"/>
              </a:ext>
            </a:extLst>
          </p:cNvPr>
          <p:cNvSpPr>
            <a:spLocks noChangeShapeType="1"/>
          </p:cNvSpPr>
          <p:nvPr/>
        </p:nvSpPr>
        <p:spPr bwMode="auto">
          <a:xfrm flipH="1">
            <a:off x="6461125" y="4206875"/>
            <a:ext cx="636588" cy="8778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616479" name="Group 120">
            <a:extLst>
              <a:ext uri="{FF2B5EF4-FFF2-40B4-BE49-F238E27FC236}">
                <a16:creationId xmlns:a16="http://schemas.microsoft.com/office/drawing/2014/main" id="{1C78415A-0E97-4B62-B03E-EC019C09449B}"/>
              </a:ext>
            </a:extLst>
          </p:cNvPr>
          <p:cNvGrpSpPr>
            <a:grpSpLocks/>
          </p:cNvGrpSpPr>
          <p:nvPr/>
        </p:nvGrpSpPr>
        <p:grpSpPr bwMode="auto">
          <a:xfrm rot="1433392">
            <a:off x="5003800" y="2955925"/>
            <a:ext cx="1028700" cy="171450"/>
            <a:chOff x="4712" y="1742"/>
            <a:chExt cx="648" cy="108"/>
          </a:xfrm>
        </p:grpSpPr>
        <p:sp>
          <p:nvSpPr>
            <p:cNvPr id="616511" name="Rectangle 121">
              <a:extLst>
                <a:ext uri="{FF2B5EF4-FFF2-40B4-BE49-F238E27FC236}">
                  <a16:creationId xmlns:a16="http://schemas.microsoft.com/office/drawing/2014/main" id="{0283E5C4-FCB3-4291-8617-EF9ECB5E0191}"/>
                </a:ext>
              </a:extLst>
            </p:cNvPr>
            <p:cNvSpPr>
              <a:spLocks noChangeArrowheads="1"/>
            </p:cNvSpPr>
            <p:nvPr/>
          </p:nvSpPr>
          <p:spPr bwMode="auto">
            <a:xfrm>
              <a:off x="4712" y="1742"/>
              <a:ext cx="648"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16512" name="Rectangle 122">
              <a:extLst>
                <a:ext uri="{FF2B5EF4-FFF2-40B4-BE49-F238E27FC236}">
                  <a16:creationId xmlns:a16="http://schemas.microsoft.com/office/drawing/2014/main" id="{EE94C342-7B0C-4600-98B3-CBE3C384F898}"/>
                </a:ext>
              </a:extLst>
            </p:cNvPr>
            <p:cNvSpPr>
              <a:spLocks noChangeArrowheads="1"/>
            </p:cNvSpPr>
            <p:nvPr/>
          </p:nvSpPr>
          <p:spPr bwMode="auto">
            <a:xfrm>
              <a:off x="4712" y="1742"/>
              <a:ext cx="534"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grpSp>
        <p:nvGrpSpPr>
          <p:cNvPr id="616480" name="Group 123">
            <a:extLst>
              <a:ext uri="{FF2B5EF4-FFF2-40B4-BE49-F238E27FC236}">
                <a16:creationId xmlns:a16="http://schemas.microsoft.com/office/drawing/2014/main" id="{EDD91530-AB9D-4A30-ADA1-00FFF4A74405}"/>
              </a:ext>
            </a:extLst>
          </p:cNvPr>
          <p:cNvGrpSpPr>
            <a:grpSpLocks/>
          </p:cNvGrpSpPr>
          <p:nvPr/>
        </p:nvGrpSpPr>
        <p:grpSpPr bwMode="auto">
          <a:xfrm rot="3346875">
            <a:off x="6283325" y="3241676"/>
            <a:ext cx="447675" cy="171450"/>
            <a:chOff x="5078" y="1860"/>
            <a:chExt cx="282" cy="108"/>
          </a:xfrm>
        </p:grpSpPr>
        <p:sp>
          <p:nvSpPr>
            <p:cNvPr id="616509" name="Rectangle 124">
              <a:extLst>
                <a:ext uri="{FF2B5EF4-FFF2-40B4-BE49-F238E27FC236}">
                  <a16:creationId xmlns:a16="http://schemas.microsoft.com/office/drawing/2014/main" id="{A6B74D35-D8F7-4DB5-AD15-46491D22C5C3}"/>
                </a:ext>
              </a:extLst>
            </p:cNvPr>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16510" name="Rectangle 125">
              <a:extLst>
                <a:ext uri="{FF2B5EF4-FFF2-40B4-BE49-F238E27FC236}">
                  <a16:creationId xmlns:a16="http://schemas.microsoft.com/office/drawing/2014/main" id="{482CA5BA-2661-4D17-BA1A-B3FC3F396865}"/>
                </a:ext>
              </a:extLst>
            </p:cNvPr>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grpSp>
        <p:nvGrpSpPr>
          <p:cNvPr id="616481" name="Group 126">
            <a:extLst>
              <a:ext uri="{FF2B5EF4-FFF2-40B4-BE49-F238E27FC236}">
                <a16:creationId xmlns:a16="http://schemas.microsoft.com/office/drawing/2014/main" id="{E1FBD688-E876-4EA7-BA79-A3B6DA219850}"/>
              </a:ext>
            </a:extLst>
          </p:cNvPr>
          <p:cNvGrpSpPr>
            <a:grpSpLocks/>
          </p:cNvGrpSpPr>
          <p:nvPr/>
        </p:nvGrpSpPr>
        <p:grpSpPr bwMode="auto">
          <a:xfrm rot="3215306">
            <a:off x="6600825" y="3346451"/>
            <a:ext cx="447675" cy="171450"/>
            <a:chOff x="5078" y="1860"/>
            <a:chExt cx="282" cy="108"/>
          </a:xfrm>
        </p:grpSpPr>
        <p:sp>
          <p:nvSpPr>
            <p:cNvPr id="616507" name="Rectangle 127">
              <a:extLst>
                <a:ext uri="{FF2B5EF4-FFF2-40B4-BE49-F238E27FC236}">
                  <a16:creationId xmlns:a16="http://schemas.microsoft.com/office/drawing/2014/main" id="{75C39118-988E-4DFD-B7C2-72FD691B1470}"/>
                </a:ext>
              </a:extLst>
            </p:cNvPr>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16508" name="Rectangle 128">
              <a:extLst>
                <a:ext uri="{FF2B5EF4-FFF2-40B4-BE49-F238E27FC236}">
                  <a16:creationId xmlns:a16="http://schemas.microsoft.com/office/drawing/2014/main" id="{B04B4882-46E5-464B-B6D4-A78735987490}"/>
                </a:ext>
              </a:extLst>
            </p:cNvPr>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grpSp>
        <p:nvGrpSpPr>
          <p:cNvPr id="616482" name="Group 129">
            <a:extLst>
              <a:ext uri="{FF2B5EF4-FFF2-40B4-BE49-F238E27FC236}">
                <a16:creationId xmlns:a16="http://schemas.microsoft.com/office/drawing/2014/main" id="{2052C3FC-F668-4028-B509-4D011CBC9352}"/>
              </a:ext>
            </a:extLst>
          </p:cNvPr>
          <p:cNvGrpSpPr>
            <a:grpSpLocks/>
          </p:cNvGrpSpPr>
          <p:nvPr/>
        </p:nvGrpSpPr>
        <p:grpSpPr bwMode="auto">
          <a:xfrm rot="3051000">
            <a:off x="6953250" y="3467101"/>
            <a:ext cx="447675" cy="171450"/>
            <a:chOff x="5078" y="1860"/>
            <a:chExt cx="282" cy="108"/>
          </a:xfrm>
        </p:grpSpPr>
        <p:sp>
          <p:nvSpPr>
            <p:cNvPr id="616505" name="Rectangle 130">
              <a:extLst>
                <a:ext uri="{FF2B5EF4-FFF2-40B4-BE49-F238E27FC236}">
                  <a16:creationId xmlns:a16="http://schemas.microsoft.com/office/drawing/2014/main" id="{CD57BA83-CC68-4734-B37F-9CCB75F9222D}"/>
                </a:ext>
              </a:extLst>
            </p:cNvPr>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16506" name="Rectangle 131">
              <a:extLst>
                <a:ext uri="{FF2B5EF4-FFF2-40B4-BE49-F238E27FC236}">
                  <a16:creationId xmlns:a16="http://schemas.microsoft.com/office/drawing/2014/main" id="{0B90FC04-BEED-4A4C-9769-C08DBF058D1F}"/>
                </a:ext>
              </a:extLst>
            </p:cNvPr>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sp>
        <p:nvSpPr>
          <p:cNvPr id="616483" name="Line 132">
            <a:extLst>
              <a:ext uri="{FF2B5EF4-FFF2-40B4-BE49-F238E27FC236}">
                <a16:creationId xmlns:a16="http://schemas.microsoft.com/office/drawing/2014/main" id="{6ED1BB5F-6709-4610-9CD3-CEB3BE7AFC40}"/>
              </a:ext>
            </a:extLst>
          </p:cNvPr>
          <p:cNvSpPr>
            <a:spLocks noChangeShapeType="1"/>
          </p:cNvSpPr>
          <p:nvPr/>
        </p:nvSpPr>
        <p:spPr bwMode="auto">
          <a:xfrm>
            <a:off x="6007100" y="3276600"/>
            <a:ext cx="219075" cy="698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484" name="Line 133">
            <a:extLst>
              <a:ext uri="{FF2B5EF4-FFF2-40B4-BE49-F238E27FC236}">
                <a16:creationId xmlns:a16="http://schemas.microsoft.com/office/drawing/2014/main" id="{8E14C564-41AE-460C-A6A0-A7287BED3396}"/>
              </a:ext>
            </a:extLst>
          </p:cNvPr>
          <p:cNvSpPr>
            <a:spLocks noChangeShapeType="1"/>
          </p:cNvSpPr>
          <p:nvPr/>
        </p:nvSpPr>
        <p:spPr bwMode="auto">
          <a:xfrm>
            <a:off x="6642100" y="3517900"/>
            <a:ext cx="133350" cy="17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485" name="Line 134">
            <a:extLst>
              <a:ext uri="{FF2B5EF4-FFF2-40B4-BE49-F238E27FC236}">
                <a16:creationId xmlns:a16="http://schemas.microsoft.com/office/drawing/2014/main" id="{AE0398EE-3D2C-4730-A8DF-54619146CDCC}"/>
              </a:ext>
            </a:extLst>
          </p:cNvPr>
          <p:cNvSpPr>
            <a:spLocks noChangeShapeType="1"/>
          </p:cNvSpPr>
          <p:nvPr/>
        </p:nvSpPr>
        <p:spPr bwMode="auto">
          <a:xfrm>
            <a:off x="6965950" y="3616325"/>
            <a:ext cx="117475" cy="17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486" name="Line 135">
            <a:extLst>
              <a:ext uri="{FF2B5EF4-FFF2-40B4-BE49-F238E27FC236}">
                <a16:creationId xmlns:a16="http://schemas.microsoft.com/office/drawing/2014/main" id="{C422D0E9-9670-497E-B503-16C1619C71C5}"/>
              </a:ext>
            </a:extLst>
          </p:cNvPr>
          <p:cNvSpPr>
            <a:spLocks noChangeShapeType="1"/>
          </p:cNvSpPr>
          <p:nvPr/>
        </p:nvSpPr>
        <p:spPr bwMode="auto">
          <a:xfrm>
            <a:off x="7334250" y="3730625"/>
            <a:ext cx="101600" cy="187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487" name="Text Box 136">
            <a:extLst>
              <a:ext uri="{FF2B5EF4-FFF2-40B4-BE49-F238E27FC236}">
                <a16:creationId xmlns:a16="http://schemas.microsoft.com/office/drawing/2014/main" id="{203D5F70-EBA2-44DE-9604-478804C2DE7D}"/>
              </a:ext>
            </a:extLst>
          </p:cNvPr>
          <p:cNvSpPr txBox="1">
            <a:spLocks noChangeArrowheads="1"/>
          </p:cNvSpPr>
          <p:nvPr/>
        </p:nvSpPr>
        <p:spPr bwMode="auto">
          <a:xfrm>
            <a:off x="6615113" y="2246313"/>
            <a:ext cx="24987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t>phân mảnh: </a:t>
            </a:r>
          </a:p>
          <a:p>
            <a:pPr>
              <a:spcBef>
                <a:spcPct val="0"/>
              </a:spcBef>
              <a:buClrTx/>
              <a:buSzTx/>
              <a:buFontTx/>
              <a:buNone/>
            </a:pPr>
            <a:r>
              <a:rPr lang="en-US" altLang="en-US" sz="1600">
                <a:solidFill>
                  <a:schemeClr val="accent2"/>
                </a:solidFill>
              </a:rPr>
              <a:t>vào:</a:t>
            </a:r>
            <a:r>
              <a:rPr lang="en-US" altLang="en-US" sz="1600"/>
              <a:t> một gam dữ liệu lớn</a:t>
            </a:r>
          </a:p>
          <a:p>
            <a:pPr>
              <a:spcBef>
                <a:spcPct val="0"/>
              </a:spcBef>
              <a:buClrTx/>
              <a:buSzTx/>
              <a:buFontTx/>
              <a:buNone/>
            </a:pPr>
            <a:r>
              <a:rPr lang="en-US" altLang="en-US" sz="1600">
                <a:solidFill>
                  <a:schemeClr val="accent2"/>
                </a:solidFill>
              </a:rPr>
              <a:t>ra:</a:t>
            </a:r>
            <a:r>
              <a:rPr lang="en-US" altLang="en-US" sz="1600"/>
              <a:t> 3 gam dữ liệu nhỏ hơn</a:t>
            </a:r>
            <a:endParaRPr lang="en-US" altLang="en-US" sz="2400"/>
          </a:p>
        </p:txBody>
      </p:sp>
      <p:grpSp>
        <p:nvGrpSpPr>
          <p:cNvPr id="616488" name="Group 137">
            <a:extLst>
              <a:ext uri="{FF2B5EF4-FFF2-40B4-BE49-F238E27FC236}">
                <a16:creationId xmlns:a16="http://schemas.microsoft.com/office/drawing/2014/main" id="{78CF3D9D-EC5E-4AA5-B463-FC0EC4731368}"/>
              </a:ext>
            </a:extLst>
          </p:cNvPr>
          <p:cNvGrpSpPr>
            <a:grpSpLocks/>
          </p:cNvGrpSpPr>
          <p:nvPr/>
        </p:nvGrpSpPr>
        <p:grpSpPr bwMode="auto">
          <a:xfrm rot="-10773343">
            <a:off x="5610225" y="4352925"/>
            <a:ext cx="447675" cy="171450"/>
            <a:chOff x="5078" y="1860"/>
            <a:chExt cx="282" cy="108"/>
          </a:xfrm>
        </p:grpSpPr>
        <p:sp>
          <p:nvSpPr>
            <p:cNvPr id="616503" name="Rectangle 138">
              <a:extLst>
                <a:ext uri="{FF2B5EF4-FFF2-40B4-BE49-F238E27FC236}">
                  <a16:creationId xmlns:a16="http://schemas.microsoft.com/office/drawing/2014/main" id="{2112CF13-9296-46D8-8DB9-2A4BA46E853B}"/>
                </a:ext>
              </a:extLst>
            </p:cNvPr>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16504" name="Rectangle 139">
              <a:extLst>
                <a:ext uri="{FF2B5EF4-FFF2-40B4-BE49-F238E27FC236}">
                  <a16:creationId xmlns:a16="http://schemas.microsoft.com/office/drawing/2014/main" id="{7761DDAA-C5E0-49C0-8158-EAEA0115F1C8}"/>
                </a:ext>
              </a:extLst>
            </p:cNvPr>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grpSp>
        <p:nvGrpSpPr>
          <p:cNvPr id="616489" name="Group 140">
            <a:extLst>
              <a:ext uri="{FF2B5EF4-FFF2-40B4-BE49-F238E27FC236}">
                <a16:creationId xmlns:a16="http://schemas.microsoft.com/office/drawing/2014/main" id="{DFCAC93E-2FFD-42A1-831C-2E123EE831C2}"/>
              </a:ext>
            </a:extLst>
          </p:cNvPr>
          <p:cNvGrpSpPr>
            <a:grpSpLocks/>
          </p:cNvGrpSpPr>
          <p:nvPr/>
        </p:nvGrpSpPr>
        <p:grpSpPr bwMode="auto">
          <a:xfrm rot="-10773343">
            <a:off x="5613400" y="4546600"/>
            <a:ext cx="447675" cy="171450"/>
            <a:chOff x="5078" y="1860"/>
            <a:chExt cx="282" cy="108"/>
          </a:xfrm>
        </p:grpSpPr>
        <p:sp>
          <p:nvSpPr>
            <p:cNvPr id="616501" name="Rectangle 141">
              <a:extLst>
                <a:ext uri="{FF2B5EF4-FFF2-40B4-BE49-F238E27FC236}">
                  <a16:creationId xmlns:a16="http://schemas.microsoft.com/office/drawing/2014/main" id="{5218BC53-9A31-4B98-9027-2057A8F8F90C}"/>
                </a:ext>
              </a:extLst>
            </p:cNvPr>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16502" name="Rectangle 142">
              <a:extLst>
                <a:ext uri="{FF2B5EF4-FFF2-40B4-BE49-F238E27FC236}">
                  <a16:creationId xmlns:a16="http://schemas.microsoft.com/office/drawing/2014/main" id="{8D6479BC-2C5E-43AA-893F-2906D3D6AB69}"/>
                </a:ext>
              </a:extLst>
            </p:cNvPr>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grpSp>
        <p:nvGrpSpPr>
          <p:cNvPr id="616490" name="Group 143">
            <a:extLst>
              <a:ext uri="{FF2B5EF4-FFF2-40B4-BE49-F238E27FC236}">
                <a16:creationId xmlns:a16="http://schemas.microsoft.com/office/drawing/2014/main" id="{2A29941D-B87A-4AA4-924F-E04D5B6847E4}"/>
              </a:ext>
            </a:extLst>
          </p:cNvPr>
          <p:cNvGrpSpPr>
            <a:grpSpLocks/>
          </p:cNvGrpSpPr>
          <p:nvPr/>
        </p:nvGrpSpPr>
        <p:grpSpPr bwMode="auto">
          <a:xfrm rot="-10773343">
            <a:off x="5616575" y="4740275"/>
            <a:ext cx="447675" cy="171450"/>
            <a:chOff x="5078" y="1860"/>
            <a:chExt cx="282" cy="108"/>
          </a:xfrm>
        </p:grpSpPr>
        <p:sp>
          <p:nvSpPr>
            <p:cNvPr id="616499" name="Rectangle 144">
              <a:extLst>
                <a:ext uri="{FF2B5EF4-FFF2-40B4-BE49-F238E27FC236}">
                  <a16:creationId xmlns:a16="http://schemas.microsoft.com/office/drawing/2014/main" id="{194A9EB4-09C2-4FBC-8880-B952B15766A0}"/>
                </a:ext>
              </a:extLst>
            </p:cNvPr>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16500" name="Rectangle 145">
              <a:extLst>
                <a:ext uri="{FF2B5EF4-FFF2-40B4-BE49-F238E27FC236}">
                  <a16:creationId xmlns:a16="http://schemas.microsoft.com/office/drawing/2014/main" id="{D5644E8F-33CD-4D35-89BC-4EEF8428A0D4}"/>
                </a:ext>
              </a:extLst>
            </p:cNvPr>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sp>
        <p:nvSpPr>
          <p:cNvPr id="616491" name="Line 146">
            <a:extLst>
              <a:ext uri="{FF2B5EF4-FFF2-40B4-BE49-F238E27FC236}">
                <a16:creationId xmlns:a16="http://schemas.microsoft.com/office/drawing/2014/main" id="{23B12AA1-05A5-4A20-83A3-33E39F8FFA00}"/>
              </a:ext>
            </a:extLst>
          </p:cNvPr>
          <p:cNvSpPr>
            <a:spLocks noChangeShapeType="1"/>
          </p:cNvSpPr>
          <p:nvPr/>
        </p:nvSpPr>
        <p:spPr bwMode="auto">
          <a:xfrm rot="9691848">
            <a:off x="5365750" y="4410075"/>
            <a:ext cx="219075" cy="698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492" name="Line 147">
            <a:extLst>
              <a:ext uri="{FF2B5EF4-FFF2-40B4-BE49-F238E27FC236}">
                <a16:creationId xmlns:a16="http://schemas.microsoft.com/office/drawing/2014/main" id="{3201870E-8060-4FD1-92A7-CB14A39B8ABB}"/>
              </a:ext>
            </a:extLst>
          </p:cNvPr>
          <p:cNvSpPr>
            <a:spLocks noChangeShapeType="1"/>
          </p:cNvSpPr>
          <p:nvPr/>
        </p:nvSpPr>
        <p:spPr bwMode="auto">
          <a:xfrm rot="9691848">
            <a:off x="5356225" y="4584700"/>
            <a:ext cx="219075" cy="698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493" name="Line 148">
            <a:extLst>
              <a:ext uri="{FF2B5EF4-FFF2-40B4-BE49-F238E27FC236}">
                <a16:creationId xmlns:a16="http://schemas.microsoft.com/office/drawing/2014/main" id="{A00B800C-0270-45B0-8CD7-DA257642E882}"/>
              </a:ext>
            </a:extLst>
          </p:cNvPr>
          <p:cNvSpPr>
            <a:spLocks noChangeShapeType="1"/>
          </p:cNvSpPr>
          <p:nvPr/>
        </p:nvSpPr>
        <p:spPr bwMode="auto">
          <a:xfrm rot="9691848">
            <a:off x="5359400" y="4791075"/>
            <a:ext cx="219075" cy="698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616494" name="Group 149">
            <a:extLst>
              <a:ext uri="{FF2B5EF4-FFF2-40B4-BE49-F238E27FC236}">
                <a16:creationId xmlns:a16="http://schemas.microsoft.com/office/drawing/2014/main" id="{D92C08F5-C58A-42B1-BE44-D6F90EF6BAD4}"/>
              </a:ext>
            </a:extLst>
          </p:cNvPr>
          <p:cNvGrpSpPr>
            <a:grpSpLocks/>
          </p:cNvGrpSpPr>
          <p:nvPr/>
        </p:nvGrpSpPr>
        <p:grpSpPr bwMode="auto">
          <a:xfrm rot="10793026">
            <a:off x="4281488" y="4189413"/>
            <a:ext cx="1030287" cy="173037"/>
            <a:chOff x="4712" y="1742"/>
            <a:chExt cx="648" cy="108"/>
          </a:xfrm>
        </p:grpSpPr>
        <p:sp>
          <p:nvSpPr>
            <p:cNvPr id="616497" name="Rectangle 150">
              <a:extLst>
                <a:ext uri="{FF2B5EF4-FFF2-40B4-BE49-F238E27FC236}">
                  <a16:creationId xmlns:a16="http://schemas.microsoft.com/office/drawing/2014/main" id="{FEA1F28D-85A5-488E-B1ED-E1E7B8355908}"/>
                </a:ext>
              </a:extLst>
            </p:cNvPr>
            <p:cNvSpPr>
              <a:spLocks noChangeArrowheads="1"/>
            </p:cNvSpPr>
            <p:nvPr/>
          </p:nvSpPr>
          <p:spPr bwMode="auto">
            <a:xfrm>
              <a:off x="4712" y="1742"/>
              <a:ext cx="648"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16498" name="Rectangle 151">
              <a:extLst>
                <a:ext uri="{FF2B5EF4-FFF2-40B4-BE49-F238E27FC236}">
                  <a16:creationId xmlns:a16="http://schemas.microsoft.com/office/drawing/2014/main" id="{B6D628C7-F2A7-459B-A0D1-1332B45B8C27}"/>
                </a:ext>
              </a:extLst>
            </p:cNvPr>
            <p:cNvSpPr>
              <a:spLocks noChangeArrowheads="1"/>
            </p:cNvSpPr>
            <p:nvPr/>
          </p:nvSpPr>
          <p:spPr bwMode="auto">
            <a:xfrm>
              <a:off x="4712" y="1742"/>
              <a:ext cx="534"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sp>
        <p:nvSpPr>
          <p:cNvPr id="616495" name="Line 152">
            <a:extLst>
              <a:ext uri="{FF2B5EF4-FFF2-40B4-BE49-F238E27FC236}">
                <a16:creationId xmlns:a16="http://schemas.microsoft.com/office/drawing/2014/main" id="{55FAF479-5332-45E4-B71F-6F4C996DA611}"/>
              </a:ext>
            </a:extLst>
          </p:cNvPr>
          <p:cNvSpPr>
            <a:spLocks noChangeShapeType="1"/>
          </p:cNvSpPr>
          <p:nvPr/>
        </p:nvSpPr>
        <p:spPr bwMode="auto">
          <a:xfrm rot="9691848">
            <a:off x="4032250" y="4232275"/>
            <a:ext cx="219075" cy="698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496" name="Text Box 153">
            <a:extLst>
              <a:ext uri="{FF2B5EF4-FFF2-40B4-BE49-F238E27FC236}">
                <a16:creationId xmlns:a16="http://schemas.microsoft.com/office/drawing/2014/main" id="{241DE6B6-B594-4632-B097-4B64EC974CF2}"/>
              </a:ext>
            </a:extLst>
          </p:cNvPr>
          <p:cNvSpPr txBox="1">
            <a:spLocks noChangeArrowheads="1"/>
          </p:cNvSpPr>
          <p:nvPr/>
        </p:nvSpPr>
        <p:spPr bwMode="auto">
          <a:xfrm>
            <a:off x="4672013" y="3843338"/>
            <a:ext cx="10842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t>ráp nối lại</a:t>
            </a:r>
            <a:endParaRPr lang="en-US" altLang="en-US" sz="240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Slide Number Placeholder 6">
            <a:extLst>
              <a:ext uri="{FF2B5EF4-FFF2-40B4-BE49-F238E27FC236}">
                <a16:creationId xmlns:a16="http://schemas.microsoft.com/office/drawing/2014/main" id="{81D6E0FD-6BD4-4A9E-B220-BF1EAB3489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1E9F4A86-CD3A-477D-B26A-18B63C7B4947}" type="slidenum">
              <a:rPr lang="en-US" altLang="en-US" sz="1400" smtClean="0"/>
              <a:pPr>
                <a:spcBef>
                  <a:spcPct val="0"/>
                </a:spcBef>
                <a:buClrTx/>
                <a:buSzTx/>
                <a:buFontTx/>
                <a:buNone/>
              </a:pPr>
              <a:t>138</a:t>
            </a:fld>
            <a:endParaRPr lang="en-US" altLang="en-US" sz="1400"/>
          </a:p>
        </p:txBody>
      </p:sp>
      <p:sp>
        <p:nvSpPr>
          <p:cNvPr id="617475" name="Rectangle 2">
            <a:extLst>
              <a:ext uri="{FF2B5EF4-FFF2-40B4-BE49-F238E27FC236}">
                <a16:creationId xmlns:a16="http://schemas.microsoft.com/office/drawing/2014/main" id="{F0C2D439-4A1D-4C7B-874A-F95E07272138}"/>
              </a:ext>
            </a:extLst>
          </p:cNvPr>
          <p:cNvSpPr>
            <a:spLocks noGrp="1" noChangeArrowheads="1"/>
          </p:cNvSpPr>
          <p:nvPr>
            <p:ph type="title"/>
          </p:nvPr>
        </p:nvSpPr>
        <p:spPr>
          <a:xfrm>
            <a:off x="533400" y="228600"/>
            <a:ext cx="8610600" cy="1143000"/>
          </a:xfrm>
        </p:spPr>
        <p:txBody>
          <a:bodyPr/>
          <a:lstStyle/>
          <a:p>
            <a:r>
              <a:rPr lang="en-US" altLang="en-US"/>
              <a:t>Phân mảnh gói IP và ráp lại (4)</a:t>
            </a:r>
          </a:p>
        </p:txBody>
      </p:sp>
      <p:grpSp>
        <p:nvGrpSpPr>
          <p:cNvPr id="617476" name="Group 3">
            <a:extLst>
              <a:ext uri="{FF2B5EF4-FFF2-40B4-BE49-F238E27FC236}">
                <a16:creationId xmlns:a16="http://schemas.microsoft.com/office/drawing/2014/main" id="{578731A2-D1E9-45E2-9E68-FF0B7C3B96CB}"/>
              </a:ext>
            </a:extLst>
          </p:cNvPr>
          <p:cNvGrpSpPr>
            <a:grpSpLocks/>
          </p:cNvGrpSpPr>
          <p:nvPr/>
        </p:nvGrpSpPr>
        <p:grpSpPr bwMode="auto">
          <a:xfrm>
            <a:off x="3606800" y="1498600"/>
            <a:ext cx="4800600" cy="4046538"/>
            <a:chOff x="1218" y="944"/>
            <a:chExt cx="3024" cy="2549"/>
          </a:xfrm>
        </p:grpSpPr>
        <p:grpSp>
          <p:nvGrpSpPr>
            <p:cNvPr id="617479" name="Group 4">
              <a:extLst>
                <a:ext uri="{FF2B5EF4-FFF2-40B4-BE49-F238E27FC236}">
                  <a16:creationId xmlns:a16="http://schemas.microsoft.com/office/drawing/2014/main" id="{E0F519A7-E763-49D4-AD4A-4E01B1F1BC97}"/>
                </a:ext>
              </a:extLst>
            </p:cNvPr>
            <p:cNvGrpSpPr>
              <a:grpSpLocks/>
            </p:cNvGrpSpPr>
            <p:nvPr/>
          </p:nvGrpSpPr>
          <p:grpSpPr bwMode="auto">
            <a:xfrm>
              <a:off x="1218" y="944"/>
              <a:ext cx="2676" cy="419"/>
              <a:chOff x="3006" y="1208"/>
              <a:chExt cx="2676" cy="419"/>
            </a:xfrm>
          </p:grpSpPr>
          <p:sp>
            <p:nvSpPr>
              <p:cNvPr id="617523" name="Rectangle 5">
                <a:extLst>
                  <a:ext uri="{FF2B5EF4-FFF2-40B4-BE49-F238E27FC236}">
                    <a16:creationId xmlns:a16="http://schemas.microsoft.com/office/drawing/2014/main" id="{C52EB28D-2A26-4B12-A241-494EF8D0B0F1}"/>
                  </a:ext>
                </a:extLst>
              </p:cNvPr>
              <p:cNvSpPr>
                <a:spLocks noChangeArrowheads="1"/>
              </p:cNvSpPr>
              <p:nvPr/>
            </p:nvSpPr>
            <p:spPr bwMode="auto">
              <a:xfrm>
                <a:off x="3048" y="1212"/>
                <a:ext cx="2634" cy="34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617524" name="Rectangle 6">
                <a:extLst>
                  <a:ext uri="{FF2B5EF4-FFF2-40B4-BE49-F238E27FC236}">
                    <a16:creationId xmlns:a16="http://schemas.microsoft.com/office/drawing/2014/main" id="{0E2E4AB7-83A8-4FFB-9C99-5125EDF6B4C6}"/>
                  </a:ext>
                </a:extLst>
              </p:cNvPr>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17525" name="Text Box 7">
                <a:extLst>
                  <a:ext uri="{FF2B5EF4-FFF2-40B4-BE49-F238E27FC236}">
                    <a16:creationId xmlns:a16="http://schemas.microsoft.com/office/drawing/2014/main" id="{9E60149C-BAF2-4731-A6EE-0B12C4488B7F}"/>
                  </a:ext>
                </a:extLst>
              </p:cNvPr>
              <p:cNvSpPr txBox="1">
                <a:spLocks noChangeArrowheads="1"/>
              </p:cNvSpPr>
              <p:nvPr/>
            </p:nvSpPr>
            <p:spPr bwMode="auto">
              <a:xfrm>
                <a:off x="3734" y="1208"/>
                <a:ext cx="30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800"/>
                  <a:t>ID</a:t>
                </a:r>
              </a:p>
              <a:p>
                <a:pPr>
                  <a:spcBef>
                    <a:spcPct val="0"/>
                  </a:spcBef>
                  <a:buClrTx/>
                  <a:buSzTx/>
                  <a:buFontTx/>
                  <a:buNone/>
                </a:pPr>
                <a:r>
                  <a:rPr lang="en-US" altLang="en-US" sz="1800"/>
                  <a:t>=x</a:t>
                </a:r>
              </a:p>
            </p:txBody>
          </p:sp>
          <p:sp>
            <p:nvSpPr>
              <p:cNvPr id="617526" name="Text Box 8">
                <a:extLst>
                  <a:ext uri="{FF2B5EF4-FFF2-40B4-BE49-F238E27FC236}">
                    <a16:creationId xmlns:a16="http://schemas.microsoft.com/office/drawing/2014/main" id="{BEB54FDF-7D61-4A19-BBAF-50EE21EC3879}"/>
                  </a:ext>
                </a:extLst>
              </p:cNvPr>
              <p:cNvSpPr txBox="1">
                <a:spLocks noChangeArrowheads="1"/>
              </p:cNvSpPr>
              <p:nvPr/>
            </p:nvSpPr>
            <p:spPr bwMode="auto">
              <a:xfrm>
                <a:off x="4602" y="1220"/>
                <a:ext cx="56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offset</a:t>
                </a:r>
              </a:p>
              <a:p>
                <a:pPr algn="ctr">
                  <a:spcBef>
                    <a:spcPct val="0"/>
                  </a:spcBef>
                  <a:buClrTx/>
                  <a:buSzTx/>
                  <a:buFontTx/>
                  <a:buNone/>
                </a:pPr>
                <a:r>
                  <a:rPr lang="en-US" altLang="en-US" sz="1800"/>
                  <a:t>=0</a:t>
                </a:r>
              </a:p>
            </p:txBody>
          </p:sp>
          <p:sp>
            <p:nvSpPr>
              <p:cNvPr id="617527" name="Text Box 9">
                <a:extLst>
                  <a:ext uri="{FF2B5EF4-FFF2-40B4-BE49-F238E27FC236}">
                    <a16:creationId xmlns:a16="http://schemas.microsoft.com/office/drawing/2014/main" id="{9EC26DD1-A81D-49A8-BC89-7843F562948D}"/>
                  </a:ext>
                </a:extLst>
              </p:cNvPr>
              <p:cNvSpPr txBox="1">
                <a:spLocks noChangeArrowheads="1"/>
              </p:cNvSpPr>
              <p:nvPr/>
            </p:nvSpPr>
            <p:spPr bwMode="auto">
              <a:xfrm>
                <a:off x="3977" y="1220"/>
                <a:ext cx="67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fragflag</a:t>
                </a:r>
              </a:p>
              <a:p>
                <a:pPr algn="ctr">
                  <a:spcBef>
                    <a:spcPct val="0"/>
                  </a:spcBef>
                  <a:buClrTx/>
                  <a:buSzTx/>
                  <a:buFontTx/>
                  <a:buNone/>
                </a:pPr>
                <a:r>
                  <a:rPr lang="en-US" altLang="en-US" sz="1800"/>
                  <a:t>=0</a:t>
                </a:r>
              </a:p>
            </p:txBody>
          </p:sp>
          <p:sp>
            <p:nvSpPr>
              <p:cNvPr id="617528" name="Text Box 10">
                <a:extLst>
                  <a:ext uri="{FF2B5EF4-FFF2-40B4-BE49-F238E27FC236}">
                    <a16:creationId xmlns:a16="http://schemas.microsoft.com/office/drawing/2014/main" id="{7B99AB6B-7613-4FBC-99E9-5923DDE148C1}"/>
                  </a:ext>
                </a:extLst>
              </p:cNvPr>
              <p:cNvSpPr txBox="1">
                <a:spLocks noChangeArrowheads="1"/>
              </p:cNvSpPr>
              <p:nvPr/>
            </p:nvSpPr>
            <p:spPr bwMode="auto">
              <a:xfrm>
                <a:off x="3230" y="1208"/>
                <a:ext cx="54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800"/>
                  <a:t>length</a:t>
                </a:r>
              </a:p>
              <a:p>
                <a:pPr>
                  <a:spcBef>
                    <a:spcPct val="0"/>
                  </a:spcBef>
                  <a:buClrTx/>
                  <a:buSzTx/>
                  <a:buFontTx/>
                  <a:buNone/>
                </a:pPr>
                <a:r>
                  <a:rPr lang="en-US" altLang="en-US" sz="1800"/>
                  <a:t>=4000</a:t>
                </a:r>
              </a:p>
            </p:txBody>
          </p:sp>
          <p:sp>
            <p:nvSpPr>
              <p:cNvPr id="617529" name="Line 11">
                <a:extLst>
                  <a:ext uri="{FF2B5EF4-FFF2-40B4-BE49-F238E27FC236}">
                    <a16:creationId xmlns:a16="http://schemas.microsoft.com/office/drawing/2014/main" id="{6E95EF6A-9529-4608-B582-EE4815CAB4ED}"/>
                  </a:ext>
                </a:extLst>
              </p:cNvPr>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7530" name="Line 12">
                <a:extLst>
                  <a:ext uri="{FF2B5EF4-FFF2-40B4-BE49-F238E27FC236}">
                    <a16:creationId xmlns:a16="http://schemas.microsoft.com/office/drawing/2014/main" id="{0B1B96FF-A821-4123-AC7E-0DEFAB88CC33}"/>
                  </a:ext>
                </a:extLst>
              </p:cNvPr>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7531" name="Line 13">
                <a:extLst>
                  <a:ext uri="{FF2B5EF4-FFF2-40B4-BE49-F238E27FC236}">
                    <a16:creationId xmlns:a16="http://schemas.microsoft.com/office/drawing/2014/main" id="{95E5C441-0C3D-4256-B9D7-EBF63AE2F3B9}"/>
                  </a:ext>
                </a:extLst>
              </p:cNvPr>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7532" name="Line 14">
                <a:extLst>
                  <a:ext uri="{FF2B5EF4-FFF2-40B4-BE49-F238E27FC236}">
                    <a16:creationId xmlns:a16="http://schemas.microsoft.com/office/drawing/2014/main" id="{9F5ED64C-67D7-41A0-AB1C-C39F60A96F3E}"/>
                  </a:ext>
                </a:extLst>
              </p:cNvPr>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7533" name="Line 15">
                <a:extLst>
                  <a:ext uri="{FF2B5EF4-FFF2-40B4-BE49-F238E27FC236}">
                    <a16:creationId xmlns:a16="http://schemas.microsoft.com/office/drawing/2014/main" id="{98615C08-E2BC-45E1-9530-1DCD7E99D655}"/>
                  </a:ext>
                </a:extLst>
              </p:cNvPr>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7534" name="Rectangle 16">
                <a:extLst>
                  <a:ext uri="{FF2B5EF4-FFF2-40B4-BE49-F238E27FC236}">
                    <a16:creationId xmlns:a16="http://schemas.microsoft.com/office/drawing/2014/main" id="{51ECDA38-FC07-4560-A697-E5F8439ADDD8}"/>
                  </a:ext>
                </a:extLst>
              </p:cNvPr>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grpSp>
          <p:nvGrpSpPr>
            <p:cNvPr id="617480" name="Group 17">
              <a:extLst>
                <a:ext uri="{FF2B5EF4-FFF2-40B4-BE49-F238E27FC236}">
                  <a16:creationId xmlns:a16="http://schemas.microsoft.com/office/drawing/2014/main" id="{ABDA4127-7556-46A8-B02A-2DF34524DFFF}"/>
                </a:ext>
              </a:extLst>
            </p:cNvPr>
            <p:cNvGrpSpPr>
              <a:grpSpLocks/>
            </p:cNvGrpSpPr>
            <p:nvPr/>
          </p:nvGrpSpPr>
          <p:grpSpPr bwMode="auto">
            <a:xfrm>
              <a:off x="1566" y="2048"/>
              <a:ext cx="2676" cy="419"/>
              <a:chOff x="3006" y="1208"/>
              <a:chExt cx="2676" cy="419"/>
            </a:xfrm>
          </p:grpSpPr>
          <p:sp>
            <p:nvSpPr>
              <p:cNvPr id="617511" name="Rectangle 18">
                <a:extLst>
                  <a:ext uri="{FF2B5EF4-FFF2-40B4-BE49-F238E27FC236}">
                    <a16:creationId xmlns:a16="http://schemas.microsoft.com/office/drawing/2014/main" id="{37DF4D8D-6E6F-4167-AC11-D1F24AFE29BA}"/>
                  </a:ext>
                </a:extLst>
              </p:cNvPr>
              <p:cNvSpPr>
                <a:spLocks noChangeArrowheads="1"/>
              </p:cNvSpPr>
              <p:nvPr/>
            </p:nvSpPr>
            <p:spPr bwMode="auto">
              <a:xfrm>
                <a:off x="3048" y="1212"/>
                <a:ext cx="2634" cy="34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617512" name="Rectangle 19">
                <a:extLst>
                  <a:ext uri="{FF2B5EF4-FFF2-40B4-BE49-F238E27FC236}">
                    <a16:creationId xmlns:a16="http://schemas.microsoft.com/office/drawing/2014/main" id="{0B885FFD-119F-4128-8368-6EE9659DA899}"/>
                  </a:ext>
                </a:extLst>
              </p:cNvPr>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17513" name="Text Box 20">
                <a:extLst>
                  <a:ext uri="{FF2B5EF4-FFF2-40B4-BE49-F238E27FC236}">
                    <a16:creationId xmlns:a16="http://schemas.microsoft.com/office/drawing/2014/main" id="{DEA78029-3456-44C9-8228-56109AC4F6EC}"/>
                  </a:ext>
                </a:extLst>
              </p:cNvPr>
              <p:cNvSpPr txBox="1">
                <a:spLocks noChangeArrowheads="1"/>
              </p:cNvSpPr>
              <p:nvPr/>
            </p:nvSpPr>
            <p:spPr bwMode="auto">
              <a:xfrm>
                <a:off x="3734" y="1208"/>
                <a:ext cx="30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800"/>
                  <a:t>ID</a:t>
                </a:r>
              </a:p>
              <a:p>
                <a:pPr>
                  <a:spcBef>
                    <a:spcPct val="0"/>
                  </a:spcBef>
                  <a:buClrTx/>
                  <a:buSzTx/>
                  <a:buFontTx/>
                  <a:buNone/>
                </a:pPr>
                <a:r>
                  <a:rPr lang="en-US" altLang="en-US" sz="1800"/>
                  <a:t>=</a:t>
                </a:r>
                <a:r>
                  <a:rPr lang="en-US" altLang="en-US" sz="1800">
                    <a:solidFill>
                      <a:schemeClr val="accent2"/>
                    </a:solidFill>
                  </a:rPr>
                  <a:t>x</a:t>
                </a:r>
              </a:p>
            </p:txBody>
          </p:sp>
          <p:sp>
            <p:nvSpPr>
              <p:cNvPr id="617514" name="Text Box 21">
                <a:extLst>
                  <a:ext uri="{FF2B5EF4-FFF2-40B4-BE49-F238E27FC236}">
                    <a16:creationId xmlns:a16="http://schemas.microsoft.com/office/drawing/2014/main" id="{037AF48A-EC72-46C0-9835-1103A823BB7C}"/>
                  </a:ext>
                </a:extLst>
              </p:cNvPr>
              <p:cNvSpPr txBox="1">
                <a:spLocks noChangeArrowheads="1"/>
              </p:cNvSpPr>
              <p:nvPr/>
            </p:nvSpPr>
            <p:spPr bwMode="auto">
              <a:xfrm>
                <a:off x="4602" y="1220"/>
                <a:ext cx="56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offset</a:t>
                </a:r>
              </a:p>
              <a:p>
                <a:pPr algn="ctr">
                  <a:spcBef>
                    <a:spcPct val="0"/>
                  </a:spcBef>
                  <a:buClrTx/>
                  <a:buSzTx/>
                  <a:buFontTx/>
                  <a:buNone/>
                </a:pPr>
                <a:r>
                  <a:rPr lang="en-US" altLang="en-US" sz="1800"/>
                  <a:t>=0</a:t>
                </a:r>
              </a:p>
            </p:txBody>
          </p:sp>
          <p:sp>
            <p:nvSpPr>
              <p:cNvPr id="617515" name="Text Box 22">
                <a:extLst>
                  <a:ext uri="{FF2B5EF4-FFF2-40B4-BE49-F238E27FC236}">
                    <a16:creationId xmlns:a16="http://schemas.microsoft.com/office/drawing/2014/main" id="{3A7F1592-585A-43C2-8017-5C803C59A83F}"/>
                  </a:ext>
                </a:extLst>
              </p:cNvPr>
              <p:cNvSpPr txBox="1">
                <a:spLocks noChangeArrowheads="1"/>
              </p:cNvSpPr>
              <p:nvPr/>
            </p:nvSpPr>
            <p:spPr bwMode="auto">
              <a:xfrm>
                <a:off x="3977" y="1220"/>
                <a:ext cx="67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fragflag</a:t>
                </a:r>
              </a:p>
              <a:p>
                <a:pPr algn="ctr">
                  <a:spcBef>
                    <a:spcPct val="0"/>
                  </a:spcBef>
                  <a:buClrTx/>
                  <a:buSzTx/>
                  <a:buFontTx/>
                  <a:buNone/>
                </a:pPr>
                <a:r>
                  <a:rPr lang="en-US" altLang="en-US" sz="1800"/>
                  <a:t>=</a:t>
                </a:r>
                <a:r>
                  <a:rPr lang="en-US" altLang="en-US" sz="1800">
                    <a:solidFill>
                      <a:srgbClr val="FF0000"/>
                    </a:solidFill>
                  </a:rPr>
                  <a:t>1</a:t>
                </a:r>
              </a:p>
            </p:txBody>
          </p:sp>
          <p:sp>
            <p:nvSpPr>
              <p:cNvPr id="617516" name="Text Box 23">
                <a:extLst>
                  <a:ext uri="{FF2B5EF4-FFF2-40B4-BE49-F238E27FC236}">
                    <a16:creationId xmlns:a16="http://schemas.microsoft.com/office/drawing/2014/main" id="{769CF08A-002F-409C-906A-3631F15F03A4}"/>
                  </a:ext>
                </a:extLst>
              </p:cNvPr>
              <p:cNvSpPr txBox="1">
                <a:spLocks noChangeArrowheads="1"/>
              </p:cNvSpPr>
              <p:nvPr/>
            </p:nvSpPr>
            <p:spPr bwMode="auto">
              <a:xfrm>
                <a:off x="3230" y="1208"/>
                <a:ext cx="54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800"/>
                  <a:t>length</a:t>
                </a:r>
              </a:p>
              <a:p>
                <a:pPr>
                  <a:spcBef>
                    <a:spcPct val="0"/>
                  </a:spcBef>
                  <a:buClrTx/>
                  <a:buSzTx/>
                  <a:buFontTx/>
                  <a:buNone/>
                </a:pPr>
                <a:r>
                  <a:rPr lang="en-US" altLang="en-US" sz="1800"/>
                  <a:t>=1500</a:t>
                </a:r>
              </a:p>
            </p:txBody>
          </p:sp>
          <p:sp>
            <p:nvSpPr>
              <p:cNvPr id="617517" name="Line 24">
                <a:extLst>
                  <a:ext uri="{FF2B5EF4-FFF2-40B4-BE49-F238E27FC236}">
                    <a16:creationId xmlns:a16="http://schemas.microsoft.com/office/drawing/2014/main" id="{C1BE852E-9FD2-482E-8FBB-4B406667D167}"/>
                  </a:ext>
                </a:extLst>
              </p:cNvPr>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7518" name="Line 25">
                <a:extLst>
                  <a:ext uri="{FF2B5EF4-FFF2-40B4-BE49-F238E27FC236}">
                    <a16:creationId xmlns:a16="http://schemas.microsoft.com/office/drawing/2014/main" id="{C4569540-0C16-4E8B-8F19-1EC783842E4F}"/>
                  </a:ext>
                </a:extLst>
              </p:cNvPr>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7519" name="Line 26">
                <a:extLst>
                  <a:ext uri="{FF2B5EF4-FFF2-40B4-BE49-F238E27FC236}">
                    <a16:creationId xmlns:a16="http://schemas.microsoft.com/office/drawing/2014/main" id="{863EA7C8-3C68-42F5-A7D6-E2EC1C811BF7}"/>
                  </a:ext>
                </a:extLst>
              </p:cNvPr>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7520" name="Line 27">
                <a:extLst>
                  <a:ext uri="{FF2B5EF4-FFF2-40B4-BE49-F238E27FC236}">
                    <a16:creationId xmlns:a16="http://schemas.microsoft.com/office/drawing/2014/main" id="{44425935-65E2-4204-A1F3-EECD026AA176}"/>
                  </a:ext>
                </a:extLst>
              </p:cNvPr>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7521" name="Line 28">
                <a:extLst>
                  <a:ext uri="{FF2B5EF4-FFF2-40B4-BE49-F238E27FC236}">
                    <a16:creationId xmlns:a16="http://schemas.microsoft.com/office/drawing/2014/main" id="{BD4B1518-65E8-4C0D-85F6-E2C1412A012C}"/>
                  </a:ext>
                </a:extLst>
              </p:cNvPr>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7522" name="Rectangle 29">
                <a:extLst>
                  <a:ext uri="{FF2B5EF4-FFF2-40B4-BE49-F238E27FC236}">
                    <a16:creationId xmlns:a16="http://schemas.microsoft.com/office/drawing/2014/main" id="{0A1D699F-3A70-422C-9CD1-AA942A4EBA75}"/>
                  </a:ext>
                </a:extLst>
              </p:cNvPr>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grpSp>
          <p:nvGrpSpPr>
            <p:cNvPr id="617481" name="Group 30">
              <a:extLst>
                <a:ext uri="{FF2B5EF4-FFF2-40B4-BE49-F238E27FC236}">
                  <a16:creationId xmlns:a16="http://schemas.microsoft.com/office/drawing/2014/main" id="{08D54C29-2615-469D-BAFC-5A446AE7A2CC}"/>
                </a:ext>
              </a:extLst>
            </p:cNvPr>
            <p:cNvGrpSpPr>
              <a:grpSpLocks/>
            </p:cNvGrpSpPr>
            <p:nvPr/>
          </p:nvGrpSpPr>
          <p:grpSpPr bwMode="auto">
            <a:xfrm>
              <a:off x="1566" y="2552"/>
              <a:ext cx="2676" cy="419"/>
              <a:chOff x="3006" y="1208"/>
              <a:chExt cx="2676" cy="419"/>
            </a:xfrm>
          </p:grpSpPr>
          <p:sp>
            <p:nvSpPr>
              <p:cNvPr id="617499" name="Rectangle 31">
                <a:extLst>
                  <a:ext uri="{FF2B5EF4-FFF2-40B4-BE49-F238E27FC236}">
                    <a16:creationId xmlns:a16="http://schemas.microsoft.com/office/drawing/2014/main" id="{AF50D6A5-31B4-4763-B774-58E025108C12}"/>
                  </a:ext>
                </a:extLst>
              </p:cNvPr>
              <p:cNvSpPr>
                <a:spLocks noChangeArrowheads="1"/>
              </p:cNvSpPr>
              <p:nvPr/>
            </p:nvSpPr>
            <p:spPr bwMode="auto">
              <a:xfrm>
                <a:off x="3048" y="1212"/>
                <a:ext cx="2634" cy="34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617500" name="Rectangle 32">
                <a:extLst>
                  <a:ext uri="{FF2B5EF4-FFF2-40B4-BE49-F238E27FC236}">
                    <a16:creationId xmlns:a16="http://schemas.microsoft.com/office/drawing/2014/main" id="{00CE05E6-2F43-4B02-ABB5-A05B8F1CA5EF}"/>
                  </a:ext>
                </a:extLst>
              </p:cNvPr>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17501" name="Text Box 33">
                <a:extLst>
                  <a:ext uri="{FF2B5EF4-FFF2-40B4-BE49-F238E27FC236}">
                    <a16:creationId xmlns:a16="http://schemas.microsoft.com/office/drawing/2014/main" id="{65A52F49-65EC-4424-B997-9A139CB380FB}"/>
                  </a:ext>
                </a:extLst>
              </p:cNvPr>
              <p:cNvSpPr txBox="1">
                <a:spLocks noChangeArrowheads="1"/>
              </p:cNvSpPr>
              <p:nvPr/>
            </p:nvSpPr>
            <p:spPr bwMode="auto">
              <a:xfrm>
                <a:off x="3734" y="1208"/>
                <a:ext cx="30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800"/>
                  <a:t>ID</a:t>
                </a:r>
              </a:p>
              <a:p>
                <a:pPr>
                  <a:spcBef>
                    <a:spcPct val="0"/>
                  </a:spcBef>
                  <a:buClrTx/>
                  <a:buSzTx/>
                  <a:buFontTx/>
                  <a:buNone/>
                </a:pPr>
                <a:r>
                  <a:rPr lang="en-US" altLang="en-US" sz="1800"/>
                  <a:t>=</a:t>
                </a:r>
                <a:r>
                  <a:rPr lang="en-US" altLang="en-US" sz="1800">
                    <a:solidFill>
                      <a:schemeClr val="accent2"/>
                    </a:solidFill>
                  </a:rPr>
                  <a:t>x</a:t>
                </a:r>
              </a:p>
            </p:txBody>
          </p:sp>
          <p:sp>
            <p:nvSpPr>
              <p:cNvPr id="617502" name="Text Box 34">
                <a:extLst>
                  <a:ext uri="{FF2B5EF4-FFF2-40B4-BE49-F238E27FC236}">
                    <a16:creationId xmlns:a16="http://schemas.microsoft.com/office/drawing/2014/main" id="{795EE57E-71D8-443C-8AEF-728DA9A3A185}"/>
                  </a:ext>
                </a:extLst>
              </p:cNvPr>
              <p:cNvSpPr txBox="1">
                <a:spLocks noChangeArrowheads="1"/>
              </p:cNvSpPr>
              <p:nvPr/>
            </p:nvSpPr>
            <p:spPr bwMode="auto">
              <a:xfrm>
                <a:off x="4602" y="1220"/>
                <a:ext cx="56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offset</a:t>
                </a:r>
              </a:p>
              <a:p>
                <a:pPr algn="ctr">
                  <a:spcBef>
                    <a:spcPct val="0"/>
                  </a:spcBef>
                  <a:buClrTx/>
                  <a:buSzTx/>
                  <a:buFontTx/>
                  <a:buNone/>
                </a:pPr>
                <a:r>
                  <a:rPr lang="en-US" altLang="en-US" sz="1800"/>
                  <a:t>=1480</a:t>
                </a:r>
              </a:p>
            </p:txBody>
          </p:sp>
          <p:sp>
            <p:nvSpPr>
              <p:cNvPr id="617503" name="Text Box 35">
                <a:extLst>
                  <a:ext uri="{FF2B5EF4-FFF2-40B4-BE49-F238E27FC236}">
                    <a16:creationId xmlns:a16="http://schemas.microsoft.com/office/drawing/2014/main" id="{8F1AF2AB-6544-4A54-99D4-8B84AD0489FA}"/>
                  </a:ext>
                </a:extLst>
              </p:cNvPr>
              <p:cNvSpPr txBox="1">
                <a:spLocks noChangeArrowheads="1"/>
              </p:cNvSpPr>
              <p:nvPr/>
            </p:nvSpPr>
            <p:spPr bwMode="auto">
              <a:xfrm>
                <a:off x="3977" y="1220"/>
                <a:ext cx="67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fragflag</a:t>
                </a:r>
              </a:p>
              <a:p>
                <a:pPr algn="ctr">
                  <a:spcBef>
                    <a:spcPct val="0"/>
                  </a:spcBef>
                  <a:buClrTx/>
                  <a:buSzTx/>
                  <a:buFontTx/>
                  <a:buNone/>
                </a:pPr>
                <a:r>
                  <a:rPr lang="en-US" altLang="en-US" sz="1800"/>
                  <a:t>=</a:t>
                </a:r>
                <a:r>
                  <a:rPr lang="en-US" altLang="en-US" sz="1800">
                    <a:solidFill>
                      <a:srgbClr val="FF0000"/>
                    </a:solidFill>
                  </a:rPr>
                  <a:t>1</a:t>
                </a:r>
              </a:p>
            </p:txBody>
          </p:sp>
          <p:sp>
            <p:nvSpPr>
              <p:cNvPr id="617504" name="Text Box 36">
                <a:extLst>
                  <a:ext uri="{FF2B5EF4-FFF2-40B4-BE49-F238E27FC236}">
                    <a16:creationId xmlns:a16="http://schemas.microsoft.com/office/drawing/2014/main" id="{2F226F6E-0024-4757-AEAE-1D5F72208454}"/>
                  </a:ext>
                </a:extLst>
              </p:cNvPr>
              <p:cNvSpPr txBox="1">
                <a:spLocks noChangeArrowheads="1"/>
              </p:cNvSpPr>
              <p:nvPr/>
            </p:nvSpPr>
            <p:spPr bwMode="auto">
              <a:xfrm>
                <a:off x="3230" y="1208"/>
                <a:ext cx="54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800"/>
                  <a:t>length</a:t>
                </a:r>
              </a:p>
              <a:p>
                <a:pPr>
                  <a:spcBef>
                    <a:spcPct val="0"/>
                  </a:spcBef>
                  <a:buClrTx/>
                  <a:buSzTx/>
                  <a:buFontTx/>
                  <a:buNone/>
                </a:pPr>
                <a:r>
                  <a:rPr lang="en-US" altLang="en-US" sz="1800"/>
                  <a:t>=1500</a:t>
                </a:r>
              </a:p>
            </p:txBody>
          </p:sp>
          <p:sp>
            <p:nvSpPr>
              <p:cNvPr id="617505" name="Line 37">
                <a:extLst>
                  <a:ext uri="{FF2B5EF4-FFF2-40B4-BE49-F238E27FC236}">
                    <a16:creationId xmlns:a16="http://schemas.microsoft.com/office/drawing/2014/main" id="{AA73965C-E77E-463F-BADF-03F0D42BAC98}"/>
                  </a:ext>
                </a:extLst>
              </p:cNvPr>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7506" name="Line 38">
                <a:extLst>
                  <a:ext uri="{FF2B5EF4-FFF2-40B4-BE49-F238E27FC236}">
                    <a16:creationId xmlns:a16="http://schemas.microsoft.com/office/drawing/2014/main" id="{41A4D7B8-82ED-423A-89BC-4BB32D081527}"/>
                  </a:ext>
                </a:extLst>
              </p:cNvPr>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7507" name="Line 39">
                <a:extLst>
                  <a:ext uri="{FF2B5EF4-FFF2-40B4-BE49-F238E27FC236}">
                    <a16:creationId xmlns:a16="http://schemas.microsoft.com/office/drawing/2014/main" id="{53670B72-B189-4CC1-83D8-8D96932F6C7D}"/>
                  </a:ext>
                </a:extLst>
              </p:cNvPr>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7508" name="Line 40">
                <a:extLst>
                  <a:ext uri="{FF2B5EF4-FFF2-40B4-BE49-F238E27FC236}">
                    <a16:creationId xmlns:a16="http://schemas.microsoft.com/office/drawing/2014/main" id="{A6B18D92-EAE9-40CE-A526-1536F8948C70}"/>
                  </a:ext>
                </a:extLst>
              </p:cNvPr>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7509" name="Line 41">
                <a:extLst>
                  <a:ext uri="{FF2B5EF4-FFF2-40B4-BE49-F238E27FC236}">
                    <a16:creationId xmlns:a16="http://schemas.microsoft.com/office/drawing/2014/main" id="{697AA495-87C1-4626-A873-CAF0242143BB}"/>
                  </a:ext>
                </a:extLst>
              </p:cNvPr>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7510" name="Rectangle 42">
                <a:extLst>
                  <a:ext uri="{FF2B5EF4-FFF2-40B4-BE49-F238E27FC236}">
                    <a16:creationId xmlns:a16="http://schemas.microsoft.com/office/drawing/2014/main" id="{FE99D41F-1691-476D-9E68-28D2E1FDCCB8}"/>
                  </a:ext>
                </a:extLst>
              </p:cNvPr>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grpSp>
          <p:nvGrpSpPr>
            <p:cNvPr id="617482" name="Group 43">
              <a:extLst>
                <a:ext uri="{FF2B5EF4-FFF2-40B4-BE49-F238E27FC236}">
                  <a16:creationId xmlns:a16="http://schemas.microsoft.com/office/drawing/2014/main" id="{FF3E80E1-5DD4-462F-810D-10152F572AB1}"/>
                </a:ext>
              </a:extLst>
            </p:cNvPr>
            <p:cNvGrpSpPr>
              <a:grpSpLocks/>
            </p:cNvGrpSpPr>
            <p:nvPr/>
          </p:nvGrpSpPr>
          <p:grpSpPr bwMode="auto">
            <a:xfrm>
              <a:off x="1560" y="3074"/>
              <a:ext cx="2676" cy="419"/>
              <a:chOff x="3006" y="1208"/>
              <a:chExt cx="2676" cy="419"/>
            </a:xfrm>
          </p:grpSpPr>
          <p:sp>
            <p:nvSpPr>
              <p:cNvPr id="617487" name="Rectangle 44">
                <a:extLst>
                  <a:ext uri="{FF2B5EF4-FFF2-40B4-BE49-F238E27FC236}">
                    <a16:creationId xmlns:a16="http://schemas.microsoft.com/office/drawing/2014/main" id="{1BC7F943-6EE5-413C-9BE2-164F987AB4AE}"/>
                  </a:ext>
                </a:extLst>
              </p:cNvPr>
              <p:cNvSpPr>
                <a:spLocks noChangeArrowheads="1"/>
              </p:cNvSpPr>
              <p:nvPr/>
            </p:nvSpPr>
            <p:spPr bwMode="auto">
              <a:xfrm>
                <a:off x="3048" y="1212"/>
                <a:ext cx="2634" cy="34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617488" name="Rectangle 45">
                <a:extLst>
                  <a:ext uri="{FF2B5EF4-FFF2-40B4-BE49-F238E27FC236}">
                    <a16:creationId xmlns:a16="http://schemas.microsoft.com/office/drawing/2014/main" id="{4EBC50D7-F9C4-479F-B6BC-4B1324D611E6}"/>
                  </a:ext>
                </a:extLst>
              </p:cNvPr>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17489" name="Text Box 46">
                <a:extLst>
                  <a:ext uri="{FF2B5EF4-FFF2-40B4-BE49-F238E27FC236}">
                    <a16:creationId xmlns:a16="http://schemas.microsoft.com/office/drawing/2014/main" id="{4EB6E61C-7470-47AF-A8EF-9488E4E13E6E}"/>
                  </a:ext>
                </a:extLst>
              </p:cNvPr>
              <p:cNvSpPr txBox="1">
                <a:spLocks noChangeArrowheads="1"/>
              </p:cNvSpPr>
              <p:nvPr/>
            </p:nvSpPr>
            <p:spPr bwMode="auto">
              <a:xfrm>
                <a:off x="3734" y="1208"/>
                <a:ext cx="30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800"/>
                  <a:t>ID</a:t>
                </a:r>
              </a:p>
              <a:p>
                <a:pPr>
                  <a:spcBef>
                    <a:spcPct val="0"/>
                  </a:spcBef>
                  <a:buClrTx/>
                  <a:buSzTx/>
                  <a:buFontTx/>
                  <a:buNone/>
                </a:pPr>
                <a:r>
                  <a:rPr lang="en-US" altLang="en-US" sz="1800"/>
                  <a:t>=</a:t>
                </a:r>
                <a:r>
                  <a:rPr lang="en-US" altLang="en-US" sz="1800">
                    <a:solidFill>
                      <a:schemeClr val="accent2"/>
                    </a:solidFill>
                  </a:rPr>
                  <a:t>x</a:t>
                </a:r>
              </a:p>
            </p:txBody>
          </p:sp>
          <p:sp>
            <p:nvSpPr>
              <p:cNvPr id="617490" name="Text Box 47">
                <a:extLst>
                  <a:ext uri="{FF2B5EF4-FFF2-40B4-BE49-F238E27FC236}">
                    <a16:creationId xmlns:a16="http://schemas.microsoft.com/office/drawing/2014/main" id="{1F9016E0-ED07-4852-B954-448F6FEF871A}"/>
                  </a:ext>
                </a:extLst>
              </p:cNvPr>
              <p:cNvSpPr txBox="1">
                <a:spLocks noChangeArrowheads="1"/>
              </p:cNvSpPr>
              <p:nvPr/>
            </p:nvSpPr>
            <p:spPr bwMode="auto">
              <a:xfrm>
                <a:off x="4603" y="1220"/>
                <a:ext cx="56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offset</a:t>
                </a:r>
              </a:p>
              <a:p>
                <a:pPr algn="ctr">
                  <a:spcBef>
                    <a:spcPct val="0"/>
                  </a:spcBef>
                  <a:buClrTx/>
                  <a:buSzTx/>
                  <a:buFontTx/>
                  <a:buNone/>
                </a:pPr>
                <a:r>
                  <a:rPr lang="en-US" altLang="en-US" sz="1800"/>
                  <a:t>=2960</a:t>
                </a:r>
              </a:p>
            </p:txBody>
          </p:sp>
          <p:sp>
            <p:nvSpPr>
              <p:cNvPr id="617491" name="Text Box 48">
                <a:extLst>
                  <a:ext uri="{FF2B5EF4-FFF2-40B4-BE49-F238E27FC236}">
                    <a16:creationId xmlns:a16="http://schemas.microsoft.com/office/drawing/2014/main" id="{0B5B28CF-E91E-4381-B479-231D4063B971}"/>
                  </a:ext>
                </a:extLst>
              </p:cNvPr>
              <p:cNvSpPr txBox="1">
                <a:spLocks noChangeArrowheads="1"/>
              </p:cNvSpPr>
              <p:nvPr/>
            </p:nvSpPr>
            <p:spPr bwMode="auto">
              <a:xfrm>
                <a:off x="3977" y="1220"/>
                <a:ext cx="67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t>fragflag</a:t>
                </a:r>
              </a:p>
              <a:p>
                <a:pPr algn="ctr">
                  <a:spcBef>
                    <a:spcPct val="0"/>
                  </a:spcBef>
                  <a:buClrTx/>
                  <a:buSzTx/>
                  <a:buFontTx/>
                  <a:buNone/>
                </a:pPr>
                <a:r>
                  <a:rPr lang="en-US" altLang="en-US" sz="1800"/>
                  <a:t>=</a:t>
                </a:r>
                <a:r>
                  <a:rPr lang="en-US" altLang="en-US" sz="1800">
                    <a:solidFill>
                      <a:srgbClr val="FF0000"/>
                    </a:solidFill>
                  </a:rPr>
                  <a:t>0</a:t>
                </a:r>
              </a:p>
            </p:txBody>
          </p:sp>
          <p:sp>
            <p:nvSpPr>
              <p:cNvPr id="617492" name="Text Box 49">
                <a:extLst>
                  <a:ext uri="{FF2B5EF4-FFF2-40B4-BE49-F238E27FC236}">
                    <a16:creationId xmlns:a16="http://schemas.microsoft.com/office/drawing/2014/main" id="{D8B9DC90-7011-40E4-B746-9BE00D363D46}"/>
                  </a:ext>
                </a:extLst>
              </p:cNvPr>
              <p:cNvSpPr txBox="1">
                <a:spLocks noChangeArrowheads="1"/>
              </p:cNvSpPr>
              <p:nvPr/>
            </p:nvSpPr>
            <p:spPr bwMode="auto">
              <a:xfrm>
                <a:off x="3230" y="1208"/>
                <a:ext cx="54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800"/>
                  <a:t>length</a:t>
                </a:r>
              </a:p>
              <a:p>
                <a:pPr>
                  <a:spcBef>
                    <a:spcPct val="0"/>
                  </a:spcBef>
                  <a:buClrTx/>
                  <a:buSzTx/>
                  <a:buFontTx/>
                  <a:buNone/>
                </a:pPr>
                <a:r>
                  <a:rPr lang="en-US" altLang="en-US" sz="1800"/>
                  <a:t>=1040</a:t>
                </a:r>
              </a:p>
            </p:txBody>
          </p:sp>
          <p:sp>
            <p:nvSpPr>
              <p:cNvPr id="617493" name="Line 50">
                <a:extLst>
                  <a:ext uri="{FF2B5EF4-FFF2-40B4-BE49-F238E27FC236}">
                    <a16:creationId xmlns:a16="http://schemas.microsoft.com/office/drawing/2014/main" id="{94389FE3-C67C-4415-9A2D-9B44FA8BE358}"/>
                  </a:ext>
                </a:extLst>
              </p:cNvPr>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7494" name="Line 51">
                <a:extLst>
                  <a:ext uri="{FF2B5EF4-FFF2-40B4-BE49-F238E27FC236}">
                    <a16:creationId xmlns:a16="http://schemas.microsoft.com/office/drawing/2014/main" id="{DFF0B83A-6BE8-45D5-A381-9A081D3046AF}"/>
                  </a:ext>
                </a:extLst>
              </p:cNvPr>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7495" name="Line 52">
                <a:extLst>
                  <a:ext uri="{FF2B5EF4-FFF2-40B4-BE49-F238E27FC236}">
                    <a16:creationId xmlns:a16="http://schemas.microsoft.com/office/drawing/2014/main" id="{D2A762AB-5193-4AA3-8ECC-C6E6C69935FA}"/>
                  </a:ext>
                </a:extLst>
              </p:cNvPr>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7496" name="Line 53">
                <a:extLst>
                  <a:ext uri="{FF2B5EF4-FFF2-40B4-BE49-F238E27FC236}">
                    <a16:creationId xmlns:a16="http://schemas.microsoft.com/office/drawing/2014/main" id="{471938A6-E56F-4B70-96E8-A7577B20BD00}"/>
                  </a:ext>
                </a:extLst>
              </p:cNvPr>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7497" name="Line 54">
                <a:extLst>
                  <a:ext uri="{FF2B5EF4-FFF2-40B4-BE49-F238E27FC236}">
                    <a16:creationId xmlns:a16="http://schemas.microsoft.com/office/drawing/2014/main" id="{F237B93C-B7A5-423A-A2B3-6B4809D2AA86}"/>
                  </a:ext>
                </a:extLst>
              </p:cNvPr>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7498" name="Rectangle 55">
                <a:extLst>
                  <a:ext uri="{FF2B5EF4-FFF2-40B4-BE49-F238E27FC236}">
                    <a16:creationId xmlns:a16="http://schemas.microsoft.com/office/drawing/2014/main" id="{23939DF3-F70B-4F8B-A7EB-CF1A7435A4B7}"/>
                  </a:ext>
                </a:extLst>
              </p:cNvPr>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sp>
          <p:nvSpPr>
            <p:cNvPr id="617483" name="Freeform 56">
              <a:extLst>
                <a:ext uri="{FF2B5EF4-FFF2-40B4-BE49-F238E27FC236}">
                  <a16:creationId xmlns:a16="http://schemas.microsoft.com/office/drawing/2014/main" id="{32478129-9FE1-4E4E-9D09-789E5D1FDD42}"/>
                </a:ext>
              </a:extLst>
            </p:cNvPr>
            <p:cNvSpPr>
              <a:spLocks/>
            </p:cNvSpPr>
            <p:nvPr/>
          </p:nvSpPr>
          <p:spPr bwMode="auto">
            <a:xfrm>
              <a:off x="1290" y="1422"/>
              <a:ext cx="210" cy="1362"/>
            </a:xfrm>
            <a:custGeom>
              <a:avLst/>
              <a:gdLst>
                <a:gd name="T0" fmla="*/ 0 w 210"/>
                <a:gd name="T1" fmla="*/ 0 h 1362"/>
                <a:gd name="T2" fmla="*/ 0 w 210"/>
                <a:gd name="T3" fmla="*/ 1362 h 1362"/>
                <a:gd name="T4" fmla="*/ 210 w 210"/>
                <a:gd name="T5" fmla="*/ 858 h 1362"/>
                <a:gd name="T6" fmla="*/ 0 60000 65536"/>
                <a:gd name="T7" fmla="*/ 0 60000 65536"/>
                <a:gd name="T8" fmla="*/ 0 60000 65536"/>
                <a:gd name="T9" fmla="*/ 0 w 210"/>
                <a:gd name="T10" fmla="*/ 0 h 1362"/>
                <a:gd name="T11" fmla="*/ 210 w 210"/>
                <a:gd name="T12" fmla="*/ 1362 h 1362"/>
              </a:gdLst>
              <a:ahLst/>
              <a:cxnLst>
                <a:cxn ang="T6">
                  <a:pos x="T0" y="T1"/>
                </a:cxn>
                <a:cxn ang="T7">
                  <a:pos x="T2" y="T3"/>
                </a:cxn>
                <a:cxn ang="T8">
                  <a:pos x="T4" y="T5"/>
                </a:cxn>
              </a:cxnLst>
              <a:rect l="T9" t="T10" r="T11" b="T12"/>
              <a:pathLst>
                <a:path w="210" h="1362">
                  <a:moveTo>
                    <a:pt x="0" y="0"/>
                  </a:moveTo>
                  <a:lnTo>
                    <a:pt x="0" y="1362"/>
                  </a:lnTo>
                  <a:lnTo>
                    <a:pt x="210" y="858"/>
                  </a:lnTo>
                </a:path>
              </a:pathLst>
            </a:custGeom>
            <a:noFill/>
            <a:ln w="190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7484" name="Line 57">
              <a:extLst>
                <a:ext uri="{FF2B5EF4-FFF2-40B4-BE49-F238E27FC236}">
                  <a16:creationId xmlns:a16="http://schemas.microsoft.com/office/drawing/2014/main" id="{58B10D6A-4F43-45FB-8282-2F67960FE659}"/>
                </a:ext>
              </a:extLst>
            </p:cNvPr>
            <p:cNvSpPr>
              <a:spLocks noChangeShapeType="1"/>
            </p:cNvSpPr>
            <p:nvPr/>
          </p:nvSpPr>
          <p:spPr bwMode="auto">
            <a:xfrm>
              <a:off x="1290" y="2766"/>
              <a:ext cx="228"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7485" name="Line 58">
              <a:extLst>
                <a:ext uri="{FF2B5EF4-FFF2-40B4-BE49-F238E27FC236}">
                  <a16:creationId xmlns:a16="http://schemas.microsoft.com/office/drawing/2014/main" id="{20CCB886-3A18-464E-9259-2420C3F2A8E8}"/>
                </a:ext>
              </a:extLst>
            </p:cNvPr>
            <p:cNvSpPr>
              <a:spLocks noChangeShapeType="1"/>
            </p:cNvSpPr>
            <p:nvPr/>
          </p:nvSpPr>
          <p:spPr bwMode="auto">
            <a:xfrm>
              <a:off x="1296" y="2772"/>
              <a:ext cx="210" cy="49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7486" name="Text Box 59">
              <a:extLst>
                <a:ext uri="{FF2B5EF4-FFF2-40B4-BE49-F238E27FC236}">
                  <a16:creationId xmlns:a16="http://schemas.microsoft.com/office/drawing/2014/main" id="{6D68B0F8-B596-48E5-A5E4-5733B163810A}"/>
                </a:ext>
              </a:extLst>
            </p:cNvPr>
            <p:cNvSpPr txBox="1">
              <a:spLocks noChangeArrowheads="1"/>
            </p:cNvSpPr>
            <p:nvPr/>
          </p:nvSpPr>
          <p:spPr bwMode="auto">
            <a:xfrm>
              <a:off x="1274" y="1472"/>
              <a:ext cx="224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solidFill>
                    <a:srgbClr val="FF0000"/>
                  </a:solidFill>
                </a:rPr>
                <a:t>Một gam dữ liệu lớn được chia</a:t>
              </a:r>
              <a:br>
                <a:rPr lang="en-US" altLang="en-US" sz="2400">
                  <a:solidFill>
                    <a:srgbClr val="FF0000"/>
                  </a:solidFill>
                </a:rPr>
              </a:br>
              <a:r>
                <a:rPr lang="en-US" altLang="en-US" sz="2400">
                  <a:solidFill>
                    <a:srgbClr val="FF0000"/>
                  </a:solidFill>
                </a:rPr>
                <a:t> thành nhiều gam dữ liệu nhỏ hơn</a:t>
              </a:r>
              <a:endParaRPr lang="en-US" altLang="en-US" sz="2400"/>
            </a:p>
          </p:txBody>
        </p:sp>
      </p:grpSp>
      <p:sp>
        <p:nvSpPr>
          <p:cNvPr id="617477" name="Rectangle 60">
            <a:extLst>
              <a:ext uri="{FF2B5EF4-FFF2-40B4-BE49-F238E27FC236}">
                <a16:creationId xmlns:a16="http://schemas.microsoft.com/office/drawing/2014/main" id="{B66A858D-358F-4F53-A6F9-F2208D88BAE0}"/>
              </a:ext>
            </a:extLst>
          </p:cNvPr>
          <p:cNvSpPr>
            <a:spLocks noChangeArrowheads="1"/>
          </p:cNvSpPr>
          <p:nvPr/>
        </p:nvSpPr>
        <p:spPr bwMode="auto">
          <a:xfrm>
            <a:off x="331788" y="1801813"/>
            <a:ext cx="2830512" cy="167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None/>
            </a:pPr>
            <a:r>
              <a:rPr lang="en-US" altLang="en-US" sz="2000" u="sng">
                <a:solidFill>
                  <a:srgbClr val="FF0000"/>
                </a:solidFill>
                <a:latin typeface="Times New Roman" panose="02020603050405020304" pitchFamily="18" charset="0"/>
              </a:rPr>
              <a:t>Ví dụ</a:t>
            </a:r>
            <a:endParaRPr lang="en-US" altLang="en-US" sz="2000">
              <a:latin typeface="Times New Roman" panose="02020603050405020304" pitchFamily="18" charset="0"/>
            </a:endParaRPr>
          </a:p>
          <a:p>
            <a:pPr>
              <a:buFont typeface="ZapfDingbats" pitchFamily="82" charset="2"/>
              <a:buChar char="r"/>
            </a:pPr>
            <a:r>
              <a:rPr lang="en-US" altLang="en-US" sz="2000">
                <a:latin typeface="Times New Roman" panose="02020603050405020304" pitchFamily="18" charset="0"/>
              </a:rPr>
              <a:t>Một gam dữ liệu 4000 bytes</a:t>
            </a:r>
          </a:p>
          <a:p>
            <a:pPr>
              <a:buFont typeface="ZapfDingbats" pitchFamily="82" charset="2"/>
              <a:buChar char="r"/>
            </a:pPr>
            <a:r>
              <a:rPr lang="en-US" altLang="en-US" sz="2000">
                <a:latin typeface="Times New Roman" panose="02020603050405020304" pitchFamily="18" charset="0"/>
              </a:rPr>
              <a:t>MTU = 1500 bytes</a:t>
            </a:r>
          </a:p>
          <a:p>
            <a:pPr>
              <a:buFont typeface="ZapfDingbats" pitchFamily="82" charset="2"/>
              <a:buChar char="r"/>
            </a:pPr>
            <a:endParaRPr lang="en-US" altLang="en-US" sz="2000">
              <a:latin typeface="Times New Roman" panose="02020603050405020304" pitchFamily="18" charset="0"/>
            </a:endParaRPr>
          </a:p>
        </p:txBody>
      </p:sp>
      <p:sp>
        <p:nvSpPr>
          <p:cNvPr id="617478" name="Text Box 61">
            <a:extLst>
              <a:ext uri="{FF2B5EF4-FFF2-40B4-BE49-F238E27FC236}">
                <a16:creationId xmlns:a16="http://schemas.microsoft.com/office/drawing/2014/main" id="{BCD1F476-CAD2-4DD6-A297-3D3A43EDCF4B}"/>
              </a:ext>
            </a:extLst>
          </p:cNvPr>
          <p:cNvSpPr txBox="1">
            <a:spLocks noChangeArrowheads="1"/>
          </p:cNvSpPr>
          <p:nvPr/>
        </p:nvSpPr>
        <p:spPr bwMode="auto">
          <a:xfrm>
            <a:off x="1" y="5951538"/>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000"/>
              <a:t>Lưu ý: offset ở đây nói đến offset của dữ liệu trong gam dữ liệu ban đầu. Đó là lý do vì sao có số 1480 trong mảnh thứ 2 (20 bytes là phần IP header) </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Slide Number Placeholder 5">
            <a:extLst>
              <a:ext uri="{FF2B5EF4-FFF2-40B4-BE49-F238E27FC236}">
                <a16:creationId xmlns:a16="http://schemas.microsoft.com/office/drawing/2014/main" id="{F0F1399D-C89A-43CD-9D08-0391DEEAA1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0A2D493B-35EE-4DE7-80BB-25C5580760E9}" type="slidenum">
              <a:rPr lang="en-US" altLang="en-US" sz="1400" smtClean="0"/>
              <a:pPr>
                <a:spcBef>
                  <a:spcPct val="0"/>
                </a:spcBef>
                <a:buClrTx/>
                <a:buSzTx/>
                <a:buFontTx/>
                <a:buNone/>
              </a:pPr>
              <a:t>139</a:t>
            </a:fld>
            <a:endParaRPr lang="en-US" altLang="en-US" sz="1400"/>
          </a:p>
        </p:txBody>
      </p:sp>
      <p:graphicFrame>
        <p:nvGraphicFramePr>
          <p:cNvPr id="619523" name="Object 2">
            <a:extLst>
              <a:ext uri="{FF2B5EF4-FFF2-40B4-BE49-F238E27FC236}">
                <a16:creationId xmlns:a16="http://schemas.microsoft.com/office/drawing/2014/main" id="{68585D88-B2CD-47F2-852A-E2C08D30138B}"/>
              </a:ext>
            </a:extLst>
          </p:cNvPr>
          <p:cNvGraphicFramePr>
            <a:graphicFrameLocks noChangeAspect="1"/>
          </p:cNvGraphicFramePr>
          <p:nvPr/>
        </p:nvGraphicFramePr>
        <p:xfrm>
          <a:off x="914400" y="1143000"/>
          <a:ext cx="6858000" cy="5403850"/>
        </p:xfrm>
        <a:graphic>
          <a:graphicData uri="http://schemas.openxmlformats.org/presentationml/2006/ole">
            <mc:AlternateContent xmlns:mc="http://schemas.openxmlformats.org/markup-compatibility/2006">
              <mc:Choice xmlns:v="urn:schemas-microsoft-com:vml" Requires="v">
                <p:oleObj spid="_x0000_s619531" name="Document" r:id="rId4" imgW="5661660" imgH="4460748" progId="Word.Document.8">
                  <p:embed/>
                </p:oleObj>
              </mc:Choice>
              <mc:Fallback>
                <p:oleObj name="Document" r:id="rId4" imgW="5661660" imgH="4460748"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143000"/>
                        <a:ext cx="6858000" cy="540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9524" name="Text Box 3">
            <a:extLst>
              <a:ext uri="{FF2B5EF4-FFF2-40B4-BE49-F238E27FC236}">
                <a16:creationId xmlns:a16="http://schemas.microsoft.com/office/drawing/2014/main" id="{171D1B28-E2E8-4945-AA32-1A66F0906376}"/>
              </a:ext>
            </a:extLst>
          </p:cNvPr>
          <p:cNvSpPr txBox="1">
            <a:spLocks noChangeArrowheads="1"/>
          </p:cNvSpPr>
          <p:nvPr/>
        </p:nvSpPr>
        <p:spPr bwMode="auto">
          <a:xfrm>
            <a:off x="457200" y="0"/>
            <a:ext cx="7570788"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b="1">
                <a:latin typeface="Arial" panose="020B0604020202020204" pitchFamily="34" charset="0"/>
              </a:rPr>
              <a:t>Trường TTL trong gói IP – Time To Live (1)</a:t>
            </a:r>
          </a:p>
          <a:p>
            <a:pPr eaLnBrk="1" hangingPunct="1">
              <a:spcBef>
                <a:spcPct val="50000"/>
              </a:spcBef>
              <a:buClrTx/>
              <a:buSzTx/>
              <a:buFontTx/>
              <a:buNone/>
            </a:pPr>
            <a:r>
              <a:rPr lang="en-US" altLang="en-US" b="1">
                <a:latin typeface="Arial" panose="020B0604020202020204" pitchFamily="34" charset="0"/>
              </a:rPr>
              <a:t>IP’s TTL – Time To Live field </a:t>
            </a:r>
            <a:r>
              <a:rPr lang="en-US" altLang="en-US" sz="2400" b="1">
                <a:latin typeface="Arial" panose="020B0604020202020204" pitchFamily="34" charset="0"/>
              </a:rPr>
              <a:t>(1)</a:t>
            </a:r>
          </a:p>
        </p:txBody>
      </p:sp>
      <p:sp>
        <p:nvSpPr>
          <p:cNvPr id="619525" name="Oval 4">
            <a:extLst>
              <a:ext uri="{FF2B5EF4-FFF2-40B4-BE49-F238E27FC236}">
                <a16:creationId xmlns:a16="http://schemas.microsoft.com/office/drawing/2014/main" id="{C32B198A-0B6A-47AD-8E8E-74F00F9CD7A1}"/>
              </a:ext>
            </a:extLst>
          </p:cNvPr>
          <p:cNvSpPr>
            <a:spLocks noChangeArrowheads="1"/>
          </p:cNvSpPr>
          <p:nvPr/>
        </p:nvSpPr>
        <p:spPr bwMode="auto">
          <a:xfrm>
            <a:off x="914400" y="3124200"/>
            <a:ext cx="1752600" cy="685800"/>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Slide Number Placeholder 4">
            <a:extLst>
              <a:ext uri="{FF2B5EF4-FFF2-40B4-BE49-F238E27FC236}">
                <a16:creationId xmlns:a16="http://schemas.microsoft.com/office/drawing/2014/main" id="{05D03249-8CF4-4988-BA9E-3ABC533C40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9F0200E6-EC2E-41B2-9267-08FBF2472A7C}" type="slidenum">
              <a:rPr lang="en-US" altLang="en-US" sz="1400" smtClean="0"/>
              <a:pPr>
                <a:spcBef>
                  <a:spcPct val="0"/>
                </a:spcBef>
                <a:buClrTx/>
                <a:buSzTx/>
                <a:buFontTx/>
                <a:buNone/>
              </a:pPr>
              <a:t>14</a:t>
            </a:fld>
            <a:endParaRPr lang="en-US" altLang="en-US" sz="1400"/>
          </a:p>
        </p:txBody>
      </p:sp>
      <p:sp>
        <p:nvSpPr>
          <p:cNvPr id="405507" name="Rectangle 2">
            <a:extLst>
              <a:ext uri="{FF2B5EF4-FFF2-40B4-BE49-F238E27FC236}">
                <a16:creationId xmlns:a16="http://schemas.microsoft.com/office/drawing/2014/main" id="{3F9B92F8-4170-4E23-86D1-98CA34CE7204}"/>
              </a:ext>
            </a:extLst>
          </p:cNvPr>
          <p:cNvSpPr>
            <a:spLocks noGrp="1" noChangeArrowheads="1"/>
          </p:cNvSpPr>
          <p:nvPr>
            <p:ph type="title"/>
          </p:nvPr>
        </p:nvSpPr>
        <p:spPr>
          <a:xfrm>
            <a:off x="381000" y="209550"/>
            <a:ext cx="7772400" cy="1143000"/>
          </a:xfrm>
        </p:spPr>
        <p:txBody>
          <a:bodyPr/>
          <a:lstStyle/>
          <a:p>
            <a:r>
              <a:rPr lang="en-US" altLang="en-US" sz="3600"/>
              <a:t>Intra-AS và Inter-AS routing</a:t>
            </a:r>
            <a:endParaRPr lang="en-US" altLang="en-US"/>
          </a:p>
        </p:txBody>
      </p:sp>
      <p:pic>
        <p:nvPicPr>
          <p:cNvPr id="405508" name="Picture 3" descr="gaterout">
            <a:extLst>
              <a:ext uri="{FF2B5EF4-FFF2-40B4-BE49-F238E27FC236}">
                <a16:creationId xmlns:a16="http://schemas.microsoft.com/office/drawing/2014/main" id="{DFAAF0D5-0964-4BE0-AE82-43AABC4F0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4076700"/>
            <a:ext cx="4244975"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5509" name="Text Box 4">
            <a:extLst>
              <a:ext uri="{FF2B5EF4-FFF2-40B4-BE49-F238E27FC236}">
                <a16:creationId xmlns:a16="http://schemas.microsoft.com/office/drawing/2014/main" id="{02401C62-CCE2-4D88-BC32-37CD04485324}"/>
              </a:ext>
            </a:extLst>
          </p:cNvPr>
          <p:cNvSpPr txBox="1">
            <a:spLocks noChangeArrowheads="1"/>
          </p:cNvSpPr>
          <p:nvPr/>
        </p:nvSpPr>
        <p:spPr bwMode="auto">
          <a:xfrm>
            <a:off x="5870575" y="1308100"/>
            <a:ext cx="287337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solidFill>
                  <a:schemeClr val="accent2"/>
                </a:solidFill>
              </a:rPr>
              <a:t>Gateways:</a:t>
            </a:r>
            <a:endParaRPr lang="en-US" altLang="en-US" sz="2000"/>
          </a:p>
          <a:p>
            <a:pPr lvl="1">
              <a:spcBef>
                <a:spcPct val="0"/>
              </a:spcBef>
              <a:buClrTx/>
              <a:buSzTx/>
              <a:buFontTx/>
              <a:buChar char="•"/>
            </a:pPr>
            <a:r>
              <a:rPr lang="en-US" altLang="en-US" sz="2000"/>
              <a:t>định tuyến giữa các AS</a:t>
            </a:r>
          </a:p>
          <a:p>
            <a:pPr lvl="1">
              <a:spcBef>
                <a:spcPct val="0"/>
              </a:spcBef>
              <a:buClrTx/>
              <a:buSzTx/>
              <a:buFontTx/>
              <a:buChar char="•"/>
            </a:pPr>
            <a:r>
              <a:rPr lang="en-US" altLang="en-US" sz="2000"/>
              <a:t>định tuyến bên trong AS với các routers khác trong hệ thống</a:t>
            </a:r>
          </a:p>
        </p:txBody>
      </p:sp>
      <p:sp>
        <p:nvSpPr>
          <p:cNvPr id="405510" name="Text Box 5">
            <a:extLst>
              <a:ext uri="{FF2B5EF4-FFF2-40B4-BE49-F238E27FC236}">
                <a16:creationId xmlns:a16="http://schemas.microsoft.com/office/drawing/2014/main" id="{70072CD7-1B2D-47DE-B96A-81C12B07FB06}"/>
              </a:ext>
            </a:extLst>
          </p:cNvPr>
          <p:cNvSpPr txBox="1">
            <a:spLocks noChangeArrowheads="1"/>
          </p:cNvSpPr>
          <p:nvPr/>
        </p:nvSpPr>
        <p:spPr bwMode="auto">
          <a:xfrm>
            <a:off x="384175" y="4575175"/>
            <a:ext cx="26447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r>
              <a:rPr lang="en-US" altLang="en-US" sz="2000">
                <a:solidFill>
                  <a:schemeClr val="accent2"/>
                </a:solidFill>
              </a:rPr>
              <a:t>inter-AS, intra-AS routing in </a:t>
            </a:r>
          </a:p>
          <a:p>
            <a:pPr algn="r">
              <a:spcBef>
                <a:spcPct val="0"/>
              </a:spcBef>
              <a:buClrTx/>
              <a:buSzTx/>
              <a:buFontTx/>
              <a:buNone/>
            </a:pPr>
            <a:r>
              <a:rPr lang="en-US" altLang="en-US" sz="2000">
                <a:solidFill>
                  <a:schemeClr val="accent2"/>
                </a:solidFill>
              </a:rPr>
              <a:t>gateway A.c</a:t>
            </a:r>
            <a:endParaRPr lang="en-US" altLang="en-US" sz="2000"/>
          </a:p>
        </p:txBody>
      </p:sp>
      <p:sp>
        <p:nvSpPr>
          <p:cNvPr id="405511" name="Text Box 6">
            <a:extLst>
              <a:ext uri="{FF2B5EF4-FFF2-40B4-BE49-F238E27FC236}">
                <a16:creationId xmlns:a16="http://schemas.microsoft.com/office/drawing/2014/main" id="{C534E6C7-84D7-4DDE-B0CF-9A638B146890}"/>
              </a:ext>
            </a:extLst>
          </p:cNvPr>
          <p:cNvSpPr txBox="1">
            <a:spLocks noChangeArrowheads="1"/>
          </p:cNvSpPr>
          <p:nvPr/>
        </p:nvSpPr>
        <p:spPr bwMode="auto">
          <a:xfrm>
            <a:off x="6565900" y="4222750"/>
            <a:ext cx="1844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solidFill>
                  <a:schemeClr val="accent2"/>
                </a:solidFill>
              </a:rPr>
              <a:t>network layer</a:t>
            </a:r>
            <a:endParaRPr lang="en-US" altLang="en-US" sz="2000"/>
          </a:p>
        </p:txBody>
      </p:sp>
      <p:sp>
        <p:nvSpPr>
          <p:cNvPr id="405512" name="Text Box 7">
            <a:extLst>
              <a:ext uri="{FF2B5EF4-FFF2-40B4-BE49-F238E27FC236}">
                <a16:creationId xmlns:a16="http://schemas.microsoft.com/office/drawing/2014/main" id="{CADE11EE-C713-4827-A065-C2FA2138D0B1}"/>
              </a:ext>
            </a:extLst>
          </p:cNvPr>
          <p:cNvSpPr txBox="1">
            <a:spLocks noChangeArrowheads="1"/>
          </p:cNvSpPr>
          <p:nvPr/>
        </p:nvSpPr>
        <p:spPr bwMode="auto">
          <a:xfrm>
            <a:off x="6661150" y="4622800"/>
            <a:ext cx="1349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solidFill>
                  <a:schemeClr val="accent2"/>
                </a:solidFill>
              </a:rPr>
              <a:t>link layer</a:t>
            </a:r>
            <a:endParaRPr lang="en-US" altLang="en-US" sz="1800"/>
          </a:p>
        </p:txBody>
      </p:sp>
      <p:sp>
        <p:nvSpPr>
          <p:cNvPr id="405513" name="Text Box 8">
            <a:extLst>
              <a:ext uri="{FF2B5EF4-FFF2-40B4-BE49-F238E27FC236}">
                <a16:creationId xmlns:a16="http://schemas.microsoft.com/office/drawing/2014/main" id="{00D1DC24-9DA0-430F-89EB-8252AF1A1952}"/>
              </a:ext>
            </a:extLst>
          </p:cNvPr>
          <p:cNvSpPr txBox="1">
            <a:spLocks noChangeArrowheads="1"/>
          </p:cNvSpPr>
          <p:nvPr/>
        </p:nvSpPr>
        <p:spPr bwMode="auto">
          <a:xfrm>
            <a:off x="6823075" y="5013325"/>
            <a:ext cx="2073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solidFill>
                  <a:schemeClr val="accent2"/>
                </a:solidFill>
              </a:rPr>
              <a:t>physical layer</a:t>
            </a:r>
            <a:endParaRPr lang="en-US" altLang="en-US" sz="2000"/>
          </a:p>
        </p:txBody>
      </p:sp>
      <p:sp>
        <p:nvSpPr>
          <p:cNvPr id="405514" name="Line 9">
            <a:extLst>
              <a:ext uri="{FF2B5EF4-FFF2-40B4-BE49-F238E27FC236}">
                <a16:creationId xmlns:a16="http://schemas.microsoft.com/office/drawing/2014/main" id="{985C38D0-64D2-405B-8E8B-76F0E887C842}"/>
              </a:ext>
            </a:extLst>
          </p:cNvPr>
          <p:cNvSpPr>
            <a:spLocks noChangeShapeType="1"/>
          </p:cNvSpPr>
          <p:nvPr/>
        </p:nvSpPr>
        <p:spPr bwMode="auto">
          <a:xfrm flipH="1">
            <a:off x="5981700" y="4429125"/>
            <a:ext cx="552450" cy="342900"/>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5515" name="Line 10">
            <a:extLst>
              <a:ext uri="{FF2B5EF4-FFF2-40B4-BE49-F238E27FC236}">
                <a16:creationId xmlns:a16="http://schemas.microsoft.com/office/drawing/2014/main" id="{E89C0060-9934-4904-BB0E-67FEDAB19015}"/>
              </a:ext>
            </a:extLst>
          </p:cNvPr>
          <p:cNvSpPr>
            <a:spLocks noChangeShapeType="1"/>
          </p:cNvSpPr>
          <p:nvPr/>
        </p:nvSpPr>
        <p:spPr bwMode="auto">
          <a:xfrm flipH="1">
            <a:off x="6038850" y="4867275"/>
            <a:ext cx="657225" cy="685800"/>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5516" name="Line 11">
            <a:extLst>
              <a:ext uri="{FF2B5EF4-FFF2-40B4-BE49-F238E27FC236}">
                <a16:creationId xmlns:a16="http://schemas.microsoft.com/office/drawing/2014/main" id="{BF2482BA-906B-4864-BDB2-A71D98B79B99}"/>
              </a:ext>
            </a:extLst>
          </p:cNvPr>
          <p:cNvSpPr>
            <a:spLocks noChangeShapeType="1"/>
          </p:cNvSpPr>
          <p:nvPr/>
        </p:nvSpPr>
        <p:spPr bwMode="auto">
          <a:xfrm flipH="1">
            <a:off x="6067425" y="5238750"/>
            <a:ext cx="809625" cy="752475"/>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5517" name="Freeform 12">
            <a:extLst>
              <a:ext uri="{FF2B5EF4-FFF2-40B4-BE49-F238E27FC236}">
                <a16:creationId xmlns:a16="http://schemas.microsoft.com/office/drawing/2014/main" id="{5020635C-DC07-4019-A8BF-AB9675D6B98F}"/>
              </a:ext>
            </a:extLst>
          </p:cNvPr>
          <p:cNvSpPr>
            <a:spLocks/>
          </p:cNvSpPr>
          <p:nvPr/>
        </p:nvSpPr>
        <p:spPr bwMode="auto">
          <a:xfrm>
            <a:off x="4537075" y="2179638"/>
            <a:ext cx="1844675" cy="862012"/>
          </a:xfrm>
          <a:custGeom>
            <a:avLst/>
            <a:gdLst>
              <a:gd name="T0" fmla="*/ 2147483646 w 1162"/>
              <a:gd name="T1" fmla="*/ 2147483646 h 543"/>
              <a:gd name="T2" fmla="*/ 2147483646 w 1162"/>
              <a:gd name="T3" fmla="*/ 2147483646 h 543"/>
              <a:gd name="T4" fmla="*/ 2147483646 w 1162"/>
              <a:gd name="T5" fmla="*/ 2147483646 h 543"/>
              <a:gd name="T6" fmla="*/ 2147483646 w 1162"/>
              <a:gd name="T7" fmla="*/ 2147483646 h 543"/>
              <a:gd name="T8" fmla="*/ 2147483646 w 1162"/>
              <a:gd name="T9" fmla="*/ 2147483646 h 543"/>
              <a:gd name="T10" fmla="*/ 2147483646 w 1162"/>
              <a:gd name="T11" fmla="*/ 2147483646 h 543"/>
              <a:gd name="T12" fmla="*/ 2147483646 w 1162"/>
              <a:gd name="T13" fmla="*/ 2147483646 h 543"/>
              <a:gd name="T14" fmla="*/ 2147483646 w 1162"/>
              <a:gd name="T15" fmla="*/ 2147483646 h 543"/>
              <a:gd name="T16" fmla="*/ 0 60000 65536"/>
              <a:gd name="T17" fmla="*/ 0 60000 65536"/>
              <a:gd name="T18" fmla="*/ 0 60000 65536"/>
              <a:gd name="T19" fmla="*/ 0 60000 65536"/>
              <a:gd name="T20" fmla="*/ 0 60000 65536"/>
              <a:gd name="T21" fmla="*/ 0 60000 65536"/>
              <a:gd name="T22" fmla="*/ 0 60000 65536"/>
              <a:gd name="T23" fmla="*/ 0 60000 65536"/>
              <a:gd name="T24" fmla="*/ 0 w 1162"/>
              <a:gd name="T25" fmla="*/ 0 h 543"/>
              <a:gd name="T26" fmla="*/ 1162 w 1162"/>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05518" name="Freeform 13">
            <a:extLst>
              <a:ext uri="{FF2B5EF4-FFF2-40B4-BE49-F238E27FC236}">
                <a16:creationId xmlns:a16="http://schemas.microsoft.com/office/drawing/2014/main" id="{DD2B4985-0D1D-418D-9A0E-02C453B047FF}"/>
              </a:ext>
            </a:extLst>
          </p:cNvPr>
          <p:cNvSpPr>
            <a:spLocks/>
          </p:cNvSpPr>
          <p:nvPr/>
        </p:nvSpPr>
        <p:spPr bwMode="auto">
          <a:xfrm>
            <a:off x="117475" y="2163763"/>
            <a:ext cx="1901825" cy="715962"/>
          </a:xfrm>
          <a:custGeom>
            <a:avLst/>
            <a:gdLst>
              <a:gd name="T0" fmla="*/ 2147483646 w 1198"/>
              <a:gd name="T1" fmla="*/ 2147483646 h 451"/>
              <a:gd name="T2" fmla="*/ 2147483646 w 1198"/>
              <a:gd name="T3" fmla="*/ 2147483646 h 451"/>
              <a:gd name="T4" fmla="*/ 2147483646 w 1198"/>
              <a:gd name="T5" fmla="*/ 2147483646 h 451"/>
              <a:gd name="T6" fmla="*/ 2147483646 w 1198"/>
              <a:gd name="T7" fmla="*/ 2147483646 h 451"/>
              <a:gd name="T8" fmla="*/ 2147483646 w 1198"/>
              <a:gd name="T9" fmla="*/ 2147483646 h 451"/>
              <a:gd name="T10" fmla="*/ 2147483646 w 1198"/>
              <a:gd name="T11" fmla="*/ 2147483646 h 451"/>
              <a:gd name="T12" fmla="*/ 2147483646 w 1198"/>
              <a:gd name="T13" fmla="*/ 2147483646 h 451"/>
              <a:gd name="T14" fmla="*/ 2147483646 w 1198"/>
              <a:gd name="T15" fmla="*/ 2147483646 h 451"/>
              <a:gd name="T16" fmla="*/ 2147483646 w 1198"/>
              <a:gd name="T17" fmla="*/ 2147483646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8"/>
              <a:gd name="T28" fmla="*/ 0 h 451"/>
              <a:gd name="T29" fmla="*/ 1198 w 1198"/>
              <a:gd name="T30" fmla="*/ 451 h 4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05519" name="Line 14">
            <a:extLst>
              <a:ext uri="{FF2B5EF4-FFF2-40B4-BE49-F238E27FC236}">
                <a16:creationId xmlns:a16="http://schemas.microsoft.com/office/drawing/2014/main" id="{06E98DB3-0616-427D-8C59-48106206F5FF}"/>
              </a:ext>
            </a:extLst>
          </p:cNvPr>
          <p:cNvSpPr>
            <a:spLocks noChangeShapeType="1"/>
          </p:cNvSpPr>
          <p:nvPr/>
        </p:nvSpPr>
        <p:spPr bwMode="auto">
          <a:xfrm>
            <a:off x="1806575" y="2374900"/>
            <a:ext cx="2832100" cy="2222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5520" name="Freeform 15">
            <a:extLst>
              <a:ext uri="{FF2B5EF4-FFF2-40B4-BE49-F238E27FC236}">
                <a16:creationId xmlns:a16="http://schemas.microsoft.com/office/drawing/2014/main" id="{E67EB241-15E7-4ABA-B14B-8665AF7540CD}"/>
              </a:ext>
            </a:extLst>
          </p:cNvPr>
          <p:cNvSpPr>
            <a:spLocks/>
          </p:cNvSpPr>
          <p:nvPr/>
        </p:nvSpPr>
        <p:spPr bwMode="auto">
          <a:xfrm>
            <a:off x="1433513" y="2692400"/>
            <a:ext cx="2513012" cy="1082675"/>
          </a:xfrm>
          <a:custGeom>
            <a:avLst/>
            <a:gdLst>
              <a:gd name="T0" fmla="*/ 2147483646 w 1583"/>
              <a:gd name="T1" fmla="*/ 2147483646 h 682"/>
              <a:gd name="T2" fmla="*/ 2147483646 w 1583"/>
              <a:gd name="T3" fmla="*/ 2147483646 h 682"/>
              <a:gd name="T4" fmla="*/ 2147483646 w 1583"/>
              <a:gd name="T5" fmla="*/ 2147483646 h 682"/>
              <a:gd name="T6" fmla="*/ 2147483646 w 1583"/>
              <a:gd name="T7" fmla="*/ 2147483646 h 682"/>
              <a:gd name="T8" fmla="*/ 2147483646 w 1583"/>
              <a:gd name="T9" fmla="*/ 2147483646 h 682"/>
              <a:gd name="T10" fmla="*/ 2147483646 w 1583"/>
              <a:gd name="T11" fmla="*/ 2147483646 h 682"/>
              <a:gd name="T12" fmla="*/ 2147483646 w 1583"/>
              <a:gd name="T13" fmla="*/ 2147483646 h 682"/>
              <a:gd name="T14" fmla="*/ 2147483646 w 1583"/>
              <a:gd name="T15" fmla="*/ 2147483646 h 682"/>
              <a:gd name="T16" fmla="*/ 2147483646 w 1583"/>
              <a:gd name="T17" fmla="*/ 2147483646 h 6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3"/>
              <a:gd name="T28" fmla="*/ 0 h 682"/>
              <a:gd name="T29" fmla="*/ 1583 w 1583"/>
              <a:gd name="T30" fmla="*/ 682 h 6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05521" name="Oval 16">
            <a:extLst>
              <a:ext uri="{FF2B5EF4-FFF2-40B4-BE49-F238E27FC236}">
                <a16:creationId xmlns:a16="http://schemas.microsoft.com/office/drawing/2014/main" id="{3ADB26FB-1147-46AA-B749-0E4AA33CACBD}"/>
              </a:ext>
            </a:extLst>
          </p:cNvPr>
          <p:cNvSpPr>
            <a:spLocks noChangeArrowheads="1"/>
          </p:cNvSpPr>
          <p:nvPr/>
        </p:nvSpPr>
        <p:spPr bwMode="auto">
          <a:xfrm>
            <a:off x="414338" y="2555875"/>
            <a:ext cx="496887" cy="128588"/>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522" name="Line 17">
            <a:extLst>
              <a:ext uri="{FF2B5EF4-FFF2-40B4-BE49-F238E27FC236}">
                <a16:creationId xmlns:a16="http://schemas.microsoft.com/office/drawing/2014/main" id="{9C15C0CF-0C76-4D41-AA09-8BE6B71A9660}"/>
              </a:ext>
            </a:extLst>
          </p:cNvPr>
          <p:cNvSpPr>
            <a:spLocks noChangeShapeType="1"/>
          </p:cNvSpPr>
          <p:nvPr/>
        </p:nvSpPr>
        <p:spPr bwMode="auto">
          <a:xfrm>
            <a:off x="414338" y="2544763"/>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5523" name="Line 18">
            <a:extLst>
              <a:ext uri="{FF2B5EF4-FFF2-40B4-BE49-F238E27FC236}">
                <a16:creationId xmlns:a16="http://schemas.microsoft.com/office/drawing/2014/main" id="{E9026E1B-B3E4-4BDD-AB1D-7C8346F1526B}"/>
              </a:ext>
            </a:extLst>
          </p:cNvPr>
          <p:cNvSpPr>
            <a:spLocks noChangeShapeType="1"/>
          </p:cNvSpPr>
          <p:nvPr/>
        </p:nvSpPr>
        <p:spPr bwMode="auto">
          <a:xfrm>
            <a:off x="911225" y="2544763"/>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5524" name="Rectangle 19">
            <a:extLst>
              <a:ext uri="{FF2B5EF4-FFF2-40B4-BE49-F238E27FC236}">
                <a16:creationId xmlns:a16="http://schemas.microsoft.com/office/drawing/2014/main" id="{E4520017-1643-415E-9105-00EB7FA1B16D}"/>
              </a:ext>
            </a:extLst>
          </p:cNvPr>
          <p:cNvSpPr>
            <a:spLocks noChangeArrowheads="1"/>
          </p:cNvSpPr>
          <p:nvPr/>
        </p:nvSpPr>
        <p:spPr bwMode="auto">
          <a:xfrm>
            <a:off x="414338" y="2544763"/>
            <a:ext cx="492125" cy="77787"/>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05525" name="Oval 20">
            <a:extLst>
              <a:ext uri="{FF2B5EF4-FFF2-40B4-BE49-F238E27FC236}">
                <a16:creationId xmlns:a16="http://schemas.microsoft.com/office/drawing/2014/main" id="{ECCF4D23-59E1-4C17-B46B-D22D0AE9D612}"/>
              </a:ext>
            </a:extLst>
          </p:cNvPr>
          <p:cNvSpPr>
            <a:spLocks noChangeArrowheads="1"/>
          </p:cNvSpPr>
          <p:nvPr/>
        </p:nvSpPr>
        <p:spPr bwMode="auto">
          <a:xfrm>
            <a:off x="409575" y="2451100"/>
            <a:ext cx="496888" cy="1508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526" name="Rectangle 21">
            <a:extLst>
              <a:ext uri="{FF2B5EF4-FFF2-40B4-BE49-F238E27FC236}">
                <a16:creationId xmlns:a16="http://schemas.microsoft.com/office/drawing/2014/main" id="{C7648D1A-FEAA-4080-97D1-A526BC3DF1CC}"/>
              </a:ext>
            </a:extLst>
          </p:cNvPr>
          <p:cNvSpPr>
            <a:spLocks noChangeArrowheads="1"/>
          </p:cNvSpPr>
          <p:nvPr/>
        </p:nvSpPr>
        <p:spPr bwMode="auto">
          <a:xfrm>
            <a:off x="547688" y="2471738"/>
            <a:ext cx="223837" cy="19685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527" name="Text Box 22">
            <a:extLst>
              <a:ext uri="{FF2B5EF4-FFF2-40B4-BE49-F238E27FC236}">
                <a16:creationId xmlns:a16="http://schemas.microsoft.com/office/drawing/2014/main" id="{099EA7A2-ADC4-4151-B232-6FD5E0EC0B5C}"/>
              </a:ext>
            </a:extLst>
          </p:cNvPr>
          <p:cNvSpPr txBox="1">
            <a:spLocks noChangeArrowheads="1"/>
          </p:cNvSpPr>
          <p:nvPr/>
        </p:nvSpPr>
        <p:spPr bwMode="auto">
          <a:xfrm>
            <a:off x="508000" y="2374900"/>
            <a:ext cx="314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a</a:t>
            </a:r>
            <a:endParaRPr lang="en-US" altLang="en-US" sz="2400">
              <a:latin typeface="Times New Roman" panose="02020603050405020304" pitchFamily="18" charset="0"/>
            </a:endParaRPr>
          </a:p>
        </p:txBody>
      </p:sp>
      <p:sp>
        <p:nvSpPr>
          <p:cNvPr id="405528" name="Oval 23">
            <a:extLst>
              <a:ext uri="{FF2B5EF4-FFF2-40B4-BE49-F238E27FC236}">
                <a16:creationId xmlns:a16="http://schemas.microsoft.com/office/drawing/2014/main" id="{6CB6809F-EAAD-4AF0-B924-C907D5BC6E76}"/>
              </a:ext>
            </a:extLst>
          </p:cNvPr>
          <p:cNvSpPr>
            <a:spLocks noChangeArrowheads="1"/>
          </p:cNvSpPr>
          <p:nvPr/>
        </p:nvSpPr>
        <p:spPr bwMode="auto">
          <a:xfrm>
            <a:off x="2347913" y="3517900"/>
            <a:ext cx="496887" cy="128588"/>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529" name="Line 24">
            <a:extLst>
              <a:ext uri="{FF2B5EF4-FFF2-40B4-BE49-F238E27FC236}">
                <a16:creationId xmlns:a16="http://schemas.microsoft.com/office/drawing/2014/main" id="{91137CA0-BCA6-4337-8575-CA1AE3AFF6F5}"/>
              </a:ext>
            </a:extLst>
          </p:cNvPr>
          <p:cNvSpPr>
            <a:spLocks noChangeShapeType="1"/>
          </p:cNvSpPr>
          <p:nvPr/>
        </p:nvSpPr>
        <p:spPr bwMode="auto">
          <a:xfrm>
            <a:off x="2347913" y="3506788"/>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5530" name="Line 25">
            <a:extLst>
              <a:ext uri="{FF2B5EF4-FFF2-40B4-BE49-F238E27FC236}">
                <a16:creationId xmlns:a16="http://schemas.microsoft.com/office/drawing/2014/main" id="{DD08D8CC-0C5D-4E97-9E6E-A3B1C76ED5D6}"/>
              </a:ext>
            </a:extLst>
          </p:cNvPr>
          <p:cNvSpPr>
            <a:spLocks noChangeShapeType="1"/>
          </p:cNvSpPr>
          <p:nvPr/>
        </p:nvSpPr>
        <p:spPr bwMode="auto">
          <a:xfrm>
            <a:off x="2844800" y="3506788"/>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5531" name="Rectangle 26">
            <a:extLst>
              <a:ext uri="{FF2B5EF4-FFF2-40B4-BE49-F238E27FC236}">
                <a16:creationId xmlns:a16="http://schemas.microsoft.com/office/drawing/2014/main" id="{6D8B4377-D7F5-4D7C-A180-564A059A8A1B}"/>
              </a:ext>
            </a:extLst>
          </p:cNvPr>
          <p:cNvSpPr>
            <a:spLocks noChangeArrowheads="1"/>
          </p:cNvSpPr>
          <p:nvPr/>
        </p:nvSpPr>
        <p:spPr bwMode="auto">
          <a:xfrm>
            <a:off x="2347913" y="3506788"/>
            <a:ext cx="492125" cy="77787"/>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05532" name="Oval 27">
            <a:extLst>
              <a:ext uri="{FF2B5EF4-FFF2-40B4-BE49-F238E27FC236}">
                <a16:creationId xmlns:a16="http://schemas.microsoft.com/office/drawing/2014/main" id="{4D29A9D2-A12E-4378-B2DD-0629C2F551AA}"/>
              </a:ext>
            </a:extLst>
          </p:cNvPr>
          <p:cNvSpPr>
            <a:spLocks noChangeArrowheads="1"/>
          </p:cNvSpPr>
          <p:nvPr/>
        </p:nvSpPr>
        <p:spPr bwMode="auto">
          <a:xfrm>
            <a:off x="2343150" y="3413125"/>
            <a:ext cx="496888" cy="1508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405533" name="Group 28">
            <a:extLst>
              <a:ext uri="{FF2B5EF4-FFF2-40B4-BE49-F238E27FC236}">
                <a16:creationId xmlns:a16="http://schemas.microsoft.com/office/drawing/2014/main" id="{8AD1A52A-E70C-4625-875D-9344E173670D}"/>
              </a:ext>
            </a:extLst>
          </p:cNvPr>
          <p:cNvGrpSpPr>
            <a:grpSpLocks/>
          </p:cNvGrpSpPr>
          <p:nvPr/>
        </p:nvGrpSpPr>
        <p:grpSpPr bwMode="auto">
          <a:xfrm>
            <a:off x="2432050" y="3327400"/>
            <a:ext cx="334963" cy="396875"/>
            <a:chOff x="2951" y="2429"/>
            <a:chExt cx="214" cy="250"/>
          </a:xfrm>
        </p:grpSpPr>
        <p:sp>
          <p:nvSpPr>
            <p:cNvPr id="405646" name="Rectangle 29">
              <a:extLst>
                <a:ext uri="{FF2B5EF4-FFF2-40B4-BE49-F238E27FC236}">
                  <a16:creationId xmlns:a16="http://schemas.microsoft.com/office/drawing/2014/main" id="{8F90119B-D5C8-43B9-BAE8-DCA266501CE3}"/>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647" name="Text Box 30">
              <a:extLst>
                <a:ext uri="{FF2B5EF4-FFF2-40B4-BE49-F238E27FC236}">
                  <a16:creationId xmlns:a16="http://schemas.microsoft.com/office/drawing/2014/main" id="{19E58185-5038-4A95-BC7E-9B4167EBC477}"/>
                </a:ext>
              </a:extLst>
            </p:cNvPr>
            <p:cNvSpPr txBox="1">
              <a:spLocks noChangeArrowheads="1"/>
            </p:cNvSpPr>
            <p:nvPr/>
          </p:nvSpPr>
          <p:spPr bwMode="auto">
            <a:xfrm>
              <a:off x="2951" y="2429"/>
              <a:ext cx="2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b</a:t>
              </a:r>
              <a:endParaRPr lang="en-US" altLang="en-US" sz="2400">
                <a:latin typeface="Times New Roman" panose="02020603050405020304" pitchFamily="18" charset="0"/>
              </a:endParaRPr>
            </a:p>
          </p:txBody>
        </p:sp>
      </p:grpSp>
      <p:sp>
        <p:nvSpPr>
          <p:cNvPr id="405534" name="Freeform 31">
            <a:extLst>
              <a:ext uri="{FF2B5EF4-FFF2-40B4-BE49-F238E27FC236}">
                <a16:creationId xmlns:a16="http://schemas.microsoft.com/office/drawing/2014/main" id="{9BF1A46C-A37D-454B-BB33-367138422289}"/>
              </a:ext>
            </a:extLst>
          </p:cNvPr>
          <p:cNvSpPr>
            <a:spLocks/>
          </p:cNvSpPr>
          <p:nvPr/>
        </p:nvSpPr>
        <p:spPr bwMode="auto">
          <a:xfrm>
            <a:off x="3071813" y="2519363"/>
            <a:ext cx="781050" cy="790575"/>
          </a:xfrm>
          <a:custGeom>
            <a:avLst/>
            <a:gdLst>
              <a:gd name="T0" fmla="*/ 2147483646 w 492"/>
              <a:gd name="T1" fmla="*/ 2147483646 h 498"/>
              <a:gd name="T2" fmla="*/ 0 w 492"/>
              <a:gd name="T3" fmla="*/ 0 h 498"/>
              <a:gd name="T4" fmla="*/ 2147483646 w 492"/>
              <a:gd name="T5" fmla="*/ 0 h 498"/>
              <a:gd name="T6" fmla="*/ 2147483646 w 492"/>
              <a:gd name="T7" fmla="*/ 2147483646 h 498"/>
              <a:gd name="T8" fmla="*/ 2147483646 w 492"/>
              <a:gd name="T9" fmla="*/ 2147483646 h 498"/>
              <a:gd name="T10" fmla="*/ 0 60000 65536"/>
              <a:gd name="T11" fmla="*/ 0 60000 65536"/>
              <a:gd name="T12" fmla="*/ 0 60000 65536"/>
              <a:gd name="T13" fmla="*/ 0 60000 65536"/>
              <a:gd name="T14" fmla="*/ 0 60000 65536"/>
              <a:gd name="T15" fmla="*/ 0 w 492"/>
              <a:gd name="T16" fmla="*/ 0 h 498"/>
              <a:gd name="T17" fmla="*/ 492 w 492"/>
              <a:gd name="T18" fmla="*/ 498 h 498"/>
            </a:gdLst>
            <a:ahLst/>
            <a:cxnLst>
              <a:cxn ang="T10">
                <a:pos x="T0" y="T1"/>
              </a:cxn>
              <a:cxn ang="T11">
                <a:pos x="T2" y="T3"/>
              </a:cxn>
              <a:cxn ang="T12">
                <a:pos x="T4" y="T5"/>
              </a:cxn>
              <a:cxn ang="T13">
                <a:pos x="T6" y="T7"/>
              </a:cxn>
              <a:cxn ang="T14">
                <a:pos x="T8" y="T9"/>
              </a:cxn>
            </a:cxnLst>
            <a:rect l="T15" t="T16" r="T17" b="T18"/>
            <a:pathLst>
              <a:path w="492" h="498">
                <a:moveTo>
                  <a:pt x="78" y="498"/>
                </a:moveTo>
                <a:lnTo>
                  <a:pt x="0" y="0"/>
                </a:lnTo>
                <a:lnTo>
                  <a:pt x="492" y="0"/>
                </a:lnTo>
                <a:lnTo>
                  <a:pt x="396" y="498"/>
                </a:lnTo>
                <a:lnTo>
                  <a:pt x="78" y="498"/>
                </a:lnTo>
                <a:close/>
              </a:path>
            </a:pathLst>
          </a:custGeom>
          <a:solidFill>
            <a:srgbClr val="DDDDDD"/>
          </a:solidFill>
          <a:ln w="9525">
            <a:solidFill>
              <a:srgbClr val="DDDDDD"/>
            </a:solidFill>
            <a:round/>
            <a:headEnd/>
            <a:tailEnd/>
          </a:ln>
        </p:spPr>
        <p:txBody>
          <a:bodyPr wrap="none" anchor="ctr"/>
          <a:lstStyle/>
          <a:p>
            <a:endParaRPr lang="en-US"/>
          </a:p>
        </p:txBody>
      </p:sp>
      <p:sp>
        <p:nvSpPr>
          <p:cNvPr id="405535" name="Freeform 32">
            <a:extLst>
              <a:ext uri="{FF2B5EF4-FFF2-40B4-BE49-F238E27FC236}">
                <a16:creationId xmlns:a16="http://schemas.microsoft.com/office/drawing/2014/main" id="{01F78218-9626-4E81-B786-7DED40E23532}"/>
              </a:ext>
            </a:extLst>
          </p:cNvPr>
          <p:cNvSpPr>
            <a:spLocks/>
          </p:cNvSpPr>
          <p:nvPr/>
        </p:nvSpPr>
        <p:spPr bwMode="auto">
          <a:xfrm>
            <a:off x="2152650" y="2076450"/>
            <a:ext cx="781050" cy="790575"/>
          </a:xfrm>
          <a:custGeom>
            <a:avLst/>
            <a:gdLst>
              <a:gd name="T0" fmla="*/ 2147483646 w 492"/>
              <a:gd name="T1" fmla="*/ 2147483646 h 498"/>
              <a:gd name="T2" fmla="*/ 0 w 492"/>
              <a:gd name="T3" fmla="*/ 0 h 498"/>
              <a:gd name="T4" fmla="*/ 2147483646 w 492"/>
              <a:gd name="T5" fmla="*/ 0 h 498"/>
              <a:gd name="T6" fmla="*/ 2147483646 w 492"/>
              <a:gd name="T7" fmla="*/ 2147483646 h 498"/>
              <a:gd name="T8" fmla="*/ 2147483646 w 492"/>
              <a:gd name="T9" fmla="*/ 2147483646 h 498"/>
              <a:gd name="T10" fmla="*/ 0 60000 65536"/>
              <a:gd name="T11" fmla="*/ 0 60000 65536"/>
              <a:gd name="T12" fmla="*/ 0 60000 65536"/>
              <a:gd name="T13" fmla="*/ 0 60000 65536"/>
              <a:gd name="T14" fmla="*/ 0 60000 65536"/>
              <a:gd name="T15" fmla="*/ 0 w 492"/>
              <a:gd name="T16" fmla="*/ 0 h 498"/>
              <a:gd name="T17" fmla="*/ 492 w 492"/>
              <a:gd name="T18" fmla="*/ 498 h 498"/>
            </a:gdLst>
            <a:ahLst/>
            <a:cxnLst>
              <a:cxn ang="T10">
                <a:pos x="T0" y="T1"/>
              </a:cxn>
              <a:cxn ang="T11">
                <a:pos x="T2" y="T3"/>
              </a:cxn>
              <a:cxn ang="T12">
                <a:pos x="T4" y="T5"/>
              </a:cxn>
              <a:cxn ang="T13">
                <a:pos x="T6" y="T7"/>
              </a:cxn>
              <a:cxn ang="T14">
                <a:pos x="T8" y="T9"/>
              </a:cxn>
            </a:cxnLst>
            <a:rect l="T15" t="T16" r="T17" b="T18"/>
            <a:pathLst>
              <a:path w="492" h="498">
                <a:moveTo>
                  <a:pt x="78" y="498"/>
                </a:moveTo>
                <a:lnTo>
                  <a:pt x="0" y="0"/>
                </a:lnTo>
                <a:lnTo>
                  <a:pt x="492" y="0"/>
                </a:lnTo>
                <a:lnTo>
                  <a:pt x="396" y="498"/>
                </a:lnTo>
                <a:lnTo>
                  <a:pt x="78" y="49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05536" name="Freeform 33">
            <a:extLst>
              <a:ext uri="{FF2B5EF4-FFF2-40B4-BE49-F238E27FC236}">
                <a16:creationId xmlns:a16="http://schemas.microsoft.com/office/drawing/2014/main" id="{6AC3B7AF-A905-4C5A-9CC7-C36E5BB55F58}"/>
              </a:ext>
            </a:extLst>
          </p:cNvPr>
          <p:cNvSpPr>
            <a:spLocks/>
          </p:cNvSpPr>
          <p:nvPr/>
        </p:nvSpPr>
        <p:spPr bwMode="auto">
          <a:xfrm>
            <a:off x="1162050" y="1549400"/>
            <a:ext cx="781050" cy="774700"/>
          </a:xfrm>
          <a:custGeom>
            <a:avLst/>
            <a:gdLst>
              <a:gd name="T0" fmla="*/ 2147483646 w 492"/>
              <a:gd name="T1" fmla="*/ 2147483646 h 488"/>
              <a:gd name="T2" fmla="*/ 0 w 492"/>
              <a:gd name="T3" fmla="*/ 0 h 488"/>
              <a:gd name="T4" fmla="*/ 2147483646 w 492"/>
              <a:gd name="T5" fmla="*/ 0 h 488"/>
              <a:gd name="T6" fmla="*/ 2147483646 w 492"/>
              <a:gd name="T7" fmla="*/ 2147483646 h 488"/>
              <a:gd name="T8" fmla="*/ 2147483646 w 492"/>
              <a:gd name="T9" fmla="*/ 2147483646 h 488"/>
              <a:gd name="T10" fmla="*/ 0 60000 65536"/>
              <a:gd name="T11" fmla="*/ 0 60000 65536"/>
              <a:gd name="T12" fmla="*/ 0 60000 65536"/>
              <a:gd name="T13" fmla="*/ 0 60000 65536"/>
              <a:gd name="T14" fmla="*/ 0 60000 65536"/>
              <a:gd name="T15" fmla="*/ 0 w 492"/>
              <a:gd name="T16" fmla="*/ 0 h 488"/>
              <a:gd name="T17" fmla="*/ 492 w 492"/>
              <a:gd name="T18" fmla="*/ 488 h 488"/>
            </a:gdLst>
            <a:ahLst/>
            <a:cxnLst>
              <a:cxn ang="T10">
                <a:pos x="T0" y="T1"/>
              </a:cxn>
              <a:cxn ang="T11">
                <a:pos x="T2" y="T3"/>
              </a:cxn>
              <a:cxn ang="T12">
                <a:pos x="T4" y="T5"/>
              </a:cxn>
              <a:cxn ang="T13">
                <a:pos x="T6" y="T7"/>
              </a:cxn>
              <a:cxn ang="T14">
                <a:pos x="T8" y="T9"/>
              </a:cxn>
            </a:cxnLst>
            <a:rect l="T15" t="T16" r="T17" b="T18"/>
            <a:pathLst>
              <a:path w="492" h="488">
                <a:moveTo>
                  <a:pt x="84" y="486"/>
                </a:moveTo>
                <a:lnTo>
                  <a:pt x="0" y="0"/>
                </a:lnTo>
                <a:lnTo>
                  <a:pt x="492" y="0"/>
                </a:lnTo>
                <a:lnTo>
                  <a:pt x="404" y="488"/>
                </a:lnTo>
                <a:lnTo>
                  <a:pt x="84" y="48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05537" name="Oval 34">
            <a:extLst>
              <a:ext uri="{FF2B5EF4-FFF2-40B4-BE49-F238E27FC236}">
                <a16:creationId xmlns:a16="http://schemas.microsoft.com/office/drawing/2014/main" id="{A28F6940-A680-473F-82FB-DCEAFEE3FB0E}"/>
              </a:ext>
            </a:extLst>
          </p:cNvPr>
          <p:cNvSpPr>
            <a:spLocks noChangeArrowheads="1"/>
          </p:cNvSpPr>
          <p:nvPr/>
        </p:nvSpPr>
        <p:spPr bwMode="auto">
          <a:xfrm>
            <a:off x="1304925" y="2346325"/>
            <a:ext cx="496888" cy="128588"/>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538" name="Line 35">
            <a:extLst>
              <a:ext uri="{FF2B5EF4-FFF2-40B4-BE49-F238E27FC236}">
                <a16:creationId xmlns:a16="http://schemas.microsoft.com/office/drawing/2014/main" id="{1CD47111-1541-4A98-976B-29423126B85B}"/>
              </a:ext>
            </a:extLst>
          </p:cNvPr>
          <p:cNvSpPr>
            <a:spLocks noChangeShapeType="1"/>
          </p:cNvSpPr>
          <p:nvPr/>
        </p:nvSpPr>
        <p:spPr bwMode="auto">
          <a:xfrm>
            <a:off x="1304925" y="2335213"/>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5539" name="Line 36">
            <a:extLst>
              <a:ext uri="{FF2B5EF4-FFF2-40B4-BE49-F238E27FC236}">
                <a16:creationId xmlns:a16="http://schemas.microsoft.com/office/drawing/2014/main" id="{E990A0FF-F78D-4396-962F-1BDD6B4082A7}"/>
              </a:ext>
            </a:extLst>
          </p:cNvPr>
          <p:cNvSpPr>
            <a:spLocks noChangeShapeType="1"/>
          </p:cNvSpPr>
          <p:nvPr/>
        </p:nvSpPr>
        <p:spPr bwMode="auto">
          <a:xfrm>
            <a:off x="1801813" y="2335213"/>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5540" name="Rectangle 37">
            <a:extLst>
              <a:ext uri="{FF2B5EF4-FFF2-40B4-BE49-F238E27FC236}">
                <a16:creationId xmlns:a16="http://schemas.microsoft.com/office/drawing/2014/main" id="{4A60B23C-8374-40DE-AE88-6CFF770B7168}"/>
              </a:ext>
            </a:extLst>
          </p:cNvPr>
          <p:cNvSpPr>
            <a:spLocks noChangeArrowheads="1"/>
          </p:cNvSpPr>
          <p:nvPr/>
        </p:nvSpPr>
        <p:spPr bwMode="auto">
          <a:xfrm>
            <a:off x="1304925" y="2335213"/>
            <a:ext cx="492125" cy="77787"/>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05541" name="Oval 38">
            <a:extLst>
              <a:ext uri="{FF2B5EF4-FFF2-40B4-BE49-F238E27FC236}">
                <a16:creationId xmlns:a16="http://schemas.microsoft.com/office/drawing/2014/main" id="{AF33CACF-E447-4A32-9A5A-42096713A775}"/>
              </a:ext>
            </a:extLst>
          </p:cNvPr>
          <p:cNvSpPr>
            <a:spLocks noChangeArrowheads="1"/>
          </p:cNvSpPr>
          <p:nvPr/>
        </p:nvSpPr>
        <p:spPr bwMode="auto">
          <a:xfrm>
            <a:off x="1300163" y="2241550"/>
            <a:ext cx="496887" cy="1508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542" name="Rectangle 39">
            <a:extLst>
              <a:ext uri="{FF2B5EF4-FFF2-40B4-BE49-F238E27FC236}">
                <a16:creationId xmlns:a16="http://schemas.microsoft.com/office/drawing/2014/main" id="{442C6FF1-7ED0-4A8F-8BDB-2B214C942281}"/>
              </a:ext>
            </a:extLst>
          </p:cNvPr>
          <p:cNvSpPr>
            <a:spLocks noChangeArrowheads="1"/>
          </p:cNvSpPr>
          <p:nvPr/>
        </p:nvSpPr>
        <p:spPr bwMode="auto">
          <a:xfrm>
            <a:off x="1438275" y="2262188"/>
            <a:ext cx="225425" cy="17462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543" name="Text Box 40">
            <a:extLst>
              <a:ext uri="{FF2B5EF4-FFF2-40B4-BE49-F238E27FC236}">
                <a16:creationId xmlns:a16="http://schemas.microsoft.com/office/drawing/2014/main" id="{6DC1A49F-5E54-4B6C-97EF-9B602CB4F88D}"/>
              </a:ext>
            </a:extLst>
          </p:cNvPr>
          <p:cNvSpPr txBox="1">
            <a:spLocks noChangeArrowheads="1"/>
          </p:cNvSpPr>
          <p:nvPr/>
        </p:nvSpPr>
        <p:spPr bwMode="auto">
          <a:xfrm>
            <a:off x="1389063" y="2165350"/>
            <a:ext cx="334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b</a:t>
            </a:r>
            <a:endParaRPr lang="en-US" altLang="en-US" sz="2400">
              <a:latin typeface="Times New Roman" panose="02020603050405020304" pitchFamily="18" charset="0"/>
            </a:endParaRPr>
          </a:p>
        </p:txBody>
      </p:sp>
      <p:sp>
        <p:nvSpPr>
          <p:cNvPr id="405544" name="Oval 41">
            <a:extLst>
              <a:ext uri="{FF2B5EF4-FFF2-40B4-BE49-F238E27FC236}">
                <a16:creationId xmlns:a16="http://schemas.microsoft.com/office/drawing/2014/main" id="{6DF0E766-E5C3-446F-A7E8-B360C234E457}"/>
              </a:ext>
            </a:extLst>
          </p:cNvPr>
          <p:cNvSpPr>
            <a:spLocks noChangeArrowheads="1"/>
          </p:cNvSpPr>
          <p:nvPr/>
        </p:nvSpPr>
        <p:spPr bwMode="auto">
          <a:xfrm>
            <a:off x="2290763" y="2889250"/>
            <a:ext cx="496887" cy="128588"/>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545" name="Line 42">
            <a:extLst>
              <a:ext uri="{FF2B5EF4-FFF2-40B4-BE49-F238E27FC236}">
                <a16:creationId xmlns:a16="http://schemas.microsoft.com/office/drawing/2014/main" id="{F257328C-257C-48A1-B75F-38BF84E37037}"/>
              </a:ext>
            </a:extLst>
          </p:cNvPr>
          <p:cNvSpPr>
            <a:spLocks noChangeShapeType="1"/>
          </p:cNvSpPr>
          <p:nvPr/>
        </p:nvSpPr>
        <p:spPr bwMode="auto">
          <a:xfrm>
            <a:off x="2290763" y="2878138"/>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5546" name="Line 43">
            <a:extLst>
              <a:ext uri="{FF2B5EF4-FFF2-40B4-BE49-F238E27FC236}">
                <a16:creationId xmlns:a16="http://schemas.microsoft.com/office/drawing/2014/main" id="{AC702E69-3EEE-4FE7-B679-30DC1CEC68F5}"/>
              </a:ext>
            </a:extLst>
          </p:cNvPr>
          <p:cNvSpPr>
            <a:spLocks noChangeShapeType="1"/>
          </p:cNvSpPr>
          <p:nvPr/>
        </p:nvSpPr>
        <p:spPr bwMode="auto">
          <a:xfrm>
            <a:off x="2787650" y="2878138"/>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5547" name="Rectangle 44">
            <a:extLst>
              <a:ext uri="{FF2B5EF4-FFF2-40B4-BE49-F238E27FC236}">
                <a16:creationId xmlns:a16="http://schemas.microsoft.com/office/drawing/2014/main" id="{F5C4256E-7E69-4115-96E6-76002DA5D307}"/>
              </a:ext>
            </a:extLst>
          </p:cNvPr>
          <p:cNvSpPr>
            <a:spLocks noChangeArrowheads="1"/>
          </p:cNvSpPr>
          <p:nvPr/>
        </p:nvSpPr>
        <p:spPr bwMode="auto">
          <a:xfrm>
            <a:off x="2290763" y="2878138"/>
            <a:ext cx="492125" cy="77787"/>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05548" name="Oval 45">
            <a:extLst>
              <a:ext uri="{FF2B5EF4-FFF2-40B4-BE49-F238E27FC236}">
                <a16:creationId xmlns:a16="http://schemas.microsoft.com/office/drawing/2014/main" id="{41674CA8-92E6-45DD-ACCB-747FB5F7928E}"/>
              </a:ext>
            </a:extLst>
          </p:cNvPr>
          <p:cNvSpPr>
            <a:spLocks noChangeArrowheads="1"/>
          </p:cNvSpPr>
          <p:nvPr/>
        </p:nvSpPr>
        <p:spPr bwMode="auto">
          <a:xfrm>
            <a:off x="2286000" y="2784475"/>
            <a:ext cx="496888" cy="1508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405549" name="Group 46">
            <a:extLst>
              <a:ext uri="{FF2B5EF4-FFF2-40B4-BE49-F238E27FC236}">
                <a16:creationId xmlns:a16="http://schemas.microsoft.com/office/drawing/2014/main" id="{6A611DC8-E731-40CA-AD32-C8B2F389067E}"/>
              </a:ext>
            </a:extLst>
          </p:cNvPr>
          <p:cNvGrpSpPr>
            <a:grpSpLocks/>
          </p:cNvGrpSpPr>
          <p:nvPr/>
        </p:nvGrpSpPr>
        <p:grpSpPr bwMode="auto">
          <a:xfrm>
            <a:off x="2381250" y="2698750"/>
            <a:ext cx="314325" cy="396875"/>
            <a:chOff x="2957" y="2429"/>
            <a:chExt cx="201" cy="250"/>
          </a:xfrm>
        </p:grpSpPr>
        <p:sp>
          <p:nvSpPr>
            <p:cNvPr id="405644" name="Rectangle 47">
              <a:extLst>
                <a:ext uri="{FF2B5EF4-FFF2-40B4-BE49-F238E27FC236}">
                  <a16:creationId xmlns:a16="http://schemas.microsoft.com/office/drawing/2014/main" id="{16F2A048-755A-4E75-ACD4-A7684AFC3DF8}"/>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645" name="Text Box 48">
              <a:extLst>
                <a:ext uri="{FF2B5EF4-FFF2-40B4-BE49-F238E27FC236}">
                  <a16:creationId xmlns:a16="http://schemas.microsoft.com/office/drawing/2014/main" id="{C8D94ADE-2BB9-4200-821B-6847DBD7C77E}"/>
                </a:ext>
              </a:extLst>
            </p:cNvPr>
            <p:cNvSpPr txBox="1">
              <a:spLocks noChangeArrowheads="1"/>
            </p:cNvSpPr>
            <p:nvPr/>
          </p:nvSpPr>
          <p:spPr bwMode="auto">
            <a:xfrm>
              <a:off x="2957" y="2429"/>
              <a:ext cx="20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a</a:t>
              </a:r>
              <a:endParaRPr lang="en-US" altLang="en-US" sz="2400">
                <a:latin typeface="Times New Roman" panose="02020603050405020304" pitchFamily="18" charset="0"/>
              </a:endParaRPr>
            </a:p>
          </p:txBody>
        </p:sp>
      </p:grpSp>
      <p:sp>
        <p:nvSpPr>
          <p:cNvPr id="405550" name="Freeform 49">
            <a:extLst>
              <a:ext uri="{FF2B5EF4-FFF2-40B4-BE49-F238E27FC236}">
                <a16:creationId xmlns:a16="http://schemas.microsoft.com/office/drawing/2014/main" id="{7781C2DE-9F44-491F-8FBA-5D672D4C0FEC}"/>
              </a:ext>
            </a:extLst>
          </p:cNvPr>
          <p:cNvSpPr>
            <a:spLocks/>
          </p:cNvSpPr>
          <p:nvPr/>
        </p:nvSpPr>
        <p:spPr bwMode="auto">
          <a:xfrm>
            <a:off x="4506913" y="1757363"/>
            <a:ext cx="781050" cy="790575"/>
          </a:xfrm>
          <a:custGeom>
            <a:avLst/>
            <a:gdLst>
              <a:gd name="T0" fmla="*/ 2147483646 w 492"/>
              <a:gd name="T1" fmla="*/ 2147483646 h 498"/>
              <a:gd name="T2" fmla="*/ 0 w 492"/>
              <a:gd name="T3" fmla="*/ 0 h 498"/>
              <a:gd name="T4" fmla="*/ 2147483646 w 492"/>
              <a:gd name="T5" fmla="*/ 0 h 498"/>
              <a:gd name="T6" fmla="*/ 2147483646 w 492"/>
              <a:gd name="T7" fmla="*/ 2147483646 h 498"/>
              <a:gd name="T8" fmla="*/ 2147483646 w 492"/>
              <a:gd name="T9" fmla="*/ 2147483646 h 498"/>
              <a:gd name="T10" fmla="*/ 0 60000 65536"/>
              <a:gd name="T11" fmla="*/ 0 60000 65536"/>
              <a:gd name="T12" fmla="*/ 0 60000 65536"/>
              <a:gd name="T13" fmla="*/ 0 60000 65536"/>
              <a:gd name="T14" fmla="*/ 0 60000 65536"/>
              <a:gd name="T15" fmla="*/ 0 w 492"/>
              <a:gd name="T16" fmla="*/ 0 h 498"/>
              <a:gd name="T17" fmla="*/ 492 w 492"/>
              <a:gd name="T18" fmla="*/ 498 h 498"/>
            </a:gdLst>
            <a:ahLst/>
            <a:cxnLst>
              <a:cxn ang="T10">
                <a:pos x="T0" y="T1"/>
              </a:cxn>
              <a:cxn ang="T11">
                <a:pos x="T2" y="T3"/>
              </a:cxn>
              <a:cxn ang="T12">
                <a:pos x="T4" y="T5"/>
              </a:cxn>
              <a:cxn ang="T13">
                <a:pos x="T6" y="T7"/>
              </a:cxn>
              <a:cxn ang="T14">
                <a:pos x="T8" y="T9"/>
              </a:cxn>
            </a:cxnLst>
            <a:rect l="T15" t="T16" r="T17" b="T18"/>
            <a:pathLst>
              <a:path w="492" h="498">
                <a:moveTo>
                  <a:pt x="78" y="498"/>
                </a:moveTo>
                <a:lnTo>
                  <a:pt x="0" y="0"/>
                </a:lnTo>
                <a:lnTo>
                  <a:pt x="492" y="0"/>
                </a:lnTo>
                <a:lnTo>
                  <a:pt x="396" y="498"/>
                </a:lnTo>
                <a:lnTo>
                  <a:pt x="78" y="49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05551" name="Line 50">
            <a:extLst>
              <a:ext uri="{FF2B5EF4-FFF2-40B4-BE49-F238E27FC236}">
                <a16:creationId xmlns:a16="http://schemas.microsoft.com/office/drawing/2014/main" id="{ADF32E44-2E45-4B96-9ACC-BD4887E5101A}"/>
              </a:ext>
            </a:extLst>
          </p:cNvPr>
          <p:cNvSpPr>
            <a:spLocks noChangeShapeType="1"/>
          </p:cNvSpPr>
          <p:nvPr/>
        </p:nvSpPr>
        <p:spPr bwMode="auto">
          <a:xfrm>
            <a:off x="5140325" y="2590800"/>
            <a:ext cx="488950" cy="152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5552" name="Line 51">
            <a:extLst>
              <a:ext uri="{FF2B5EF4-FFF2-40B4-BE49-F238E27FC236}">
                <a16:creationId xmlns:a16="http://schemas.microsoft.com/office/drawing/2014/main" id="{4F4FC8E2-94EF-40C9-8D64-4F9F7CF1A57A}"/>
              </a:ext>
            </a:extLst>
          </p:cNvPr>
          <p:cNvSpPr>
            <a:spLocks noChangeShapeType="1"/>
          </p:cNvSpPr>
          <p:nvPr/>
        </p:nvSpPr>
        <p:spPr bwMode="auto">
          <a:xfrm>
            <a:off x="5654675" y="2470150"/>
            <a:ext cx="146050" cy="1841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5553" name="Line 52">
            <a:extLst>
              <a:ext uri="{FF2B5EF4-FFF2-40B4-BE49-F238E27FC236}">
                <a16:creationId xmlns:a16="http://schemas.microsoft.com/office/drawing/2014/main" id="{7836C3C1-86FA-45D5-B8F1-67FA1E13E045}"/>
              </a:ext>
            </a:extLst>
          </p:cNvPr>
          <p:cNvSpPr>
            <a:spLocks noChangeShapeType="1"/>
          </p:cNvSpPr>
          <p:nvPr/>
        </p:nvSpPr>
        <p:spPr bwMode="auto">
          <a:xfrm flipV="1">
            <a:off x="5032375" y="2400300"/>
            <a:ext cx="180975" cy="120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5554" name="Freeform 53">
            <a:extLst>
              <a:ext uri="{FF2B5EF4-FFF2-40B4-BE49-F238E27FC236}">
                <a16:creationId xmlns:a16="http://schemas.microsoft.com/office/drawing/2014/main" id="{C3B615B1-C12C-4387-A466-B781A2B2EF2F}"/>
              </a:ext>
            </a:extLst>
          </p:cNvPr>
          <p:cNvSpPr>
            <a:spLocks/>
          </p:cNvSpPr>
          <p:nvPr/>
        </p:nvSpPr>
        <p:spPr bwMode="auto">
          <a:xfrm>
            <a:off x="2841625" y="3406775"/>
            <a:ext cx="419100" cy="130175"/>
          </a:xfrm>
          <a:custGeom>
            <a:avLst/>
            <a:gdLst>
              <a:gd name="T0" fmla="*/ 0 w 264"/>
              <a:gd name="T1" fmla="*/ 2147483646 h 82"/>
              <a:gd name="T2" fmla="*/ 2147483646 w 264"/>
              <a:gd name="T3" fmla="*/ 0 h 82"/>
              <a:gd name="T4" fmla="*/ 0 60000 65536"/>
              <a:gd name="T5" fmla="*/ 0 60000 65536"/>
              <a:gd name="T6" fmla="*/ 0 w 264"/>
              <a:gd name="T7" fmla="*/ 0 h 82"/>
              <a:gd name="T8" fmla="*/ 264 w 264"/>
              <a:gd name="T9" fmla="*/ 82 h 82"/>
            </a:gdLst>
            <a:ahLst/>
            <a:cxnLst>
              <a:cxn ang="T4">
                <a:pos x="T0" y="T1"/>
              </a:cxn>
              <a:cxn ang="T5">
                <a:pos x="T2" y="T3"/>
              </a:cxn>
            </a:cxnLst>
            <a:rect l="T6" t="T7" r="T8" b="T9"/>
            <a:pathLst>
              <a:path w="264" h="82">
                <a:moveTo>
                  <a:pt x="0" y="82"/>
                </a:moveTo>
                <a:lnTo>
                  <a:pt x="264"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555" name="Freeform 54">
            <a:extLst>
              <a:ext uri="{FF2B5EF4-FFF2-40B4-BE49-F238E27FC236}">
                <a16:creationId xmlns:a16="http://schemas.microsoft.com/office/drawing/2014/main" id="{EE3B5D02-2CCF-4F36-AE1D-CF5FCCED2A9C}"/>
              </a:ext>
            </a:extLst>
          </p:cNvPr>
          <p:cNvSpPr>
            <a:spLocks/>
          </p:cNvSpPr>
          <p:nvPr/>
        </p:nvSpPr>
        <p:spPr bwMode="auto">
          <a:xfrm>
            <a:off x="2111375" y="3349625"/>
            <a:ext cx="241300" cy="187325"/>
          </a:xfrm>
          <a:custGeom>
            <a:avLst/>
            <a:gdLst>
              <a:gd name="T0" fmla="*/ 0 w 152"/>
              <a:gd name="T1" fmla="*/ 0 h 118"/>
              <a:gd name="T2" fmla="*/ 2147483646 w 152"/>
              <a:gd name="T3" fmla="*/ 2147483646 h 118"/>
              <a:gd name="T4" fmla="*/ 0 60000 65536"/>
              <a:gd name="T5" fmla="*/ 0 60000 65536"/>
              <a:gd name="T6" fmla="*/ 0 w 152"/>
              <a:gd name="T7" fmla="*/ 0 h 118"/>
              <a:gd name="T8" fmla="*/ 152 w 152"/>
              <a:gd name="T9" fmla="*/ 118 h 118"/>
            </a:gdLst>
            <a:ahLst/>
            <a:cxnLst>
              <a:cxn ang="T4">
                <a:pos x="T0" y="T1"/>
              </a:cxn>
              <a:cxn ang="T5">
                <a:pos x="T2" y="T3"/>
              </a:cxn>
            </a:cxnLst>
            <a:rect l="T6" t="T7" r="T8" b="T9"/>
            <a:pathLst>
              <a:path w="152" h="118">
                <a:moveTo>
                  <a:pt x="0" y="0"/>
                </a:moveTo>
                <a:lnTo>
                  <a:pt x="152" y="11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556" name="Freeform 55">
            <a:extLst>
              <a:ext uri="{FF2B5EF4-FFF2-40B4-BE49-F238E27FC236}">
                <a16:creationId xmlns:a16="http://schemas.microsoft.com/office/drawing/2014/main" id="{72F01A6E-B95C-47A3-B472-E67D5F91307F}"/>
              </a:ext>
            </a:extLst>
          </p:cNvPr>
          <p:cNvSpPr>
            <a:spLocks/>
          </p:cNvSpPr>
          <p:nvPr/>
        </p:nvSpPr>
        <p:spPr bwMode="auto">
          <a:xfrm>
            <a:off x="2308225" y="3238500"/>
            <a:ext cx="895350" cy="130175"/>
          </a:xfrm>
          <a:custGeom>
            <a:avLst/>
            <a:gdLst>
              <a:gd name="T0" fmla="*/ 0 w 564"/>
              <a:gd name="T1" fmla="*/ 0 h 82"/>
              <a:gd name="T2" fmla="*/ 2147483646 w 564"/>
              <a:gd name="T3" fmla="*/ 2147483646 h 82"/>
              <a:gd name="T4" fmla="*/ 0 60000 65536"/>
              <a:gd name="T5" fmla="*/ 0 60000 65536"/>
              <a:gd name="T6" fmla="*/ 0 w 564"/>
              <a:gd name="T7" fmla="*/ 0 h 82"/>
              <a:gd name="T8" fmla="*/ 564 w 564"/>
              <a:gd name="T9" fmla="*/ 82 h 82"/>
            </a:gdLst>
            <a:ahLst/>
            <a:cxnLst>
              <a:cxn ang="T4">
                <a:pos x="T0" y="T1"/>
              </a:cxn>
              <a:cxn ang="T5">
                <a:pos x="T2" y="T3"/>
              </a:cxn>
            </a:cxnLst>
            <a:rect l="T6" t="T7" r="T8" b="T9"/>
            <a:pathLst>
              <a:path w="564" h="82">
                <a:moveTo>
                  <a:pt x="0" y="0"/>
                </a:moveTo>
                <a:lnTo>
                  <a:pt x="564" y="8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557" name="Freeform 56">
            <a:extLst>
              <a:ext uri="{FF2B5EF4-FFF2-40B4-BE49-F238E27FC236}">
                <a16:creationId xmlns:a16="http://schemas.microsoft.com/office/drawing/2014/main" id="{3FCF1FB6-74E2-44AD-9292-4237302379B1}"/>
              </a:ext>
            </a:extLst>
          </p:cNvPr>
          <p:cNvSpPr>
            <a:spLocks/>
          </p:cNvSpPr>
          <p:nvPr/>
        </p:nvSpPr>
        <p:spPr bwMode="auto">
          <a:xfrm>
            <a:off x="2209800" y="2981325"/>
            <a:ext cx="120650" cy="149225"/>
          </a:xfrm>
          <a:custGeom>
            <a:avLst/>
            <a:gdLst>
              <a:gd name="T0" fmla="*/ 0 w 76"/>
              <a:gd name="T1" fmla="*/ 2147483646 h 94"/>
              <a:gd name="T2" fmla="*/ 2147483646 w 76"/>
              <a:gd name="T3" fmla="*/ 0 h 94"/>
              <a:gd name="T4" fmla="*/ 0 60000 65536"/>
              <a:gd name="T5" fmla="*/ 0 60000 65536"/>
              <a:gd name="T6" fmla="*/ 0 w 76"/>
              <a:gd name="T7" fmla="*/ 0 h 94"/>
              <a:gd name="T8" fmla="*/ 76 w 76"/>
              <a:gd name="T9" fmla="*/ 94 h 94"/>
            </a:gdLst>
            <a:ahLst/>
            <a:cxnLst>
              <a:cxn ang="T4">
                <a:pos x="T0" y="T1"/>
              </a:cxn>
              <a:cxn ang="T5">
                <a:pos x="T2" y="T3"/>
              </a:cxn>
            </a:cxnLst>
            <a:rect l="T6" t="T7" r="T8" b="T9"/>
            <a:pathLst>
              <a:path w="76" h="94">
                <a:moveTo>
                  <a:pt x="0" y="94"/>
                </a:moveTo>
                <a:lnTo>
                  <a:pt x="76"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558" name="Freeform 57">
            <a:extLst>
              <a:ext uri="{FF2B5EF4-FFF2-40B4-BE49-F238E27FC236}">
                <a16:creationId xmlns:a16="http://schemas.microsoft.com/office/drawing/2014/main" id="{92C683B0-909F-4952-9BAD-01F50525EBD6}"/>
              </a:ext>
            </a:extLst>
          </p:cNvPr>
          <p:cNvSpPr>
            <a:spLocks/>
          </p:cNvSpPr>
          <p:nvPr/>
        </p:nvSpPr>
        <p:spPr bwMode="auto">
          <a:xfrm>
            <a:off x="898525" y="2384425"/>
            <a:ext cx="400050" cy="180975"/>
          </a:xfrm>
          <a:custGeom>
            <a:avLst/>
            <a:gdLst>
              <a:gd name="T0" fmla="*/ 0 w 252"/>
              <a:gd name="T1" fmla="*/ 2147483646 h 114"/>
              <a:gd name="T2" fmla="*/ 2147483646 w 252"/>
              <a:gd name="T3" fmla="*/ 0 h 114"/>
              <a:gd name="T4" fmla="*/ 0 60000 65536"/>
              <a:gd name="T5" fmla="*/ 0 60000 65536"/>
              <a:gd name="T6" fmla="*/ 0 w 252"/>
              <a:gd name="T7" fmla="*/ 0 h 114"/>
              <a:gd name="T8" fmla="*/ 252 w 252"/>
              <a:gd name="T9" fmla="*/ 114 h 114"/>
            </a:gdLst>
            <a:ahLst/>
            <a:cxnLst>
              <a:cxn ang="T4">
                <a:pos x="T0" y="T1"/>
              </a:cxn>
              <a:cxn ang="T5">
                <a:pos x="T2" y="T3"/>
              </a:cxn>
            </a:cxnLst>
            <a:rect l="T6" t="T7" r="T8" b="T9"/>
            <a:pathLst>
              <a:path w="252" h="114">
                <a:moveTo>
                  <a:pt x="0" y="114"/>
                </a:moveTo>
                <a:lnTo>
                  <a:pt x="25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559" name="Freeform 58">
            <a:extLst>
              <a:ext uri="{FF2B5EF4-FFF2-40B4-BE49-F238E27FC236}">
                <a16:creationId xmlns:a16="http://schemas.microsoft.com/office/drawing/2014/main" id="{D867C034-E487-4BE5-B39C-702AF712771C}"/>
              </a:ext>
            </a:extLst>
          </p:cNvPr>
          <p:cNvSpPr>
            <a:spLocks/>
          </p:cNvSpPr>
          <p:nvPr/>
        </p:nvSpPr>
        <p:spPr bwMode="auto">
          <a:xfrm>
            <a:off x="1590675" y="2479675"/>
            <a:ext cx="704850" cy="409575"/>
          </a:xfrm>
          <a:custGeom>
            <a:avLst/>
            <a:gdLst>
              <a:gd name="T0" fmla="*/ 0 w 444"/>
              <a:gd name="T1" fmla="*/ 0 h 258"/>
              <a:gd name="T2" fmla="*/ 2147483646 w 444"/>
              <a:gd name="T3" fmla="*/ 2147483646 h 258"/>
              <a:gd name="T4" fmla="*/ 0 60000 65536"/>
              <a:gd name="T5" fmla="*/ 0 60000 65536"/>
              <a:gd name="T6" fmla="*/ 0 w 444"/>
              <a:gd name="T7" fmla="*/ 0 h 258"/>
              <a:gd name="T8" fmla="*/ 444 w 444"/>
              <a:gd name="T9" fmla="*/ 258 h 258"/>
            </a:gdLst>
            <a:ahLst/>
            <a:cxnLst>
              <a:cxn ang="T4">
                <a:pos x="T0" y="T1"/>
              </a:cxn>
              <a:cxn ang="T5">
                <a:pos x="T2" y="T3"/>
              </a:cxn>
            </a:cxnLst>
            <a:rect l="T6" t="T7" r="T8" b="T9"/>
            <a:pathLst>
              <a:path w="444" h="258">
                <a:moveTo>
                  <a:pt x="0" y="0"/>
                </a:moveTo>
                <a:lnTo>
                  <a:pt x="444" y="25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560" name="Freeform 59">
            <a:extLst>
              <a:ext uri="{FF2B5EF4-FFF2-40B4-BE49-F238E27FC236}">
                <a16:creationId xmlns:a16="http://schemas.microsoft.com/office/drawing/2014/main" id="{EDED1606-7266-45BE-A485-95AE7594CDAA}"/>
              </a:ext>
            </a:extLst>
          </p:cNvPr>
          <p:cNvSpPr>
            <a:spLocks/>
          </p:cNvSpPr>
          <p:nvPr/>
        </p:nvSpPr>
        <p:spPr bwMode="auto">
          <a:xfrm>
            <a:off x="3692525" y="2667000"/>
            <a:ext cx="1038225" cy="666750"/>
          </a:xfrm>
          <a:custGeom>
            <a:avLst/>
            <a:gdLst>
              <a:gd name="T0" fmla="*/ 0 w 654"/>
              <a:gd name="T1" fmla="*/ 2147483646 h 420"/>
              <a:gd name="T2" fmla="*/ 2147483646 w 654"/>
              <a:gd name="T3" fmla="*/ 0 h 420"/>
              <a:gd name="T4" fmla="*/ 0 60000 65536"/>
              <a:gd name="T5" fmla="*/ 0 60000 65536"/>
              <a:gd name="T6" fmla="*/ 0 w 654"/>
              <a:gd name="T7" fmla="*/ 0 h 420"/>
              <a:gd name="T8" fmla="*/ 654 w 654"/>
              <a:gd name="T9" fmla="*/ 420 h 420"/>
            </a:gdLst>
            <a:ahLst/>
            <a:cxnLst>
              <a:cxn ang="T4">
                <a:pos x="T0" y="T1"/>
              </a:cxn>
              <a:cxn ang="T5">
                <a:pos x="T2" y="T3"/>
              </a:cxn>
            </a:cxnLst>
            <a:rect l="T6" t="T7" r="T8" b="T9"/>
            <a:pathLst>
              <a:path w="654" h="420">
                <a:moveTo>
                  <a:pt x="0" y="420"/>
                </a:moveTo>
                <a:lnTo>
                  <a:pt x="654"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561" name="Freeform 60">
            <a:extLst>
              <a:ext uri="{FF2B5EF4-FFF2-40B4-BE49-F238E27FC236}">
                <a16:creationId xmlns:a16="http://schemas.microsoft.com/office/drawing/2014/main" id="{37F7C50B-8154-4BE9-9611-C2FEAC4DEFDB}"/>
              </a:ext>
            </a:extLst>
          </p:cNvPr>
          <p:cNvSpPr>
            <a:spLocks/>
          </p:cNvSpPr>
          <p:nvPr/>
        </p:nvSpPr>
        <p:spPr bwMode="auto">
          <a:xfrm>
            <a:off x="1403350" y="1581150"/>
            <a:ext cx="774700" cy="533400"/>
          </a:xfrm>
          <a:custGeom>
            <a:avLst/>
            <a:gdLst>
              <a:gd name="T0" fmla="*/ 0 w 272"/>
              <a:gd name="T1" fmla="*/ 0 h 318"/>
              <a:gd name="T2" fmla="*/ 2147483646 w 272"/>
              <a:gd name="T3" fmla="*/ 2147483646 h 318"/>
              <a:gd name="T4" fmla="*/ 0 60000 65536"/>
              <a:gd name="T5" fmla="*/ 0 60000 65536"/>
              <a:gd name="T6" fmla="*/ 0 w 272"/>
              <a:gd name="T7" fmla="*/ 0 h 318"/>
              <a:gd name="T8" fmla="*/ 272 w 272"/>
              <a:gd name="T9" fmla="*/ 318 h 318"/>
            </a:gdLst>
            <a:ahLst/>
            <a:cxnLst>
              <a:cxn ang="T4">
                <a:pos x="T0" y="T1"/>
              </a:cxn>
              <a:cxn ang="T5">
                <a:pos x="T2" y="T3"/>
              </a:cxn>
            </a:cxnLst>
            <a:rect l="T6" t="T7" r="T8" b="T9"/>
            <a:pathLst>
              <a:path w="272" h="318">
                <a:moveTo>
                  <a:pt x="0" y="0"/>
                </a:moveTo>
                <a:lnTo>
                  <a:pt x="272" y="318"/>
                </a:lnTo>
              </a:path>
            </a:pathLst>
          </a:custGeom>
          <a:noFill/>
          <a:ln w="762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562" name="Freeform 61">
            <a:extLst>
              <a:ext uri="{FF2B5EF4-FFF2-40B4-BE49-F238E27FC236}">
                <a16:creationId xmlns:a16="http://schemas.microsoft.com/office/drawing/2014/main" id="{B95FA40B-8A33-4C67-87BF-37D6BA1455C0}"/>
              </a:ext>
            </a:extLst>
          </p:cNvPr>
          <p:cNvSpPr>
            <a:spLocks/>
          </p:cNvSpPr>
          <p:nvPr/>
        </p:nvSpPr>
        <p:spPr bwMode="auto">
          <a:xfrm>
            <a:off x="1939925" y="1492250"/>
            <a:ext cx="2603500" cy="222250"/>
          </a:xfrm>
          <a:custGeom>
            <a:avLst/>
            <a:gdLst>
              <a:gd name="T0" fmla="*/ 0 w 1640"/>
              <a:gd name="T1" fmla="*/ 0 h 140"/>
              <a:gd name="T2" fmla="*/ 2147483646 w 1640"/>
              <a:gd name="T3" fmla="*/ 2147483646 h 140"/>
              <a:gd name="T4" fmla="*/ 0 60000 65536"/>
              <a:gd name="T5" fmla="*/ 0 60000 65536"/>
              <a:gd name="T6" fmla="*/ 0 w 1640"/>
              <a:gd name="T7" fmla="*/ 0 h 140"/>
              <a:gd name="T8" fmla="*/ 1640 w 1640"/>
              <a:gd name="T9" fmla="*/ 140 h 140"/>
            </a:gdLst>
            <a:ahLst/>
            <a:cxnLst>
              <a:cxn ang="T4">
                <a:pos x="T0" y="T1"/>
              </a:cxn>
              <a:cxn ang="T5">
                <a:pos x="T2" y="T3"/>
              </a:cxn>
            </a:cxnLst>
            <a:rect l="T6" t="T7" r="T8" b="T9"/>
            <a:pathLst>
              <a:path w="1640" h="140">
                <a:moveTo>
                  <a:pt x="0" y="0"/>
                </a:moveTo>
                <a:lnTo>
                  <a:pt x="1640" y="140"/>
                </a:lnTo>
              </a:path>
            </a:pathLst>
          </a:custGeom>
          <a:noFill/>
          <a:ln w="762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563" name="Freeform 62">
            <a:extLst>
              <a:ext uri="{FF2B5EF4-FFF2-40B4-BE49-F238E27FC236}">
                <a16:creationId xmlns:a16="http://schemas.microsoft.com/office/drawing/2014/main" id="{5516D32F-7BAF-4B59-906C-3957FA1114BC}"/>
              </a:ext>
            </a:extLst>
          </p:cNvPr>
          <p:cNvSpPr>
            <a:spLocks/>
          </p:cNvSpPr>
          <p:nvPr/>
        </p:nvSpPr>
        <p:spPr bwMode="auto">
          <a:xfrm>
            <a:off x="3803650" y="1841500"/>
            <a:ext cx="1117600" cy="657225"/>
          </a:xfrm>
          <a:custGeom>
            <a:avLst/>
            <a:gdLst>
              <a:gd name="T0" fmla="*/ 0 w 568"/>
              <a:gd name="T1" fmla="*/ 2147483646 h 344"/>
              <a:gd name="T2" fmla="*/ 2147483646 w 568"/>
              <a:gd name="T3" fmla="*/ 0 h 344"/>
              <a:gd name="T4" fmla="*/ 0 60000 65536"/>
              <a:gd name="T5" fmla="*/ 0 60000 65536"/>
              <a:gd name="T6" fmla="*/ 0 w 568"/>
              <a:gd name="T7" fmla="*/ 0 h 344"/>
              <a:gd name="T8" fmla="*/ 568 w 568"/>
              <a:gd name="T9" fmla="*/ 344 h 344"/>
            </a:gdLst>
            <a:ahLst/>
            <a:cxnLst>
              <a:cxn ang="T4">
                <a:pos x="T0" y="T1"/>
              </a:cxn>
              <a:cxn ang="T5">
                <a:pos x="T2" y="T3"/>
              </a:cxn>
            </a:cxnLst>
            <a:rect l="T6" t="T7" r="T8" b="T9"/>
            <a:pathLst>
              <a:path w="568" h="344">
                <a:moveTo>
                  <a:pt x="0" y="344"/>
                </a:moveTo>
                <a:lnTo>
                  <a:pt x="568" y="0"/>
                </a:lnTo>
              </a:path>
            </a:pathLst>
          </a:custGeom>
          <a:noFill/>
          <a:ln w="762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564" name="Freeform 63">
            <a:extLst>
              <a:ext uri="{FF2B5EF4-FFF2-40B4-BE49-F238E27FC236}">
                <a16:creationId xmlns:a16="http://schemas.microsoft.com/office/drawing/2014/main" id="{559F9370-BD1D-484C-88DA-D969A9EE79A3}"/>
              </a:ext>
            </a:extLst>
          </p:cNvPr>
          <p:cNvSpPr>
            <a:spLocks/>
          </p:cNvSpPr>
          <p:nvPr/>
        </p:nvSpPr>
        <p:spPr bwMode="auto">
          <a:xfrm>
            <a:off x="2705100" y="2152650"/>
            <a:ext cx="473075" cy="384175"/>
          </a:xfrm>
          <a:custGeom>
            <a:avLst/>
            <a:gdLst>
              <a:gd name="T0" fmla="*/ 0 w 272"/>
              <a:gd name="T1" fmla="*/ 0 h 212"/>
              <a:gd name="T2" fmla="*/ 2147483646 w 272"/>
              <a:gd name="T3" fmla="*/ 2147483646 h 212"/>
              <a:gd name="T4" fmla="*/ 0 60000 65536"/>
              <a:gd name="T5" fmla="*/ 0 60000 65536"/>
              <a:gd name="T6" fmla="*/ 0 w 272"/>
              <a:gd name="T7" fmla="*/ 0 h 212"/>
              <a:gd name="T8" fmla="*/ 272 w 272"/>
              <a:gd name="T9" fmla="*/ 212 h 212"/>
            </a:gdLst>
            <a:ahLst/>
            <a:cxnLst>
              <a:cxn ang="T4">
                <a:pos x="T0" y="T1"/>
              </a:cxn>
              <a:cxn ang="T5">
                <a:pos x="T2" y="T3"/>
              </a:cxn>
            </a:cxnLst>
            <a:rect l="T6" t="T7" r="T8" b="T9"/>
            <a:pathLst>
              <a:path w="272" h="212">
                <a:moveTo>
                  <a:pt x="0" y="0"/>
                </a:moveTo>
                <a:lnTo>
                  <a:pt x="272" y="212"/>
                </a:lnTo>
              </a:path>
            </a:pathLst>
          </a:custGeom>
          <a:noFill/>
          <a:ln w="762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5565" name="Oval 64">
            <a:extLst>
              <a:ext uri="{FF2B5EF4-FFF2-40B4-BE49-F238E27FC236}">
                <a16:creationId xmlns:a16="http://schemas.microsoft.com/office/drawing/2014/main" id="{A5EC2821-EE23-495E-98D1-AAD207514635}"/>
              </a:ext>
            </a:extLst>
          </p:cNvPr>
          <p:cNvSpPr>
            <a:spLocks noChangeArrowheads="1"/>
          </p:cNvSpPr>
          <p:nvPr/>
        </p:nvSpPr>
        <p:spPr bwMode="auto">
          <a:xfrm>
            <a:off x="4643438" y="2565400"/>
            <a:ext cx="496887" cy="128588"/>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566" name="Line 65">
            <a:extLst>
              <a:ext uri="{FF2B5EF4-FFF2-40B4-BE49-F238E27FC236}">
                <a16:creationId xmlns:a16="http://schemas.microsoft.com/office/drawing/2014/main" id="{D4104B21-20BB-43BE-96B8-9F87D205EDB7}"/>
              </a:ext>
            </a:extLst>
          </p:cNvPr>
          <p:cNvSpPr>
            <a:spLocks noChangeShapeType="1"/>
          </p:cNvSpPr>
          <p:nvPr/>
        </p:nvSpPr>
        <p:spPr bwMode="auto">
          <a:xfrm>
            <a:off x="4643438" y="2554288"/>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5567" name="Line 66">
            <a:extLst>
              <a:ext uri="{FF2B5EF4-FFF2-40B4-BE49-F238E27FC236}">
                <a16:creationId xmlns:a16="http://schemas.microsoft.com/office/drawing/2014/main" id="{3EE262C4-C875-44F7-98B1-C0B3FB477567}"/>
              </a:ext>
            </a:extLst>
          </p:cNvPr>
          <p:cNvSpPr>
            <a:spLocks noChangeShapeType="1"/>
          </p:cNvSpPr>
          <p:nvPr/>
        </p:nvSpPr>
        <p:spPr bwMode="auto">
          <a:xfrm>
            <a:off x="5140325" y="2554288"/>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5568" name="Rectangle 67">
            <a:extLst>
              <a:ext uri="{FF2B5EF4-FFF2-40B4-BE49-F238E27FC236}">
                <a16:creationId xmlns:a16="http://schemas.microsoft.com/office/drawing/2014/main" id="{6FC64532-0469-4E6B-9F2C-E9AEA8047A11}"/>
              </a:ext>
            </a:extLst>
          </p:cNvPr>
          <p:cNvSpPr>
            <a:spLocks noChangeArrowheads="1"/>
          </p:cNvSpPr>
          <p:nvPr/>
        </p:nvSpPr>
        <p:spPr bwMode="auto">
          <a:xfrm>
            <a:off x="4643438" y="2554288"/>
            <a:ext cx="492125" cy="77787"/>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05569" name="Oval 68">
            <a:extLst>
              <a:ext uri="{FF2B5EF4-FFF2-40B4-BE49-F238E27FC236}">
                <a16:creationId xmlns:a16="http://schemas.microsoft.com/office/drawing/2014/main" id="{435AA514-40B0-4BE5-A740-9EEB6623F443}"/>
              </a:ext>
            </a:extLst>
          </p:cNvPr>
          <p:cNvSpPr>
            <a:spLocks noChangeArrowheads="1"/>
          </p:cNvSpPr>
          <p:nvPr/>
        </p:nvSpPr>
        <p:spPr bwMode="auto">
          <a:xfrm>
            <a:off x="4638675" y="2460625"/>
            <a:ext cx="496888" cy="1508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570" name="Rectangle 69">
            <a:extLst>
              <a:ext uri="{FF2B5EF4-FFF2-40B4-BE49-F238E27FC236}">
                <a16:creationId xmlns:a16="http://schemas.microsoft.com/office/drawing/2014/main" id="{61BE10C7-DE05-40DA-B25D-26B4086BA3EB}"/>
              </a:ext>
            </a:extLst>
          </p:cNvPr>
          <p:cNvSpPr>
            <a:spLocks noChangeArrowheads="1"/>
          </p:cNvSpPr>
          <p:nvPr/>
        </p:nvSpPr>
        <p:spPr bwMode="auto">
          <a:xfrm>
            <a:off x="4776788" y="2481263"/>
            <a:ext cx="223837" cy="19050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571" name="Text Box 70">
            <a:extLst>
              <a:ext uri="{FF2B5EF4-FFF2-40B4-BE49-F238E27FC236}">
                <a16:creationId xmlns:a16="http://schemas.microsoft.com/office/drawing/2014/main" id="{B99DE575-9139-468B-A37F-57A0817799FE}"/>
              </a:ext>
            </a:extLst>
          </p:cNvPr>
          <p:cNvSpPr txBox="1">
            <a:spLocks noChangeArrowheads="1"/>
          </p:cNvSpPr>
          <p:nvPr/>
        </p:nvSpPr>
        <p:spPr bwMode="auto">
          <a:xfrm>
            <a:off x="4737100" y="2384425"/>
            <a:ext cx="314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a</a:t>
            </a:r>
            <a:endParaRPr lang="en-US" altLang="en-US" sz="2400">
              <a:latin typeface="Times New Roman" panose="02020603050405020304" pitchFamily="18" charset="0"/>
            </a:endParaRPr>
          </a:p>
        </p:txBody>
      </p:sp>
      <p:sp>
        <p:nvSpPr>
          <p:cNvPr id="405572" name="Text Box 71">
            <a:extLst>
              <a:ext uri="{FF2B5EF4-FFF2-40B4-BE49-F238E27FC236}">
                <a16:creationId xmlns:a16="http://schemas.microsoft.com/office/drawing/2014/main" id="{D46DD766-7F66-40D2-8F06-F1C763750017}"/>
              </a:ext>
            </a:extLst>
          </p:cNvPr>
          <p:cNvSpPr txBox="1">
            <a:spLocks noChangeArrowheads="1"/>
          </p:cNvSpPr>
          <p:nvPr/>
        </p:nvSpPr>
        <p:spPr bwMode="auto">
          <a:xfrm>
            <a:off x="1041400" y="2484438"/>
            <a:ext cx="336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t>C</a:t>
            </a:r>
            <a:endParaRPr lang="en-US" altLang="en-US" sz="2400"/>
          </a:p>
        </p:txBody>
      </p:sp>
      <p:sp>
        <p:nvSpPr>
          <p:cNvPr id="405573" name="Text Box 72">
            <a:extLst>
              <a:ext uri="{FF2B5EF4-FFF2-40B4-BE49-F238E27FC236}">
                <a16:creationId xmlns:a16="http://schemas.microsoft.com/office/drawing/2014/main" id="{9FD45217-5930-423E-94D4-A05F2607E27D}"/>
              </a:ext>
            </a:extLst>
          </p:cNvPr>
          <p:cNvSpPr txBox="1">
            <a:spLocks noChangeArrowheads="1"/>
          </p:cNvSpPr>
          <p:nvPr/>
        </p:nvSpPr>
        <p:spPr bwMode="auto">
          <a:xfrm>
            <a:off x="1708150" y="3370263"/>
            <a:ext cx="3698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t>A</a:t>
            </a:r>
            <a:endParaRPr lang="en-US" altLang="en-US" sz="2400"/>
          </a:p>
        </p:txBody>
      </p:sp>
      <p:sp>
        <p:nvSpPr>
          <p:cNvPr id="405574" name="Text Box 73">
            <a:extLst>
              <a:ext uri="{FF2B5EF4-FFF2-40B4-BE49-F238E27FC236}">
                <a16:creationId xmlns:a16="http://schemas.microsoft.com/office/drawing/2014/main" id="{D38FE082-E0A6-4DA8-80BB-E32550364181}"/>
              </a:ext>
            </a:extLst>
          </p:cNvPr>
          <p:cNvSpPr txBox="1">
            <a:spLocks noChangeArrowheads="1"/>
          </p:cNvSpPr>
          <p:nvPr/>
        </p:nvSpPr>
        <p:spPr bwMode="auto">
          <a:xfrm>
            <a:off x="5118100" y="2697163"/>
            <a:ext cx="3444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t>B</a:t>
            </a:r>
            <a:endParaRPr lang="en-US" altLang="en-US" sz="2400"/>
          </a:p>
        </p:txBody>
      </p:sp>
      <p:sp>
        <p:nvSpPr>
          <p:cNvPr id="405575" name="Oval 74">
            <a:extLst>
              <a:ext uri="{FF2B5EF4-FFF2-40B4-BE49-F238E27FC236}">
                <a16:creationId xmlns:a16="http://schemas.microsoft.com/office/drawing/2014/main" id="{60217C8B-87FF-4676-84CA-15CC9FB082D8}"/>
              </a:ext>
            </a:extLst>
          </p:cNvPr>
          <p:cNvSpPr>
            <a:spLocks noChangeArrowheads="1"/>
          </p:cNvSpPr>
          <p:nvPr/>
        </p:nvSpPr>
        <p:spPr bwMode="auto">
          <a:xfrm>
            <a:off x="1804988" y="3222625"/>
            <a:ext cx="496887" cy="128588"/>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576" name="Line 75">
            <a:extLst>
              <a:ext uri="{FF2B5EF4-FFF2-40B4-BE49-F238E27FC236}">
                <a16:creationId xmlns:a16="http://schemas.microsoft.com/office/drawing/2014/main" id="{B9675683-AD43-4F84-9EC3-93E0BCA1A8C6}"/>
              </a:ext>
            </a:extLst>
          </p:cNvPr>
          <p:cNvSpPr>
            <a:spLocks noChangeShapeType="1"/>
          </p:cNvSpPr>
          <p:nvPr/>
        </p:nvSpPr>
        <p:spPr bwMode="auto">
          <a:xfrm>
            <a:off x="1804988" y="3211513"/>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5577" name="Line 76">
            <a:extLst>
              <a:ext uri="{FF2B5EF4-FFF2-40B4-BE49-F238E27FC236}">
                <a16:creationId xmlns:a16="http://schemas.microsoft.com/office/drawing/2014/main" id="{27B854E2-F41F-4D11-A73B-8837C03D0C1A}"/>
              </a:ext>
            </a:extLst>
          </p:cNvPr>
          <p:cNvSpPr>
            <a:spLocks noChangeShapeType="1"/>
          </p:cNvSpPr>
          <p:nvPr/>
        </p:nvSpPr>
        <p:spPr bwMode="auto">
          <a:xfrm>
            <a:off x="2301875" y="3211513"/>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5578" name="Rectangle 77">
            <a:extLst>
              <a:ext uri="{FF2B5EF4-FFF2-40B4-BE49-F238E27FC236}">
                <a16:creationId xmlns:a16="http://schemas.microsoft.com/office/drawing/2014/main" id="{E679D914-D73D-4237-9D2C-D7F902E1ACEA}"/>
              </a:ext>
            </a:extLst>
          </p:cNvPr>
          <p:cNvSpPr>
            <a:spLocks noChangeArrowheads="1"/>
          </p:cNvSpPr>
          <p:nvPr/>
        </p:nvSpPr>
        <p:spPr bwMode="auto">
          <a:xfrm>
            <a:off x="1804988" y="3211513"/>
            <a:ext cx="492125" cy="77787"/>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05579" name="Oval 78">
            <a:extLst>
              <a:ext uri="{FF2B5EF4-FFF2-40B4-BE49-F238E27FC236}">
                <a16:creationId xmlns:a16="http://schemas.microsoft.com/office/drawing/2014/main" id="{48AD632B-291B-4011-A931-9B72A64831B8}"/>
              </a:ext>
            </a:extLst>
          </p:cNvPr>
          <p:cNvSpPr>
            <a:spLocks noChangeArrowheads="1"/>
          </p:cNvSpPr>
          <p:nvPr/>
        </p:nvSpPr>
        <p:spPr bwMode="auto">
          <a:xfrm>
            <a:off x="1800225" y="3124200"/>
            <a:ext cx="496888" cy="1508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580" name="Rectangle 79">
            <a:extLst>
              <a:ext uri="{FF2B5EF4-FFF2-40B4-BE49-F238E27FC236}">
                <a16:creationId xmlns:a16="http://schemas.microsoft.com/office/drawing/2014/main" id="{390A6FBA-6C43-4688-9F4A-85E2547FAC60}"/>
              </a:ext>
            </a:extLst>
          </p:cNvPr>
          <p:cNvSpPr>
            <a:spLocks noChangeArrowheads="1"/>
          </p:cNvSpPr>
          <p:nvPr/>
        </p:nvSpPr>
        <p:spPr bwMode="auto">
          <a:xfrm>
            <a:off x="1935163" y="3167063"/>
            <a:ext cx="225425" cy="15240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581" name="Text Box 80">
            <a:extLst>
              <a:ext uri="{FF2B5EF4-FFF2-40B4-BE49-F238E27FC236}">
                <a16:creationId xmlns:a16="http://schemas.microsoft.com/office/drawing/2014/main" id="{747E8152-B914-46C6-820D-C046989CB911}"/>
              </a:ext>
            </a:extLst>
          </p:cNvPr>
          <p:cNvSpPr txBox="1">
            <a:spLocks noChangeArrowheads="1"/>
          </p:cNvSpPr>
          <p:nvPr/>
        </p:nvSpPr>
        <p:spPr bwMode="auto">
          <a:xfrm>
            <a:off x="1892300" y="3038475"/>
            <a:ext cx="333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d</a:t>
            </a:r>
            <a:endParaRPr lang="en-US" altLang="en-US" sz="2400">
              <a:latin typeface="Times New Roman" panose="02020603050405020304" pitchFamily="18" charset="0"/>
            </a:endParaRPr>
          </a:p>
        </p:txBody>
      </p:sp>
      <p:grpSp>
        <p:nvGrpSpPr>
          <p:cNvPr id="405582" name="Group 81">
            <a:extLst>
              <a:ext uri="{FF2B5EF4-FFF2-40B4-BE49-F238E27FC236}">
                <a16:creationId xmlns:a16="http://schemas.microsoft.com/office/drawing/2014/main" id="{1B014A30-8079-4DD2-BFB1-4F5DBC789A3B}"/>
              </a:ext>
            </a:extLst>
          </p:cNvPr>
          <p:cNvGrpSpPr>
            <a:grpSpLocks/>
          </p:cNvGrpSpPr>
          <p:nvPr/>
        </p:nvGrpSpPr>
        <p:grpSpPr bwMode="auto">
          <a:xfrm>
            <a:off x="2143125" y="1866900"/>
            <a:ext cx="779463" cy="396875"/>
            <a:chOff x="2509" y="3533"/>
            <a:chExt cx="491" cy="250"/>
          </a:xfrm>
        </p:grpSpPr>
        <p:sp>
          <p:nvSpPr>
            <p:cNvPr id="405636" name="Oval 82">
              <a:extLst>
                <a:ext uri="{FF2B5EF4-FFF2-40B4-BE49-F238E27FC236}">
                  <a16:creationId xmlns:a16="http://schemas.microsoft.com/office/drawing/2014/main" id="{54328B20-BFEF-48A5-AB90-9CB467D9E36C}"/>
                </a:ext>
              </a:extLst>
            </p:cNvPr>
            <p:cNvSpPr>
              <a:spLocks noChangeArrowheads="1"/>
            </p:cNvSpPr>
            <p:nvPr/>
          </p:nvSpPr>
          <p:spPr bwMode="auto">
            <a:xfrm>
              <a:off x="2514" y="3646"/>
              <a:ext cx="484" cy="113"/>
            </a:xfrm>
            <a:prstGeom prst="ellipse">
              <a:avLst/>
            </a:prstGeom>
            <a:solidFill>
              <a:schemeClr val="hlink"/>
            </a:solidFill>
            <a:ln w="1905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637" name="Line 83">
              <a:extLst>
                <a:ext uri="{FF2B5EF4-FFF2-40B4-BE49-F238E27FC236}">
                  <a16:creationId xmlns:a16="http://schemas.microsoft.com/office/drawing/2014/main" id="{DF57BBE7-5ADA-4E92-9406-F8B673EBBAAF}"/>
                </a:ext>
              </a:extLst>
            </p:cNvPr>
            <p:cNvSpPr>
              <a:spLocks noChangeShapeType="1"/>
            </p:cNvSpPr>
            <p:nvPr/>
          </p:nvSpPr>
          <p:spPr bwMode="auto">
            <a:xfrm>
              <a:off x="2998" y="3637"/>
              <a:ext cx="2" cy="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5638" name="Rectangle 84">
              <a:extLst>
                <a:ext uri="{FF2B5EF4-FFF2-40B4-BE49-F238E27FC236}">
                  <a16:creationId xmlns:a16="http://schemas.microsoft.com/office/drawing/2014/main" id="{730D6A78-FCF4-43BE-AEBD-A47E312BF8F9}"/>
                </a:ext>
              </a:extLst>
            </p:cNvPr>
            <p:cNvSpPr>
              <a:spLocks noChangeArrowheads="1"/>
            </p:cNvSpPr>
            <p:nvPr/>
          </p:nvSpPr>
          <p:spPr bwMode="auto">
            <a:xfrm>
              <a:off x="2514" y="3637"/>
              <a:ext cx="480" cy="68"/>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05639" name="Oval 85">
              <a:extLst>
                <a:ext uri="{FF2B5EF4-FFF2-40B4-BE49-F238E27FC236}">
                  <a16:creationId xmlns:a16="http://schemas.microsoft.com/office/drawing/2014/main" id="{A57070CD-6EFA-42CD-BC5F-02F602B2FDC7}"/>
                </a:ext>
              </a:extLst>
            </p:cNvPr>
            <p:cNvSpPr>
              <a:spLocks noChangeArrowheads="1"/>
            </p:cNvSpPr>
            <p:nvPr/>
          </p:nvSpPr>
          <p:spPr bwMode="auto">
            <a:xfrm>
              <a:off x="2509" y="3555"/>
              <a:ext cx="485" cy="132"/>
            </a:xfrm>
            <a:prstGeom prst="ellipse">
              <a:avLst/>
            </a:prstGeom>
            <a:solidFill>
              <a:schemeClr val="hlink"/>
            </a:solidFill>
            <a:ln w="1905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640" name="Line 86">
              <a:extLst>
                <a:ext uri="{FF2B5EF4-FFF2-40B4-BE49-F238E27FC236}">
                  <a16:creationId xmlns:a16="http://schemas.microsoft.com/office/drawing/2014/main" id="{7EBCA201-8F3C-46F6-BE22-B7F5B9738DA1}"/>
                </a:ext>
              </a:extLst>
            </p:cNvPr>
            <p:cNvSpPr>
              <a:spLocks noChangeShapeType="1"/>
            </p:cNvSpPr>
            <p:nvPr/>
          </p:nvSpPr>
          <p:spPr bwMode="auto">
            <a:xfrm>
              <a:off x="2511" y="3637"/>
              <a:ext cx="1"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05641" name="Group 87">
              <a:extLst>
                <a:ext uri="{FF2B5EF4-FFF2-40B4-BE49-F238E27FC236}">
                  <a16:creationId xmlns:a16="http://schemas.microsoft.com/office/drawing/2014/main" id="{7DB7044B-EEA4-4810-9BCA-4C50C31659EE}"/>
                </a:ext>
              </a:extLst>
            </p:cNvPr>
            <p:cNvGrpSpPr>
              <a:grpSpLocks/>
            </p:cNvGrpSpPr>
            <p:nvPr/>
          </p:nvGrpSpPr>
          <p:grpSpPr bwMode="auto">
            <a:xfrm>
              <a:off x="2558" y="3533"/>
              <a:ext cx="355" cy="250"/>
              <a:chOff x="2012" y="3629"/>
              <a:chExt cx="355" cy="250"/>
            </a:xfrm>
          </p:grpSpPr>
          <p:sp>
            <p:nvSpPr>
              <p:cNvPr id="405642" name="Rectangle 88">
                <a:extLst>
                  <a:ext uri="{FF2B5EF4-FFF2-40B4-BE49-F238E27FC236}">
                    <a16:creationId xmlns:a16="http://schemas.microsoft.com/office/drawing/2014/main" id="{2361542F-F1B7-4F04-B8F5-09824A9188A4}"/>
                  </a:ext>
                </a:extLst>
              </p:cNvPr>
              <p:cNvSpPr>
                <a:spLocks noChangeArrowheads="1"/>
              </p:cNvSpPr>
              <p:nvPr/>
            </p:nvSpPr>
            <p:spPr bwMode="auto">
              <a:xfrm>
                <a:off x="2065" y="3690"/>
                <a:ext cx="265" cy="13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643" name="Text Box 89">
                <a:extLst>
                  <a:ext uri="{FF2B5EF4-FFF2-40B4-BE49-F238E27FC236}">
                    <a16:creationId xmlns:a16="http://schemas.microsoft.com/office/drawing/2014/main" id="{B3476EB6-AB90-47C9-99A5-D13FC208FFCB}"/>
                  </a:ext>
                </a:extLst>
              </p:cNvPr>
              <p:cNvSpPr txBox="1">
                <a:spLocks noChangeArrowheads="1"/>
              </p:cNvSpPr>
              <p:nvPr/>
            </p:nvSpPr>
            <p:spPr bwMode="auto">
              <a:xfrm>
                <a:off x="2012" y="3629"/>
                <a:ext cx="35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A.a</a:t>
                </a:r>
                <a:endParaRPr lang="en-US" altLang="en-US" sz="2400">
                  <a:latin typeface="Times New Roman" panose="02020603050405020304" pitchFamily="18" charset="0"/>
                </a:endParaRPr>
              </a:p>
            </p:txBody>
          </p:sp>
        </p:grpSp>
      </p:grpSp>
      <p:grpSp>
        <p:nvGrpSpPr>
          <p:cNvPr id="405583" name="Group 90">
            <a:extLst>
              <a:ext uri="{FF2B5EF4-FFF2-40B4-BE49-F238E27FC236}">
                <a16:creationId xmlns:a16="http://schemas.microsoft.com/office/drawing/2014/main" id="{24A786D3-5FDD-4593-89F9-416E0964F870}"/>
              </a:ext>
            </a:extLst>
          </p:cNvPr>
          <p:cNvGrpSpPr>
            <a:grpSpLocks/>
          </p:cNvGrpSpPr>
          <p:nvPr/>
        </p:nvGrpSpPr>
        <p:grpSpPr bwMode="auto">
          <a:xfrm>
            <a:off x="3068638" y="2251075"/>
            <a:ext cx="779462" cy="396875"/>
            <a:chOff x="2509" y="3533"/>
            <a:chExt cx="491" cy="250"/>
          </a:xfrm>
        </p:grpSpPr>
        <p:sp>
          <p:nvSpPr>
            <p:cNvPr id="405628" name="Oval 91">
              <a:extLst>
                <a:ext uri="{FF2B5EF4-FFF2-40B4-BE49-F238E27FC236}">
                  <a16:creationId xmlns:a16="http://schemas.microsoft.com/office/drawing/2014/main" id="{1B0746AC-B8ED-4DC4-B0F8-5D3FC47A1A33}"/>
                </a:ext>
              </a:extLst>
            </p:cNvPr>
            <p:cNvSpPr>
              <a:spLocks noChangeArrowheads="1"/>
            </p:cNvSpPr>
            <p:nvPr/>
          </p:nvSpPr>
          <p:spPr bwMode="auto">
            <a:xfrm>
              <a:off x="2514" y="3646"/>
              <a:ext cx="484" cy="113"/>
            </a:xfrm>
            <a:prstGeom prst="ellipse">
              <a:avLst/>
            </a:prstGeom>
            <a:solidFill>
              <a:schemeClr val="hlink"/>
            </a:solidFill>
            <a:ln w="1905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629" name="Line 92">
              <a:extLst>
                <a:ext uri="{FF2B5EF4-FFF2-40B4-BE49-F238E27FC236}">
                  <a16:creationId xmlns:a16="http://schemas.microsoft.com/office/drawing/2014/main" id="{8B492FFB-C693-40F4-AF99-655F025ECAC7}"/>
                </a:ext>
              </a:extLst>
            </p:cNvPr>
            <p:cNvSpPr>
              <a:spLocks noChangeShapeType="1"/>
            </p:cNvSpPr>
            <p:nvPr/>
          </p:nvSpPr>
          <p:spPr bwMode="auto">
            <a:xfrm>
              <a:off x="2998" y="3637"/>
              <a:ext cx="2" cy="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5630" name="Rectangle 93">
              <a:extLst>
                <a:ext uri="{FF2B5EF4-FFF2-40B4-BE49-F238E27FC236}">
                  <a16:creationId xmlns:a16="http://schemas.microsoft.com/office/drawing/2014/main" id="{27D3C786-6CC2-4E2C-895B-243EF7F76E2C}"/>
                </a:ext>
              </a:extLst>
            </p:cNvPr>
            <p:cNvSpPr>
              <a:spLocks noChangeArrowheads="1"/>
            </p:cNvSpPr>
            <p:nvPr/>
          </p:nvSpPr>
          <p:spPr bwMode="auto">
            <a:xfrm>
              <a:off x="2514" y="3637"/>
              <a:ext cx="480" cy="68"/>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05631" name="Oval 94">
              <a:extLst>
                <a:ext uri="{FF2B5EF4-FFF2-40B4-BE49-F238E27FC236}">
                  <a16:creationId xmlns:a16="http://schemas.microsoft.com/office/drawing/2014/main" id="{F66321ED-9311-4000-BA85-9C622EA8DD56}"/>
                </a:ext>
              </a:extLst>
            </p:cNvPr>
            <p:cNvSpPr>
              <a:spLocks noChangeArrowheads="1"/>
            </p:cNvSpPr>
            <p:nvPr/>
          </p:nvSpPr>
          <p:spPr bwMode="auto">
            <a:xfrm>
              <a:off x="2509" y="3555"/>
              <a:ext cx="485" cy="132"/>
            </a:xfrm>
            <a:prstGeom prst="ellipse">
              <a:avLst/>
            </a:prstGeom>
            <a:solidFill>
              <a:schemeClr val="hlink"/>
            </a:solidFill>
            <a:ln w="1905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632" name="Line 95">
              <a:extLst>
                <a:ext uri="{FF2B5EF4-FFF2-40B4-BE49-F238E27FC236}">
                  <a16:creationId xmlns:a16="http://schemas.microsoft.com/office/drawing/2014/main" id="{6B00199F-796B-4C03-97D2-F1F1EDADDC8E}"/>
                </a:ext>
              </a:extLst>
            </p:cNvPr>
            <p:cNvSpPr>
              <a:spLocks noChangeShapeType="1"/>
            </p:cNvSpPr>
            <p:nvPr/>
          </p:nvSpPr>
          <p:spPr bwMode="auto">
            <a:xfrm>
              <a:off x="2511" y="3637"/>
              <a:ext cx="1"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05633" name="Group 96">
              <a:extLst>
                <a:ext uri="{FF2B5EF4-FFF2-40B4-BE49-F238E27FC236}">
                  <a16:creationId xmlns:a16="http://schemas.microsoft.com/office/drawing/2014/main" id="{F3BA8839-E02A-4C57-9B6C-6F0500631EFC}"/>
                </a:ext>
              </a:extLst>
            </p:cNvPr>
            <p:cNvGrpSpPr>
              <a:grpSpLocks/>
            </p:cNvGrpSpPr>
            <p:nvPr/>
          </p:nvGrpSpPr>
          <p:grpSpPr bwMode="auto">
            <a:xfrm>
              <a:off x="2558" y="3533"/>
              <a:ext cx="355" cy="250"/>
              <a:chOff x="2012" y="3629"/>
              <a:chExt cx="355" cy="250"/>
            </a:xfrm>
          </p:grpSpPr>
          <p:sp>
            <p:nvSpPr>
              <p:cNvPr id="405634" name="Rectangle 97">
                <a:extLst>
                  <a:ext uri="{FF2B5EF4-FFF2-40B4-BE49-F238E27FC236}">
                    <a16:creationId xmlns:a16="http://schemas.microsoft.com/office/drawing/2014/main" id="{1368DB9B-7A18-419D-80E3-45BE0E492B91}"/>
                  </a:ext>
                </a:extLst>
              </p:cNvPr>
              <p:cNvSpPr>
                <a:spLocks noChangeArrowheads="1"/>
              </p:cNvSpPr>
              <p:nvPr/>
            </p:nvSpPr>
            <p:spPr bwMode="auto">
              <a:xfrm>
                <a:off x="2065" y="3690"/>
                <a:ext cx="265" cy="13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635" name="Text Box 98">
                <a:extLst>
                  <a:ext uri="{FF2B5EF4-FFF2-40B4-BE49-F238E27FC236}">
                    <a16:creationId xmlns:a16="http://schemas.microsoft.com/office/drawing/2014/main" id="{1976AB39-2130-4FF2-9B37-67891EADE48A}"/>
                  </a:ext>
                </a:extLst>
              </p:cNvPr>
              <p:cNvSpPr txBox="1">
                <a:spLocks noChangeArrowheads="1"/>
              </p:cNvSpPr>
              <p:nvPr/>
            </p:nvSpPr>
            <p:spPr bwMode="auto">
              <a:xfrm>
                <a:off x="2012" y="3629"/>
                <a:ext cx="35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A.c</a:t>
                </a:r>
                <a:endParaRPr lang="en-US" altLang="en-US" sz="2400">
                  <a:latin typeface="Times New Roman" panose="02020603050405020304" pitchFamily="18" charset="0"/>
                </a:endParaRPr>
              </a:p>
            </p:txBody>
          </p:sp>
        </p:grpSp>
      </p:grpSp>
      <p:grpSp>
        <p:nvGrpSpPr>
          <p:cNvPr id="405584" name="Group 99">
            <a:extLst>
              <a:ext uri="{FF2B5EF4-FFF2-40B4-BE49-F238E27FC236}">
                <a16:creationId xmlns:a16="http://schemas.microsoft.com/office/drawing/2014/main" id="{7B57343E-EEBA-4A85-8E8F-EA79F5577B20}"/>
              </a:ext>
            </a:extLst>
          </p:cNvPr>
          <p:cNvGrpSpPr>
            <a:grpSpLocks/>
          </p:cNvGrpSpPr>
          <p:nvPr/>
        </p:nvGrpSpPr>
        <p:grpSpPr bwMode="auto">
          <a:xfrm>
            <a:off x="1166813" y="1287463"/>
            <a:ext cx="779462" cy="396875"/>
            <a:chOff x="2509" y="3533"/>
            <a:chExt cx="491" cy="250"/>
          </a:xfrm>
        </p:grpSpPr>
        <p:sp>
          <p:nvSpPr>
            <p:cNvPr id="405620" name="Oval 100">
              <a:extLst>
                <a:ext uri="{FF2B5EF4-FFF2-40B4-BE49-F238E27FC236}">
                  <a16:creationId xmlns:a16="http://schemas.microsoft.com/office/drawing/2014/main" id="{0367F7FA-CEAD-49E9-927B-056AF3A8305C}"/>
                </a:ext>
              </a:extLst>
            </p:cNvPr>
            <p:cNvSpPr>
              <a:spLocks noChangeArrowheads="1"/>
            </p:cNvSpPr>
            <p:nvPr/>
          </p:nvSpPr>
          <p:spPr bwMode="auto">
            <a:xfrm>
              <a:off x="2514" y="3646"/>
              <a:ext cx="484" cy="113"/>
            </a:xfrm>
            <a:prstGeom prst="ellipse">
              <a:avLst/>
            </a:prstGeom>
            <a:solidFill>
              <a:schemeClr val="hlink"/>
            </a:solidFill>
            <a:ln w="1905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621" name="Line 101">
              <a:extLst>
                <a:ext uri="{FF2B5EF4-FFF2-40B4-BE49-F238E27FC236}">
                  <a16:creationId xmlns:a16="http://schemas.microsoft.com/office/drawing/2014/main" id="{7D2FFA2D-2F38-4BDA-AD8D-14598E7D08F1}"/>
                </a:ext>
              </a:extLst>
            </p:cNvPr>
            <p:cNvSpPr>
              <a:spLocks noChangeShapeType="1"/>
            </p:cNvSpPr>
            <p:nvPr/>
          </p:nvSpPr>
          <p:spPr bwMode="auto">
            <a:xfrm>
              <a:off x="2998" y="3637"/>
              <a:ext cx="2" cy="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5622" name="Rectangle 102">
              <a:extLst>
                <a:ext uri="{FF2B5EF4-FFF2-40B4-BE49-F238E27FC236}">
                  <a16:creationId xmlns:a16="http://schemas.microsoft.com/office/drawing/2014/main" id="{C8347171-09B8-4B3D-944A-619AFE1EBC2F}"/>
                </a:ext>
              </a:extLst>
            </p:cNvPr>
            <p:cNvSpPr>
              <a:spLocks noChangeArrowheads="1"/>
            </p:cNvSpPr>
            <p:nvPr/>
          </p:nvSpPr>
          <p:spPr bwMode="auto">
            <a:xfrm>
              <a:off x="2514" y="3637"/>
              <a:ext cx="480" cy="68"/>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05623" name="Oval 103">
              <a:extLst>
                <a:ext uri="{FF2B5EF4-FFF2-40B4-BE49-F238E27FC236}">
                  <a16:creationId xmlns:a16="http://schemas.microsoft.com/office/drawing/2014/main" id="{F2A4586C-2198-46DF-AFC1-9F0B2169562B}"/>
                </a:ext>
              </a:extLst>
            </p:cNvPr>
            <p:cNvSpPr>
              <a:spLocks noChangeArrowheads="1"/>
            </p:cNvSpPr>
            <p:nvPr/>
          </p:nvSpPr>
          <p:spPr bwMode="auto">
            <a:xfrm>
              <a:off x="2509" y="3555"/>
              <a:ext cx="485" cy="132"/>
            </a:xfrm>
            <a:prstGeom prst="ellipse">
              <a:avLst/>
            </a:prstGeom>
            <a:solidFill>
              <a:schemeClr val="hlink"/>
            </a:solidFill>
            <a:ln w="1905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624" name="Line 104">
              <a:extLst>
                <a:ext uri="{FF2B5EF4-FFF2-40B4-BE49-F238E27FC236}">
                  <a16:creationId xmlns:a16="http://schemas.microsoft.com/office/drawing/2014/main" id="{34D7BFDC-363D-48EF-9D9A-14B5F97ED07C}"/>
                </a:ext>
              </a:extLst>
            </p:cNvPr>
            <p:cNvSpPr>
              <a:spLocks noChangeShapeType="1"/>
            </p:cNvSpPr>
            <p:nvPr/>
          </p:nvSpPr>
          <p:spPr bwMode="auto">
            <a:xfrm>
              <a:off x="2511" y="3637"/>
              <a:ext cx="1"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05625" name="Group 105">
              <a:extLst>
                <a:ext uri="{FF2B5EF4-FFF2-40B4-BE49-F238E27FC236}">
                  <a16:creationId xmlns:a16="http://schemas.microsoft.com/office/drawing/2014/main" id="{00736F55-191A-4576-8FE8-827F6778FD5F}"/>
                </a:ext>
              </a:extLst>
            </p:cNvPr>
            <p:cNvGrpSpPr>
              <a:grpSpLocks/>
            </p:cNvGrpSpPr>
            <p:nvPr/>
          </p:nvGrpSpPr>
          <p:grpSpPr bwMode="auto">
            <a:xfrm>
              <a:off x="2562" y="3533"/>
              <a:ext cx="347" cy="250"/>
              <a:chOff x="2016" y="3629"/>
              <a:chExt cx="347" cy="250"/>
            </a:xfrm>
          </p:grpSpPr>
          <p:sp>
            <p:nvSpPr>
              <p:cNvPr id="405626" name="Rectangle 106">
                <a:extLst>
                  <a:ext uri="{FF2B5EF4-FFF2-40B4-BE49-F238E27FC236}">
                    <a16:creationId xmlns:a16="http://schemas.microsoft.com/office/drawing/2014/main" id="{A3A50186-52F1-416A-AEF3-CCE024EB9EC5}"/>
                  </a:ext>
                </a:extLst>
              </p:cNvPr>
              <p:cNvSpPr>
                <a:spLocks noChangeArrowheads="1"/>
              </p:cNvSpPr>
              <p:nvPr/>
            </p:nvSpPr>
            <p:spPr bwMode="auto">
              <a:xfrm>
                <a:off x="2065" y="3690"/>
                <a:ext cx="265" cy="13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627" name="Text Box 107">
                <a:extLst>
                  <a:ext uri="{FF2B5EF4-FFF2-40B4-BE49-F238E27FC236}">
                    <a16:creationId xmlns:a16="http://schemas.microsoft.com/office/drawing/2014/main" id="{7AF1F84C-DCF7-41CF-8ADD-7D6CC4CBA995}"/>
                  </a:ext>
                </a:extLst>
              </p:cNvPr>
              <p:cNvSpPr txBox="1">
                <a:spLocks noChangeArrowheads="1"/>
              </p:cNvSpPr>
              <p:nvPr/>
            </p:nvSpPr>
            <p:spPr bwMode="auto">
              <a:xfrm>
                <a:off x="2016" y="3629"/>
                <a:ext cx="3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C.b</a:t>
                </a:r>
                <a:endParaRPr lang="en-US" altLang="en-US" sz="2400">
                  <a:latin typeface="Times New Roman" panose="02020603050405020304" pitchFamily="18" charset="0"/>
                </a:endParaRPr>
              </a:p>
            </p:txBody>
          </p:sp>
        </p:grpSp>
      </p:grpSp>
      <p:grpSp>
        <p:nvGrpSpPr>
          <p:cNvPr id="405585" name="Group 108">
            <a:extLst>
              <a:ext uri="{FF2B5EF4-FFF2-40B4-BE49-F238E27FC236}">
                <a16:creationId xmlns:a16="http://schemas.microsoft.com/office/drawing/2014/main" id="{DE324434-0AA4-4FED-B231-573AAD229B16}"/>
              </a:ext>
            </a:extLst>
          </p:cNvPr>
          <p:cNvGrpSpPr>
            <a:grpSpLocks/>
          </p:cNvGrpSpPr>
          <p:nvPr/>
        </p:nvGrpSpPr>
        <p:grpSpPr bwMode="auto">
          <a:xfrm>
            <a:off x="4497388" y="1503363"/>
            <a:ext cx="779462" cy="396875"/>
            <a:chOff x="2509" y="3533"/>
            <a:chExt cx="491" cy="250"/>
          </a:xfrm>
        </p:grpSpPr>
        <p:sp>
          <p:nvSpPr>
            <p:cNvPr id="405612" name="Oval 109">
              <a:extLst>
                <a:ext uri="{FF2B5EF4-FFF2-40B4-BE49-F238E27FC236}">
                  <a16:creationId xmlns:a16="http://schemas.microsoft.com/office/drawing/2014/main" id="{DC515D26-C689-4693-8235-DD04F4C00DA1}"/>
                </a:ext>
              </a:extLst>
            </p:cNvPr>
            <p:cNvSpPr>
              <a:spLocks noChangeArrowheads="1"/>
            </p:cNvSpPr>
            <p:nvPr/>
          </p:nvSpPr>
          <p:spPr bwMode="auto">
            <a:xfrm>
              <a:off x="2514" y="3646"/>
              <a:ext cx="484" cy="113"/>
            </a:xfrm>
            <a:prstGeom prst="ellipse">
              <a:avLst/>
            </a:prstGeom>
            <a:solidFill>
              <a:schemeClr val="hlink"/>
            </a:solidFill>
            <a:ln w="1905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613" name="Line 110">
              <a:extLst>
                <a:ext uri="{FF2B5EF4-FFF2-40B4-BE49-F238E27FC236}">
                  <a16:creationId xmlns:a16="http://schemas.microsoft.com/office/drawing/2014/main" id="{55BD4BEE-490D-42A5-B26C-2239B8DB16BD}"/>
                </a:ext>
              </a:extLst>
            </p:cNvPr>
            <p:cNvSpPr>
              <a:spLocks noChangeShapeType="1"/>
            </p:cNvSpPr>
            <p:nvPr/>
          </p:nvSpPr>
          <p:spPr bwMode="auto">
            <a:xfrm>
              <a:off x="2998" y="3637"/>
              <a:ext cx="2" cy="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5614" name="Rectangle 111">
              <a:extLst>
                <a:ext uri="{FF2B5EF4-FFF2-40B4-BE49-F238E27FC236}">
                  <a16:creationId xmlns:a16="http://schemas.microsoft.com/office/drawing/2014/main" id="{73E1A3A2-6F34-4CE5-83F9-AFA1F24509F3}"/>
                </a:ext>
              </a:extLst>
            </p:cNvPr>
            <p:cNvSpPr>
              <a:spLocks noChangeArrowheads="1"/>
            </p:cNvSpPr>
            <p:nvPr/>
          </p:nvSpPr>
          <p:spPr bwMode="auto">
            <a:xfrm>
              <a:off x="2514" y="3637"/>
              <a:ext cx="480" cy="68"/>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05615" name="Oval 112">
              <a:extLst>
                <a:ext uri="{FF2B5EF4-FFF2-40B4-BE49-F238E27FC236}">
                  <a16:creationId xmlns:a16="http://schemas.microsoft.com/office/drawing/2014/main" id="{C894D8FA-B464-41E9-B3A3-8F2BE00524C8}"/>
                </a:ext>
              </a:extLst>
            </p:cNvPr>
            <p:cNvSpPr>
              <a:spLocks noChangeArrowheads="1"/>
            </p:cNvSpPr>
            <p:nvPr/>
          </p:nvSpPr>
          <p:spPr bwMode="auto">
            <a:xfrm>
              <a:off x="2509" y="3555"/>
              <a:ext cx="485" cy="132"/>
            </a:xfrm>
            <a:prstGeom prst="ellipse">
              <a:avLst/>
            </a:prstGeom>
            <a:solidFill>
              <a:schemeClr val="hlink"/>
            </a:solidFill>
            <a:ln w="1905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616" name="Line 113">
              <a:extLst>
                <a:ext uri="{FF2B5EF4-FFF2-40B4-BE49-F238E27FC236}">
                  <a16:creationId xmlns:a16="http://schemas.microsoft.com/office/drawing/2014/main" id="{63D4D901-50B8-4D8F-8BEA-B09E55698FBA}"/>
                </a:ext>
              </a:extLst>
            </p:cNvPr>
            <p:cNvSpPr>
              <a:spLocks noChangeShapeType="1"/>
            </p:cNvSpPr>
            <p:nvPr/>
          </p:nvSpPr>
          <p:spPr bwMode="auto">
            <a:xfrm>
              <a:off x="2511" y="3637"/>
              <a:ext cx="1"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05617" name="Group 114">
              <a:extLst>
                <a:ext uri="{FF2B5EF4-FFF2-40B4-BE49-F238E27FC236}">
                  <a16:creationId xmlns:a16="http://schemas.microsoft.com/office/drawing/2014/main" id="{426109BD-8A18-4087-9FCC-A58228DC1D93}"/>
                </a:ext>
              </a:extLst>
            </p:cNvPr>
            <p:cNvGrpSpPr>
              <a:grpSpLocks/>
            </p:cNvGrpSpPr>
            <p:nvPr/>
          </p:nvGrpSpPr>
          <p:grpSpPr bwMode="auto">
            <a:xfrm>
              <a:off x="2566" y="3533"/>
              <a:ext cx="339" cy="250"/>
              <a:chOff x="2020" y="3629"/>
              <a:chExt cx="339" cy="250"/>
            </a:xfrm>
          </p:grpSpPr>
          <p:sp>
            <p:nvSpPr>
              <p:cNvPr id="405618" name="Rectangle 115">
                <a:extLst>
                  <a:ext uri="{FF2B5EF4-FFF2-40B4-BE49-F238E27FC236}">
                    <a16:creationId xmlns:a16="http://schemas.microsoft.com/office/drawing/2014/main" id="{B74475F2-E4AE-4350-9789-A4A3E1E4E83F}"/>
                  </a:ext>
                </a:extLst>
              </p:cNvPr>
              <p:cNvSpPr>
                <a:spLocks noChangeArrowheads="1"/>
              </p:cNvSpPr>
              <p:nvPr/>
            </p:nvSpPr>
            <p:spPr bwMode="auto">
              <a:xfrm>
                <a:off x="2065" y="3690"/>
                <a:ext cx="265" cy="13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619" name="Text Box 116">
                <a:extLst>
                  <a:ext uri="{FF2B5EF4-FFF2-40B4-BE49-F238E27FC236}">
                    <a16:creationId xmlns:a16="http://schemas.microsoft.com/office/drawing/2014/main" id="{5FD2D7FC-5C3A-4361-A28B-681A1E4217C3}"/>
                  </a:ext>
                </a:extLst>
              </p:cNvPr>
              <p:cNvSpPr txBox="1">
                <a:spLocks noChangeArrowheads="1"/>
              </p:cNvSpPr>
              <p:nvPr/>
            </p:nvSpPr>
            <p:spPr bwMode="auto">
              <a:xfrm>
                <a:off x="2020" y="3629"/>
                <a:ext cx="3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B.a</a:t>
                </a:r>
                <a:endParaRPr lang="en-US" altLang="en-US" sz="2400">
                  <a:latin typeface="Times New Roman" panose="02020603050405020304" pitchFamily="18" charset="0"/>
                </a:endParaRPr>
              </a:p>
            </p:txBody>
          </p:sp>
        </p:grpSp>
      </p:grpSp>
      <p:grpSp>
        <p:nvGrpSpPr>
          <p:cNvPr id="405586" name="Group 117">
            <a:extLst>
              <a:ext uri="{FF2B5EF4-FFF2-40B4-BE49-F238E27FC236}">
                <a16:creationId xmlns:a16="http://schemas.microsoft.com/office/drawing/2014/main" id="{E876687A-4982-4BE8-A7E4-9F9FD1C27B63}"/>
              </a:ext>
            </a:extLst>
          </p:cNvPr>
          <p:cNvGrpSpPr>
            <a:grpSpLocks/>
          </p:cNvGrpSpPr>
          <p:nvPr/>
        </p:nvGrpSpPr>
        <p:grpSpPr bwMode="auto">
          <a:xfrm>
            <a:off x="5191125" y="2203450"/>
            <a:ext cx="501650" cy="396875"/>
            <a:chOff x="4320" y="1940"/>
            <a:chExt cx="316" cy="250"/>
          </a:xfrm>
        </p:grpSpPr>
        <p:sp>
          <p:nvSpPr>
            <p:cNvPr id="405605" name="Oval 118">
              <a:extLst>
                <a:ext uri="{FF2B5EF4-FFF2-40B4-BE49-F238E27FC236}">
                  <a16:creationId xmlns:a16="http://schemas.microsoft.com/office/drawing/2014/main" id="{5D93A639-EED4-4B93-A12C-5CDA129D2870}"/>
                </a:ext>
              </a:extLst>
            </p:cNvPr>
            <p:cNvSpPr>
              <a:spLocks noChangeArrowheads="1"/>
            </p:cNvSpPr>
            <p:nvPr/>
          </p:nvSpPr>
          <p:spPr bwMode="auto">
            <a:xfrm>
              <a:off x="4323" y="2054"/>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606" name="Line 119">
              <a:extLst>
                <a:ext uri="{FF2B5EF4-FFF2-40B4-BE49-F238E27FC236}">
                  <a16:creationId xmlns:a16="http://schemas.microsoft.com/office/drawing/2014/main" id="{878158A2-2F3B-42E0-8DA8-2EF54E2248B1}"/>
                </a:ext>
              </a:extLst>
            </p:cNvPr>
            <p:cNvSpPr>
              <a:spLocks noChangeShapeType="1"/>
            </p:cNvSpPr>
            <p:nvPr/>
          </p:nvSpPr>
          <p:spPr bwMode="auto">
            <a:xfrm>
              <a:off x="4323" y="20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5607" name="Line 120">
              <a:extLst>
                <a:ext uri="{FF2B5EF4-FFF2-40B4-BE49-F238E27FC236}">
                  <a16:creationId xmlns:a16="http://schemas.microsoft.com/office/drawing/2014/main" id="{5298C70A-E375-4F70-81E4-9D1D7E0A5148}"/>
                </a:ext>
              </a:extLst>
            </p:cNvPr>
            <p:cNvSpPr>
              <a:spLocks noChangeShapeType="1"/>
            </p:cNvSpPr>
            <p:nvPr/>
          </p:nvSpPr>
          <p:spPr bwMode="auto">
            <a:xfrm>
              <a:off x="4636" y="20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5608" name="Rectangle 121">
              <a:extLst>
                <a:ext uri="{FF2B5EF4-FFF2-40B4-BE49-F238E27FC236}">
                  <a16:creationId xmlns:a16="http://schemas.microsoft.com/office/drawing/2014/main" id="{9C533BE3-32A6-44A0-9574-27DC1C121567}"/>
                </a:ext>
              </a:extLst>
            </p:cNvPr>
            <p:cNvSpPr>
              <a:spLocks noChangeArrowheads="1"/>
            </p:cNvSpPr>
            <p:nvPr/>
          </p:nvSpPr>
          <p:spPr bwMode="auto">
            <a:xfrm>
              <a:off x="4323" y="2047"/>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05609" name="Oval 122">
              <a:extLst>
                <a:ext uri="{FF2B5EF4-FFF2-40B4-BE49-F238E27FC236}">
                  <a16:creationId xmlns:a16="http://schemas.microsoft.com/office/drawing/2014/main" id="{B057EB6F-463F-43CB-AE75-6EABE5BF5230}"/>
                </a:ext>
              </a:extLst>
            </p:cNvPr>
            <p:cNvSpPr>
              <a:spLocks noChangeArrowheads="1"/>
            </p:cNvSpPr>
            <p:nvPr/>
          </p:nvSpPr>
          <p:spPr bwMode="auto">
            <a:xfrm>
              <a:off x="4320" y="1988"/>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610" name="Rectangle 123">
              <a:extLst>
                <a:ext uri="{FF2B5EF4-FFF2-40B4-BE49-F238E27FC236}">
                  <a16:creationId xmlns:a16="http://schemas.microsoft.com/office/drawing/2014/main" id="{0DEEA904-6C04-446D-83CD-C3253B4750EE}"/>
                </a:ext>
              </a:extLst>
            </p:cNvPr>
            <p:cNvSpPr>
              <a:spLocks noChangeArrowheads="1"/>
            </p:cNvSpPr>
            <p:nvPr/>
          </p:nvSpPr>
          <p:spPr bwMode="auto">
            <a:xfrm>
              <a:off x="4407" y="2001"/>
              <a:ext cx="141" cy="11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611" name="Text Box 124">
              <a:extLst>
                <a:ext uri="{FF2B5EF4-FFF2-40B4-BE49-F238E27FC236}">
                  <a16:creationId xmlns:a16="http://schemas.microsoft.com/office/drawing/2014/main" id="{F5243634-3711-473D-97B1-4053D630F81D}"/>
                </a:ext>
              </a:extLst>
            </p:cNvPr>
            <p:cNvSpPr txBox="1">
              <a:spLocks noChangeArrowheads="1"/>
            </p:cNvSpPr>
            <p:nvPr/>
          </p:nvSpPr>
          <p:spPr bwMode="auto">
            <a:xfrm>
              <a:off x="4382" y="1940"/>
              <a:ext cx="1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c</a:t>
              </a:r>
              <a:endParaRPr lang="en-US" altLang="en-US" sz="2400">
                <a:latin typeface="Times New Roman" panose="02020603050405020304" pitchFamily="18" charset="0"/>
              </a:endParaRPr>
            </a:p>
          </p:txBody>
        </p:sp>
      </p:grpSp>
      <p:grpSp>
        <p:nvGrpSpPr>
          <p:cNvPr id="405587" name="Group 125">
            <a:extLst>
              <a:ext uri="{FF2B5EF4-FFF2-40B4-BE49-F238E27FC236}">
                <a16:creationId xmlns:a16="http://schemas.microsoft.com/office/drawing/2014/main" id="{8064753E-9EF1-4EEB-AC8E-93515D81969B}"/>
              </a:ext>
            </a:extLst>
          </p:cNvPr>
          <p:cNvGrpSpPr>
            <a:grpSpLocks/>
          </p:cNvGrpSpPr>
          <p:nvPr/>
        </p:nvGrpSpPr>
        <p:grpSpPr bwMode="auto">
          <a:xfrm>
            <a:off x="5629275" y="2555875"/>
            <a:ext cx="501650" cy="396875"/>
            <a:chOff x="4596" y="2162"/>
            <a:chExt cx="316" cy="250"/>
          </a:xfrm>
        </p:grpSpPr>
        <p:sp>
          <p:nvSpPr>
            <p:cNvPr id="405598" name="Oval 126">
              <a:extLst>
                <a:ext uri="{FF2B5EF4-FFF2-40B4-BE49-F238E27FC236}">
                  <a16:creationId xmlns:a16="http://schemas.microsoft.com/office/drawing/2014/main" id="{FCD415B3-2D38-4029-A52B-47EEB36ABBC6}"/>
                </a:ext>
              </a:extLst>
            </p:cNvPr>
            <p:cNvSpPr>
              <a:spLocks noChangeArrowheads="1"/>
            </p:cNvSpPr>
            <p:nvPr/>
          </p:nvSpPr>
          <p:spPr bwMode="auto">
            <a:xfrm>
              <a:off x="4599" y="2276"/>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599" name="Line 127">
              <a:extLst>
                <a:ext uri="{FF2B5EF4-FFF2-40B4-BE49-F238E27FC236}">
                  <a16:creationId xmlns:a16="http://schemas.microsoft.com/office/drawing/2014/main" id="{449E38EC-9844-4E7D-9C3E-5F1D499EBAA1}"/>
                </a:ext>
              </a:extLst>
            </p:cNvPr>
            <p:cNvSpPr>
              <a:spLocks noChangeShapeType="1"/>
            </p:cNvSpPr>
            <p:nvPr/>
          </p:nvSpPr>
          <p:spPr bwMode="auto">
            <a:xfrm>
              <a:off x="4599" y="2269"/>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5600" name="Line 128">
              <a:extLst>
                <a:ext uri="{FF2B5EF4-FFF2-40B4-BE49-F238E27FC236}">
                  <a16:creationId xmlns:a16="http://schemas.microsoft.com/office/drawing/2014/main" id="{DD2B6674-7594-461C-8DEB-38855271F894}"/>
                </a:ext>
              </a:extLst>
            </p:cNvPr>
            <p:cNvSpPr>
              <a:spLocks noChangeShapeType="1"/>
            </p:cNvSpPr>
            <p:nvPr/>
          </p:nvSpPr>
          <p:spPr bwMode="auto">
            <a:xfrm>
              <a:off x="4912" y="2269"/>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5601" name="Rectangle 129">
              <a:extLst>
                <a:ext uri="{FF2B5EF4-FFF2-40B4-BE49-F238E27FC236}">
                  <a16:creationId xmlns:a16="http://schemas.microsoft.com/office/drawing/2014/main" id="{6D4158D9-8E1A-4F58-B856-0F6A81D016C6}"/>
                </a:ext>
              </a:extLst>
            </p:cNvPr>
            <p:cNvSpPr>
              <a:spLocks noChangeArrowheads="1"/>
            </p:cNvSpPr>
            <p:nvPr/>
          </p:nvSpPr>
          <p:spPr bwMode="auto">
            <a:xfrm>
              <a:off x="4599" y="2269"/>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05602" name="Oval 130">
              <a:extLst>
                <a:ext uri="{FF2B5EF4-FFF2-40B4-BE49-F238E27FC236}">
                  <a16:creationId xmlns:a16="http://schemas.microsoft.com/office/drawing/2014/main" id="{06EB46B0-7696-404E-9DE4-94150D944BF6}"/>
                </a:ext>
              </a:extLst>
            </p:cNvPr>
            <p:cNvSpPr>
              <a:spLocks noChangeArrowheads="1"/>
            </p:cNvSpPr>
            <p:nvPr/>
          </p:nvSpPr>
          <p:spPr bwMode="auto">
            <a:xfrm>
              <a:off x="4596" y="2210"/>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603" name="Rectangle 131">
              <a:extLst>
                <a:ext uri="{FF2B5EF4-FFF2-40B4-BE49-F238E27FC236}">
                  <a16:creationId xmlns:a16="http://schemas.microsoft.com/office/drawing/2014/main" id="{CECFE86E-AD04-43CD-9DAC-A1DA9D564F28}"/>
                </a:ext>
              </a:extLst>
            </p:cNvPr>
            <p:cNvSpPr>
              <a:spLocks noChangeArrowheads="1"/>
            </p:cNvSpPr>
            <p:nvPr/>
          </p:nvSpPr>
          <p:spPr bwMode="auto">
            <a:xfrm>
              <a:off x="4683" y="2223"/>
              <a:ext cx="142" cy="11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604" name="Text Box 132">
              <a:extLst>
                <a:ext uri="{FF2B5EF4-FFF2-40B4-BE49-F238E27FC236}">
                  <a16:creationId xmlns:a16="http://schemas.microsoft.com/office/drawing/2014/main" id="{D8A431B3-BB7F-4F32-B848-9D869F6CE176}"/>
                </a:ext>
              </a:extLst>
            </p:cNvPr>
            <p:cNvSpPr txBox="1">
              <a:spLocks noChangeArrowheads="1"/>
            </p:cNvSpPr>
            <p:nvPr/>
          </p:nvSpPr>
          <p:spPr bwMode="auto">
            <a:xfrm>
              <a:off x="4652" y="2162"/>
              <a:ext cx="21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b</a:t>
              </a:r>
              <a:endParaRPr lang="en-US" altLang="en-US" sz="2400">
                <a:latin typeface="Times New Roman" panose="02020603050405020304" pitchFamily="18" charset="0"/>
              </a:endParaRPr>
            </a:p>
          </p:txBody>
        </p:sp>
      </p:grpSp>
      <p:sp>
        <p:nvSpPr>
          <p:cNvPr id="405588" name="Freeform 133">
            <a:extLst>
              <a:ext uri="{FF2B5EF4-FFF2-40B4-BE49-F238E27FC236}">
                <a16:creationId xmlns:a16="http://schemas.microsoft.com/office/drawing/2014/main" id="{099BFD3B-E41C-43CC-AF89-7A6C34F9A8D0}"/>
              </a:ext>
            </a:extLst>
          </p:cNvPr>
          <p:cNvSpPr>
            <a:spLocks/>
          </p:cNvSpPr>
          <p:nvPr/>
        </p:nvSpPr>
        <p:spPr bwMode="auto">
          <a:xfrm>
            <a:off x="3086100" y="3429000"/>
            <a:ext cx="2933700" cy="657225"/>
          </a:xfrm>
          <a:custGeom>
            <a:avLst/>
            <a:gdLst>
              <a:gd name="T0" fmla="*/ 0 w 1848"/>
              <a:gd name="T1" fmla="*/ 2147483646 h 414"/>
              <a:gd name="T2" fmla="*/ 2147483646 w 1848"/>
              <a:gd name="T3" fmla="*/ 0 h 414"/>
              <a:gd name="T4" fmla="*/ 2147483646 w 1848"/>
              <a:gd name="T5" fmla="*/ 2147483646 h 414"/>
              <a:gd name="T6" fmla="*/ 2147483646 w 1848"/>
              <a:gd name="T7" fmla="*/ 2147483646 h 414"/>
              <a:gd name="T8" fmla="*/ 0 w 1848"/>
              <a:gd name="T9" fmla="*/ 2147483646 h 414"/>
              <a:gd name="T10" fmla="*/ 0 60000 65536"/>
              <a:gd name="T11" fmla="*/ 0 60000 65536"/>
              <a:gd name="T12" fmla="*/ 0 60000 65536"/>
              <a:gd name="T13" fmla="*/ 0 60000 65536"/>
              <a:gd name="T14" fmla="*/ 0 60000 65536"/>
              <a:gd name="T15" fmla="*/ 0 w 1848"/>
              <a:gd name="T16" fmla="*/ 0 h 414"/>
              <a:gd name="T17" fmla="*/ 1848 w 1848"/>
              <a:gd name="T18" fmla="*/ 414 h 414"/>
            </a:gdLst>
            <a:ahLst/>
            <a:cxnLst>
              <a:cxn ang="T10">
                <a:pos x="T0" y="T1"/>
              </a:cxn>
              <a:cxn ang="T11">
                <a:pos x="T2" y="T3"/>
              </a:cxn>
              <a:cxn ang="T12">
                <a:pos x="T4" y="T5"/>
              </a:cxn>
              <a:cxn ang="T13">
                <a:pos x="T6" y="T7"/>
              </a:cxn>
              <a:cxn ang="T14">
                <a:pos x="T8" y="T9"/>
              </a:cxn>
            </a:cxnLst>
            <a:rect l="T15" t="T16" r="T17" b="T18"/>
            <a:pathLst>
              <a:path w="1848" h="414">
                <a:moveTo>
                  <a:pt x="0" y="414"/>
                </a:moveTo>
                <a:lnTo>
                  <a:pt x="84" y="0"/>
                </a:lnTo>
                <a:lnTo>
                  <a:pt x="384" y="6"/>
                </a:lnTo>
                <a:lnTo>
                  <a:pt x="1848" y="414"/>
                </a:lnTo>
                <a:lnTo>
                  <a:pt x="0" y="414"/>
                </a:lnTo>
                <a:close/>
              </a:path>
            </a:pathLst>
          </a:custGeom>
          <a:solidFill>
            <a:srgbClr val="DDDDDD"/>
          </a:solidFill>
          <a:ln w="9525">
            <a:solidFill>
              <a:srgbClr val="DDDDDD"/>
            </a:solidFill>
            <a:round/>
            <a:headEnd/>
            <a:tailEnd/>
          </a:ln>
        </p:spPr>
        <p:txBody>
          <a:bodyPr wrap="none" anchor="ctr"/>
          <a:lstStyle/>
          <a:p>
            <a:endParaRPr lang="en-US"/>
          </a:p>
        </p:txBody>
      </p:sp>
      <p:grpSp>
        <p:nvGrpSpPr>
          <p:cNvPr id="405589" name="Group 134">
            <a:extLst>
              <a:ext uri="{FF2B5EF4-FFF2-40B4-BE49-F238E27FC236}">
                <a16:creationId xmlns:a16="http://schemas.microsoft.com/office/drawing/2014/main" id="{E4A6F829-5C3E-42E5-80FA-953F31701060}"/>
              </a:ext>
            </a:extLst>
          </p:cNvPr>
          <p:cNvGrpSpPr>
            <a:grpSpLocks/>
          </p:cNvGrpSpPr>
          <p:nvPr/>
        </p:nvGrpSpPr>
        <p:grpSpPr bwMode="auto">
          <a:xfrm>
            <a:off x="3200400" y="3143250"/>
            <a:ext cx="501650" cy="396875"/>
            <a:chOff x="2016" y="1980"/>
            <a:chExt cx="316" cy="250"/>
          </a:xfrm>
        </p:grpSpPr>
        <p:sp>
          <p:nvSpPr>
            <p:cNvPr id="405590" name="Oval 135">
              <a:extLst>
                <a:ext uri="{FF2B5EF4-FFF2-40B4-BE49-F238E27FC236}">
                  <a16:creationId xmlns:a16="http://schemas.microsoft.com/office/drawing/2014/main" id="{4EC54629-4BE5-4015-9378-F3E4E88A0C0F}"/>
                </a:ext>
              </a:extLst>
            </p:cNvPr>
            <p:cNvSpPr>
              <a:spLocks noChangeArrowheads="1"/>
            </p:cNvSpPr>
            <p:nvPr/>
          </p:nvSpPr>
          <p:spPr bwMode="auto">
            <a:xfrm>
              <a:off x="2019" y="2102"/>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591" name="Line 136">
              <a:extLst>
                <a:ext uri="{FF2B5EF4-FFF2-40B4-BE49-F238E27FC236}">
                  <a16:creationId xmlns:a16="http://schemas.microsoft.com/office/drawing/2014/main" id="{593A4F01-7820-46A5-9BF9-F1707C7B5E2A}"/>
                </a:ext>
              </a:extLst>
            </p:cNvPr>
            <p:cNvSpPr>
              <a:spLocks noChangeShapeType="1"/>
            </p:cNvSpPr>
            <p:nvPr/>
          </p:nvSpPr>
          <p:spPr bwMode="auto">
            <a:xfrm>
              <a:off x="2019" y="2095"/>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5592" name="Line 137">
              <a:extLst>
                <a:ext uri="{FF2B5EF4-FFF2-40B4-BE49-F238E27FC236}">
                  <a16:creationId xmlns:a16="http://schemas.microsoft.com/office/drawing/2014/main" id="{72BA7E55-1DDA-4526-9ED0-FD9A7C141DFA}"/>
                </a:ext>
              </a:extLst>
            </p:cNvPr>
            <p:cNvSpPr>
              <a:spLocks noChangeShapeType="1"/>
            </p:cNvSpPr>
            <p:nvPr/>
          </p:nvSpPr>
          <p:spPr bwMode="auto">
            <a:xfrm>
              <a:off x="2332" y="2095"/>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5593" name="Rectangle 138">
              <a:extLst>
                <a:ext uri="{FF2B5EF4-FFF2-40B4-BE49-F238E27FC236}">
                  <a16:creationId xmlns:a16="http://schemas.microsoft.com/office/drawing/2014/main" id="{1C336542-E2F1-426B-AFB0-558D0A604485}"/>
                </a:ext>
              </a:extLst>
            </p:cNvPr>
            <p:cNvSpPr>
              <a:spLocks noChangeArrowheads="1"/>
            </p:cNvSpPr>
            <p:nvPr/>
          </p:nvSpPr>
          <p:spPr bwMode="auto">
            <a:xfrm>
              <a:off x="2019" y="2095"/>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05594" name="Oval 139">
              <a:extLst>
                <a:ext uri="{FF2B5EF4-FFF2-40B4-BE49-F238E27FC236}">
                  <a16:creationId xmlns:a16="http://schemas.microsoft.com/office/drawing/2014/main" id="{6D90BA0C-CADD-4ED4-9E8D-AE39D1C4178C}"/>
                </a:ext>
              </a:extLst>
            </p:cNvPr>
            <p:cNvSpPr>
              <a:spLocks noChangeArrowheads="1"/>
            </p:cNvSpPr>
            <p:nvPr/>
          </p:nvSpPr>
          <p:spPr bwMode="auto">
            <a:xfrm>
              <a:off x="2016" y="2036"/>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405595" name="Group 140">
              <a:extLst>
                <a:ext uri="{FF2B5EF4-FFF2-40B4-BE49-F238E27FC236}">
                  <a16:creationId xmlns:a16="http://schemas.microsoft.com/office/drawing/2014/main" id="{1C52620E-8019-4E0B-B169-2CBCCB57CEA3}"/>
                </a:ext>
              </a:extLst>
            </p:cNvPr>
            <p:cNvGrpSpPr>
              <a:grpSpLocks/>
            </p:cNvGrpSpPr>
            <p:nvPr/>
          </p:nvGrpSpPr>
          <p:grpSpPr bwMode="auto">
            <a:xfrm>
              <a:off x="2076" y="1980"/>
              <a:ext cx="198" cy="250"/>
              <a:chOff x="2957" y="2429"/>
              <a:chExt cx="201" cy="250"/>
            </a:xfrm>
          </p:grpSpPr>
          <p:sp>
            <p:nvSpPr>
              <p:cNvPr id="405596" name="Rectangle 141">
                <a:extLst>
                  <a:ext uri="{FF2B5EF4-FFF2-40B4-BE49-F238E27FC236}">
                    <a16:creationId xmlns:a16="http://schemas.microsoft.com/office/drawing/2014/main" id="{2DEBEDEF-5824-455E-839C-7FCF82B11044}"/>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5597" name="Text Box 142">
                <a:extLst>
                  <a:ext uri="{FF2B5EF4-FFF2-40B4-BE49-F238E27FC236}">
                    <a16:creationId xmlns:a16="http://schemas.microsoft.com/office/drawing/2014/main" id="{177E3C68-7B5F-4891-9ED3-39A65000A8F3}"/>
                  </a:ext>
                </a:extLst>
              </p:cNvPr>
              <p:cNvSpPr txBox="1">
                <a:spLocks noChangeArrowheads="1"/>
              </p:cNvSpPr>
              <p:nvPr/>
            </p:nvSpPr>
            <p:spPr bwMode="auto">
              <a:xfrm>
                <a:off x="2957" y="2429"/>
                <a:ext cx="20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c</a:t>
                </a:r>
                <a:endParaRPr lang="en-US" altLang="en-US" sz="2400">
                  <a:latin typeface="Times New Roman" panose="02020603050405020304" pitchFamily="18" charset="0"/>
                </a:endParaRPr>
              </a:p>
            </p:txBody>
          </p:sp>
        </p:grpSp>
      </p:gr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Slide Number Placeholder 5">
            <a:extLst>
              <a:ext uri="{FF2B5EF4-FFF2-40B4-BE49-F238E27FC236}">
                <a16:creationId xmlns:a16="http://schemas.microsoft.com/office/drawing/2014/main" id="{1B1E6912-17A2-4A59-B191-848CFB554C0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D2D8B9B7-7E9A-4B69-BD7F-6FD269C666C9}" type="slidenum">
              <a:rPr lang="en-US" altLang="en-US" sz="1400" smtClean="0"/>
              <a:pPr>
                <a:spcBef>
                  <a:spcPct val="0"/>
                </a:spcBef>
                <a:buClrTx/>
                <a:buSzTx/>
                <a:buFontTx/>
                <a:buNone/>
              </a:pPr>
              <a:t>140</a:t>
            </a:fld>
            <a:endParaRPr lang="en-US" altLang="en-US" sz="1400"/>
          </a:p>
        </p:txBody>
      </p:sp>
      <p:sp>
        <p:nvSpPr>
          <p:cNvPr id="621571" name="Rectangle 2">
            <a:extLst>
              <a:ext uri="{FF2B5EF4-FFF2-40B4-BE49-F238E27FC236}">
                <a16:creationId xmlns:a16="http://schemas.microsoft.com/office/drawing/2014/main" id="{8DAAA5D3-E6F2-4FFE-AC65-6A67CABBC4BF}"/>
              </a:ext>
            </a:extLst>
          </p:cNvPr>
          <p:cNvSpPr>
            <a:spLocks noGrp="1" noChangeArrowheads="1"/>
          </p:cNvSpPr>
          <p:nvPr>
            <p:ph type="body" idx="1"/>
          </p:nvPr>
        </p:nvSpPr>
        <p:spPr>
          <a:xfrm>
            <a:off x="304800" y="4357688"/>
            <a:ext cx="8610600" cy="2538412"/>
          </a:xfrm>
        </p:spPr>
        <p:txBody>
          <a:bodyPr/>
          <a:lstStyle/>
          <a:p>
            <a:r>
              <a:rPr lang="en-US" altLang="en-US" sz="2400"/>
              <a:t>Khi gói mới được tạo ra, một giá trị được gán cho trường TTL.</a:t>
            </a:r>
          </a:p>
          <a:p>
            <a:r>
              <a:rPr lang="en-US" altLang="en-US" sz="2400"/>
              <a:t>Ban đầu, trường TTL được đặt là số giây, nhưng điều này khó để thi hành/cài đặt và được hỗ trợ rất ít.</a:t>
            </a:r>
          </a:p>
          <a:p>
            <a:r>
              <a:rPr lang="en-US" altLang="en-US" sz="2400"/>
              <a:t>Hiện nay, trường TTL được đặt một giá trị cụ thể và nó sẽ được trừ đi một bởi mỗi router.</a:t>
            </a:r>
          </a:p>
        </p:txBody>
      </p:sp>
      <p:sp>
        <p:nvSpPr>
          <p:cNvPr id="621572" name="Rectangle 3">
            <a:extLst>
              <a:ext uri="{FF2B5EF4-FFF2-40B4-BE49-F238E27FC236}">
                <a16:creationId xmlns:a16="http://schemas.microsoft.com/office/drawing/2014/main" id="{1807F105-707A-4EB1-BBA5-39F08ED7F87D}"/>
              </a:ext>
            </a:extLst>
          </p:cNvPr>
          <p:cNvSpPr>
            <a:spLocks noChangeArrowheads="1"/>
          </p:cNvSpPr>
          <p:nvPr/>
        </p:nvSpPr>
        <p:spPr bwMode="auto">
          <a:xfrm>
            <a:off x="304800" y="762000"/>
            <a:ext cx="8534400" cy="38100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621573" name="Group 4">
            <a:extLst>
              <a:ext uri="{FF2B5EF4-FFF2-40B4-BE49-F238E27FC236}">
                <a16:creationId xmlns:a16="http://schemas.microsoft.com/office/drawing/2014/main" id="{4EC0CEBB-1A9B-4F29-AA19-07CCFCCB03B0}"/>
              </a:ext>
            </a:extLst>
          </p:cNvPr>
          <p:cNvGrpSpPr>
            <a:grpSpLocks/>
          </p:cNvGrpSpPr>
          <p:nvPr/>
        </p:nvGrpSpPr>
        <p:grpSpPr bwMode="auto">
          <a:xfrm>
            <a:off x="3330575" y="0"/>
            <a:ext cx="5813425" cy="4460875"/>
            <a:chOff x="624" y="336"/>
            <a:chExt cx="3662" cy="2810"/>
          </a:xfrm>
        </p:grpSpPr>
        <p:graphicFrame>
          <p:nvGraphicFramePr>
            <p:cNvPr id="621575" name="Object 5">
              <a:extLst>
                <a:ext uri="{FF2B5EF4-FFF2-40B4-BE49-F238E27FC236}">
                  <a16:creationId xmlns:a16="http://schemas.microsoft.com/office/drawing/2014/main" id="{86A169B3-A648-4C09-B665-9E52F6047655}"/>
                </a:ext>
              </a:extLst>
            </p:cNvPr>
            <p:cNvGraphicFramePr>
              <a:graphicFrameLocks noChangeAspect="1"/>
            </p:cNvGraphicFramePr>
            <p:nvPr/>
          </p:nvGraphicFramePr>
          <p:xfrm>
            <a:off x="720" y="336"/>
            <a:ext cx="3566" cy="2810"/>
          </p:xfrm>
          <a:graphic>
            <a:graphicData uri="http://schemas.openxmlformats.org/presentationml/2006/ole">
              <mc:AlternateContent xmlns:mc="http://schemas.openxmlformats.org/markup-compatibility/2006">
                <mc:Choice xmlns:v="urn:schemas-microsoft-com:vml" Requires="v">
                  <p:oleObj spid="_x0000_s621582" name="Document" r:id="rId4" imgW="5661660" imgH="4460748" progId="Word.Document.8">
                    <p:embed/>
                  </p:oleObj>
                </mc:Choice>
                <mc:Fallback>
                  <p:oleObj name="Document" r:id="rId4" imgW="5661660" imgH="4460748" progId="Word.Document.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 y="336"/>
                          <a:ext cx="3566" cy="28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1576" name="Oval 6">
              <a:extLst>
                <a:ext uri="{FF2B5EF4-FFF2-40B4-BE49-F238E27FC236}">
                  <a16:creationId xmlns:a16="http://schemas.microsoft.com/office/drawing/2014/main" id="{782EA53F-01BD-4424-9F56-51BC79845DEE}"/>
                </a:ext>
              </a:extLst>
            </p:cNvPr>
            <p:cNvSpPr>
              <a:spLocks noChangeArrowheads="1"/>
            </p:cNvSpPr>
            <p:nvPr/>
          </p:nvSpPr>
          <p:spPr bwMode="auto">
            <a:xfrm>
              <a:off x="624" y="1344"/>
              <a:ext cx="1104" cy="432"/>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sp>
        <p:nvSpPr>
          <p:cNvPr id="621574" name="Text Box 7">
            <a:extLst>
              <a:ext uri="{FF2B5EF4-FFF2-40B4-BE49-F238E27FC236}">
                <a16:creationId xmlns:a16="http://schemas.microsoft.com/office/drawing/2014/main" id="{A957EF95-3BB0-479C-9209-2795C7E16333}"/>
              </a:ext>
            </a:extLst>
          </p:cNvPr>
          <p:cNvSpPr txBox="1">
            <a:spLocks noChangeArrowheads="1"/>
          </p:cNvSpPr>
          <p:nvPr/>
        </p:nvSpPr>
        <p:spPr bwMode="auto">
          <a:xfrm>
            <a:off x="0" y="1230313"/>
            <a:ext cx="328295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b="1">
                <a:latin typeface="Arial" panose="020B0604020202020204" pitchFamily="34" charset="0"/>
              </a:rPr>
              <a:t>Trường TTL trong gói IP – Time To Live</a:t>
            </a:r>
            <a:r>
              <a:rPr lang="en-US" altLang="en-US" b="1"/>
              <a:t> (2)</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Slide Number Placeholder 5">
            <a:extLst>
              <a:ext uri="{FF2B5EF4-FFF2-40B4-BE49-F238E27FC236}">
                <a16:creationId xmlns:a16="http://schemas.microsoft.com/office/drawing/2014/main" id="{1DA42AEC-7ED4-49C6-AC07-7EC70EBA716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BE3479F9-E800-476C-92AE-5A31D35908C2}" type="slidenum">
              <a:rPr lang="en-US" altLang="en-US" sz="1400" smtClean="0"/>
              <a:pPr>
                <a:spcBef>
                  <a:spcPct val="0"/>
                </a:spcBef>
                <a:buClrTx/>
                <a:buSzTx/>
                <a:buFontTx/>
                <a:buNone/>
              </a:pPr>
              <a:t>141</a:t>
            </a:fld>
            <a:endParaRPr lang="en-US" altLang="en-US" sz="1400"/>
          </a:p>
        </p:txBody>
      </p:sp>
      <p:sp>
        <p:nvSpPr>
          <p:cNvPr id="623619" name="Rectangle 2">
            <a:extLst>
              <a:ext uri="{FF2B5EF4-FFF2-40B4-BE49-F238E27FC236}">
                <a16:creationId xmlns:a16="http://schemas.microsoft.com/office/drawing/2014/main" id="{64B70452-F18D-41EA-AB45-983A060915A6}"/>
              </a:ext>
            </a:extLst>
          </p:cNvPr>
          <p:cNvSpPr>
            <a:spLocks noChangeArrowheads="1"/>
          </p:cNvSpPr>
          <p:nvPr/>
        </p:nvSpPr>
        <p:spPr bwMode="auto">
          <a:xfrm>
            <a:off x="304800" y="762000"/>
            <a:ext cx="8534400" cy="38100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23620" name="Text Box 3">
            <a:extLst>
              <a:ext uri="{FF2B5EF4-FFF2-40B4-BE49-F238E27FC236}">
                <a16:creationId xmlns:a16="http://schemas.microsoft.com/office/drawing/2014/main" id="{ADC3E5EB-6531-47E6-A98B-A8F999FC99E4}"/>
              </a:ext>
            </a:extLst>
          </p:cNvPr>
          <p:cNvSpPr txBox="1">
            <a:spLocks noChangeArrowheads="1"/>
          </p:cNvSpPr>
          <p:nvPr/>
        </p:nvSpPr>
        <p:spPr bwMode="auto">
          <a:xfrm>
            <a:off x="895350" y="0"/>
            <a:ext cx="8248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b="1">
                <a:latin typeface="Arial" panose="020B0604020202020204" pitchFamily="34" charset="0"/>
              </a:rPr>
              <a:t>Trường TTL trong gói IP – Time To Live</a:t>
            </a:r>
            <a:r>
              <a:rPr lang="en-US" altLang="en-US" sz="2400" b="1">
                <a:latin typeface="Arial" panose="020B0604020202020204" pitchFamily="34" charset="0"/>
              </a:rPr>
              <a:t> </a:t>
            </a:r>
            <a:r>
              <a:rPr lang="en-US" altLang="en-US" sz="2400" b="1"/>
              <a:t>(3)</a:t>
            </a:r>
          </a:p>
        </p:txBody>
      </p:sp>
      <p:grpSp>
        <p:nvGrpSpPr>
          <p:cNvPr id="623621" name="Group 4">
            <a:extLst>
              <a:ext uri="{FF2B5EF4-FFF2-40B4-BE49-F238E27FC236}">
                <a16:creationId xmlns:a16="http://schemas.microsoft.com/office/drawing/2014/main" id="{FE1BCE27-0516-4956-8A4A-8EE3786F4A93}"/>
              </a:ext>
            </a:extLst>
          </p:cNvPr>
          <p:cNvGrpSpPr>
            <a:grpSpLocks/>
          </p:cNvGrpSpPr>
          <p:nvPr/>
        </p:nvGrpSpPr>
        <p:grpSpPr bwMode="auto">
          <a:xfrm>
            <a:off x="358775" y="493713"/>
            <a:ext cx="6834188" cy="3714750"/>
            <a:chOff x="96" y="288"/>
            <a:chExt cx="4622" cy="2810"/>
          </a:xfrm>
        </p:grpSpPr>
        <p:graphicFrame>
          <p:nvGraphicFramePr>
            <p:cNvPr id="623623" name="Object 5">
              <a:extLst>
                <a:ext uri="{FF2B5EF4-FFF2-40B4-BE49-F238E27FC236}">
                  <a16:creationId xmlns:a16="http://schemas.microsoft.com/office/drawing/2014/main" id="{EAFCFF6D-7AE3-4ACB-8509-23A6B84524E4}"/>
                </a:ext>
              </a:extLst>
            </p:cNvPr>
            <p:cNvGraphicFramePr>
              <a:graphicFrameLocks noChangeAspect="1"/>
            </p:cNvGraphicFramePr>
            <p:nvPr/>
          </p:nvGraphicFramePr>
          <p:xfrm>
            <a:off x="1152" y="288"/>
            <a:ext cx="3566" cy="2810"/>
          </p:xfrm>
          <a:graphic>
            <a:graphicData uri="http://schemas.openxmlformats.org/presentationml/2006/ole">
              <mc:AlternateContent xmlns:mc="http://schemas.openxmlformats.org/markup-compatibility/2006">
                <mc:Choice xmlns:v="urn:schemas-microsoft-com:vml" Requires="v">
                  <p:oleObj spid="_x0000_s623632" name="Document" r:id="rId4" imgW="5661660" imgH="4460748" progId="Word.Document.8">
                    <p:embed/>
                  </p:oleObj>
                </mc:Choice>
                <mc:Fallback>
                  <p:oleObj name="Document" r:id="rId4" imgW="5661660" imgH="4460748" progId="Word.Document.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 y="288"/>
                          <a:ext cx="3566" cy="28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3624" name="Oval 6">
              <a:extLst>
                <a:ext uri="{FF2B5EF4-FFF2-40B4-BE49-F238E27FC236}">
                  <a16:creationId xmlns:a16="http://schemas.microsoft.com/office/drawing/2014/main" id="{F8782144-5480-4CD4-BCBA-E2C3DA2F11FB}"/>
                </a:ext>
              </a:extLst>
            </p:cNvPr>
            <p:cNvSpPr>
              <a:spLocks noChangeArrowheads="1"/>
            </p:cNvSpPr>
            <p:nvPr/>
          </p:nvSpPr>
          <p:spPr bwMode="auto">
            <a:xfrm>
              <a:off x="1104" y="1296"/>
              <a:ext cx="1104" cy="432"/>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23625" name="Line 7">
              <a:extLst>
                <a:ext uri="{FF2B5EF4-FFF2-40B4-BE49-F238E27FC236}">
                  <a16:creationId xmlns:a16="http://schemas.microsoft.com/office/drawing/2014/main" id="{50179F85-6B7E-4950-AF08-09E21BA45A2E}"/>
                </a:ext>
              </a:extLst>
            </p:cNvPr>
            <p:cNvSpPr>
              <a:spLocks noChangeShapeType="1"/>
            </p:cNvSpPr>
            <p:nvPr/>
          </p:nvSpPr>
          <p:spPr bwMode="auto">
            <a:xfrm flipH="1">
              <a:off x="1392" y="1728"/>
              <a:ext cx="48" cy="192"/>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3626" name="Text Box 8">
              <a:extLst>
                <a:ext uri="{FF2B5EF4-FFF2-40B4-BE49-F238E27FC236}">
                  <a16:creationId xmlns:a16="http://schemas.microsoft.com/office/drawing/2014/main" id="{8936B5E8-BD98-4EFE-8DBD-C01C4C8CC8F8}"/>
                </a:ext>
              </a:extLst>
            </p:cNvPr>
            <p:cNvSpPr txBox="1">
              <a:spLocks noChangeArrowheads="1"/>
            </p:cNvSpPr>
            <p:nvPr/>
          </p:nvSpPr>
          <p:spPr bwMode="auto">
            <a:xfrm>
              <a:off x="96" y="1920"/>
              <a:ext cx="2016" cy="262"/>
            </a:xfrm>
            <a:prstGeom prst="rect">
              <a:avLst/>
            </a:prstGeom>
            <a:solidFill>
              <a:schemeClr val="bg1"/>
            </a:solidFill>
            <a:ln w="9525">
              <a:solidFill>
                <a:schemeClr val="accent2"/>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1600" b="1">
                  <a:solidFill>
                    <a:schemeClr val="accent2"/>
                  </a:solidFill>
                  <a:latin typeface="Arial" panose="020B0604020202020204" pitchFamily="34" charset="0"/>
                </a:rPr>
                <a:t>Trừ đi 1, nếu 0 thì bỏ gói.</a:t>
              </a:r>
            </a:p>
          </p:txBody>
        </p:sp>
      </p:grpSp>
      <p:sp>
        <p:nvSpPr>
          <p:cNvPr id="623622" name="Rectangle 9">
            <a:extLst>
              <a:ext uri="{FF2B5EF4-FFF2-40B4-BE49-F238E27FC236}">
                <a16:creationId xmlns:a16="http://schemas.microsoft.com/office/drawing/2014/main" id="{36D45F34-A417-4DAD-BB12-AD93799DCF6E}"/>
              </a:ext>
            </a:extLst>
          </p:cNvPr>
          <p:cNvSpPr>
            <a:spLocks noGrp="1" noChangeArrowheads="1"/>
          </p:cNvSpPr>
          <p:nvPr>
            <p:ph type="body" idx="1"/>
          </p:nvPr>
        </p:nvSpPr>
        <p:spPr>
          <a:xfrm>
            <a:off x="325438" y="4294188"/>
            <a:ext cx="8534400" cy="2563812"/>
          </a:xfrm>
          <a:solidFill>
            <a:schemeClr val="bg1"/>
          </a:solidFill>
        </p:spPr>
        <p:txBody>
          <a:bodyPr/>
          <a:lstStyle/>
          <a:p>
            <a:r>
              <a:rPr lang="en-US" altLang="en-US" sz="1800"/>
              <a:t>Nếu một router giảm trường TTL về 0, nó sẽ bỏ gói đó (trừ khi gói đó được chỉ định cụ thể cho router đó, ví dụ như ping, telnet, …).</a:t>
            </a:r>
          </a:p>
          <a:p>
            <a:r>
              <a:rPr lang="en-US" altLang="en-US" sz="1800"/>
              <a:t>Giá trị trường TTL được đặt bởi một số hệ điều hành phổ biến:</a:t>
            </a:r>
          </a:p>
          <a:p>
            <a:pPr lvl="1"/>
            <a:r>
              <a:rPr lang="en-US" altLang="en-US" sz="1800"/>
              <a:t>UNIX: </a:t>
            </a:r>
            <a:r>
              <a:rPr lang="en-US" altLang="en-US" sz="1800" b="1"/>
              <a:t>255</a:t>
            </a:r>
          </a:p>
          <a:p>
            <a:pPr lvl="1"/>
            <a:r>
              <a:rPr lang="en-US" altLang="en-US" sz="1800"/>
              <a:t>Linux: </a:t>
            </a:r>
            <a:r>
              <a:rPr lang="en-US" altLang="en-US" sz="1800" b="1"/>
              <a:t>64 hay 255</a:t>
            </a:r>
            <a:r>
              <a:rPr lang="en-US" altLang="en-US" sz="1800"/>
              <a:t> tùy thuộc vào vendor và version</a:t>
            </a:r>
          </a:p>
          <a:p>
            <a:pPr lvl="1"/>
            <a:r>
              <a:rPr lang="en-US" altLang="en-US" sz="1800"/>
              <a:t>Microsoft Windows 95:  </a:t>
            </a:r>
            <a:r>
              <a:rPr lang="en-US" altLang="en-US" sz="1800" b="1"/>
              <a:t>32</a:t>
            </a:r>
            <a:r>
              <a:rPr lang="en-US" altLang="en-US" sz="1800"/>
              <a:t> </a:t>
            </a:r>
          </a:p>
          <a:p>
            <a:pPr lvl="1"/>
            <a:r>
              <a:rPr lang="en-US" altLang="en-US" sz="1800"/>
              <a:t>Các hệ điều hành Microsoft Windows khác: </a:t>
            </a:r>
            <a:r>
              <a:rPr lang="en-US" altLang="en-US" sz="1800" b="1"/>
              <a:t>128</a:t>
            </a:r>
            <a:r>
              <a:rPr lang="en-US" altLang="en-US" sz="1800"/>
              <a:t>  </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Slide Number Placeholder 5">
            <a:extLst>
              <a:ext uri="{FF2B5EF4-FFF2-40B4-BE49-F238E27FC236}">
                <a16:creationId xmlns:a16="http://schemas.microsoft.com/office/drawing/2014/main" id="{CC6EAECD-9B13-40E4-8118-02B710F75FD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EDE10CCE-5FF0-4D18-A01B-AC92A6465358}" type="slidenum">
              <a:rPr lang="en-US" altLang="en-US" sz="1400" smtClean="0"/>
              <a:pPr>
                <a:spcBef>
                  <a:spcPct val="0"/>
                </a:spcBef>
                <a:buClrTx/>
                <a:buSzTx/>
                <a:buFontTx/>
                <a:buNone/>
              </a:pPr>
              <a:t>142</a:t>
            </a:fld>
            <a:endParaRPr lang="en-US" altLang="en-US" sz="1400"/>
          </a:p>
        </p:txBody>
      </p:sp>
      <p:sp>
        <p:nvSpPr>
          <p:cNvPr id="625667" name="Rectangle 2">
            <a:extLst>
              <a:ext uri="{FF2B5EF4-FFF2-40B4-BE49-F238E27FC236}">
                <a16:creationId xmlns:a16="http://schemas.microsoft.com/office/drawing/2014/main" id="{E2EB5461-000E-464C-A5A9-16B72B129FDE}"/>
              </a:ext>
            </a:extLst>
          </p:cNvPr>
          <p:cNvSpPr>
            <a:spLocks noGrp="1" noChangeArrowheads="1"/>
          </p:cNvSpPr>
          <p:nvPr>
            <p:ph type="body" idx="1"/>
          </p:nvPr>
        </p:nvSpPr>
        <p:spPr>
          <a:xfrm>
            <a:off x="457200" y="4457700"/>
            <a:ext cx="8458200" cy="2400300"/>
          </a:xfrm>
        </p:spPr>
        <p:txBody>
          <a:bodyPr/>
          <a:lstStyle/>
          <a:p>
            <a:r>
              <a:rPr lang="en-US" altLang="en-US" sz="2400"/>
              <a:t>Ý tưởng đằng sau trường TTL đó là các gói IP không thể di chuyển loanh quanh Internet mãi được, từ router này đến router khác.</a:t>
            </a:r>
          </a:p>
          <a:p>
            <a:r>
              <a:rPr lang="en-US" altLang="en-US" sz="2400"/>
              <a:t>Cuối cùng là, các gói với trường TTL bằng 0 và bị bỏ bởi router, ngay cả khi lặp định tuyến xuất hiện đâu đó trên mạng.</a:t>
            </a:r>
          </a:p>
        </p:txBody>
      </p:sp>
      <p:sp>
        <p:nvSpPr>
          <p:cNvPr id="625668" name="Rectangle 3">
            <a:extLst>
              <a:ext uri="{FF2B5EF4-FFF2-40B4-BE49-F238E27FC236}">
                <a16:creationId xmlns:a16="http://schemas.microsoft.com/office/drawing/2014/main" id="{C1D65D78-507B-4362-8C19-23F78D347013}"/>
              </a:ext>
            </a:extLst>
          </p:cNvPr>
          <p:cNvSpPr>
            <a:spLocks noChangeArrowheads="1"/>
          </p:cNvSpPr>
          <p:nvPr/>
        </p:nvSpPr>
        <p:spPr bwMode="auto">
          <a:xfrm>
            <a:off x="304800" y="762000"/>
            <a:ext cx="8534400" cy="38100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25669" name="Text Box 4">
            <a:extLst>
              <a:ext uri="{FF2B5EF4-FFF2-40B4-BE49-F238E27FC236}">
                <a16:creationId xmlns:a16="http://schemas.microsoft.com/office/drawing/2014/main" id="{79D07EC0-C864-43C5-8DEA-BD25D41E81BE}"/>
              </a:ext>
            </a:extLst>
          </p:cNvPr>
          <p:cNvSpPr txBox="1">
            <a:spLocks noChangeArrowheads="1"/>
          </p:cNvSpPr>
          <p:nvPr/>
        </p:nvSpPr>
        <p:spPr bwMode="auto">
          <a:xfrm>
            <a:off x="377825" y="-87313"/>
            <a:ext cx="8766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b="1">
                <a:latin typeface="Arial" panose="020B0604020202020204" pitchFamily="34" charset="0"/>
              </a:rPr>
              <a:t>Trường TTL trong gói IP – Time To Live</a:t>
            </a:r>
            <a:r>
              <a:rPr lang="en-US" altLang="en-US" sz="2400" b="1">
                <a:latin typeface="Arial" panose="020B0604020202020204" pitchFamily="34" charset="0"/>
              </a:rPr>
              <a:t> </a:t>
            </a:r>
            <a:r>
              <a:rPr lang="en-US" altLang="en-US" sz="2400" b="1"/>
              <a:t>(4)</a:t>
            </a:r>
          </a:p>
        </p:txBody>
      </p:sp>
      <p:grpSp>
        <p:nvGrpSpPr>
          <p:cNvPr id="625670" name="Group 5">
            <a:extLst>
              <a:ext uri="{FF2B5EF4-FFF2-40B4-BE49-F238E27FC236}">
                <a16:creationId xmlns:a16="http://schemas.microsoft.com/office/drawing/2014/main" id="{2952C9E3-0ECB-4FBD-BC87-799ED5269DF2}"/>
              </a:ext>
            </a:extLst>
          </p:cNvPr>
          <p:cNvGrpSpPr>
            <a:grpSpLocks/>
          </p:cNvGrpSpPr>
          <p:nvPr/>
        </p:nvGrpSpPr>
        <p:grpSpPr bwMode="auto">
          <a:xfrm>
            <a:off x="152400" y="400050"/>
            <a:ext cx="7056438" cy="4013200"/>
            <a:chOff x="96" y="288"/>
            <a:chExt cx="4622" cy="2810"/>
          </a:xfrm>
        </p:grpSpPr>
        <p:graphicFrame>
          <p:nvGraphicFramePr>
            <p:cNvPr id="625671" name="Object 6">
              <a:extLst>
                <a:ext uri="{FF2B5EF4-FFF2-40B4-BE49-F238E27FC236}">
                  <a16:creationId xmlns:a16="http://schemas.microsoft.com/office/drawing/2014/main" id="{CBFF46AC-E826-40CC-9EEF-3A0EA64A4416}"/>
                </a:ext>
              </a:extLst>
            </p:cNvPr>
            <p:cNvGraphicFramePr>
              <a:graphicFrameLocks noChangeAspect="1"/>
            </p:cNvGraphicFramePr>
            <p:nvPr/>
          </p:nvGraphicFramePr>
          <p:xfrm>
            <a:off x="1152" y="288"/>
            <a:ext cx="3566" cy="2810"/>
          </p:xfrm>
          <a:graphic>
            <a:graphicData uri="http://schemas.openxmlformats.org/presentationml/2006/ole">
              <mc:AlternateContent xmlns:mc="http://schemas.openxmlformats.org/markup-compatibility/2006">
                <mc:Choice xmlns:v="urn:schemas-microsoft-com:vml" Requires="v">
                  <p:oleObj spid="_x0000_s625680" name="Document" r:id="rId4" imgW="5661660" imgH="4460748" progId="Word.Document.8">
                    <p:embed/>
                  </p:oleObj>
                </mc:Choice>
                <mc:Fallback>
                  <p:oleObj name="Document" r:id="rId4" imgW="5661660" imgH="4460748" progId="Word.Document.8">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 y="288"/>
                          <a:ext cx="3566" cy="28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5672" name="Oval 7">
              <a:extLst>
                <a:ext uri="{FF2B5EF4-FFF2-40B4-BE49-F238E27FC236}">
                  <a16:creationId xmlns:a16="http://schemas.microsoft.com/office/drawing/2014/main" id="{A191D263-F172-4681-923B-78DD384F911A}"/>
                </a:ext>
              </a:extLst>
            </p:cNvPr>
            <p:cNvSpPr>
              <a:spLocks noChangeArrowheads="1"/>
            </p:cNvSpPr>
            <p:nvPr/>
          </p:nvSpPr>
          <p:spPr bwMode="auto">
            <a:xfrm>
              <a:off x="1104" y="1296"/>
              <a:ext cx="1104" cy="432"/>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25673" name="Line 8">
              <a:extLst>
                <a:ext uri="{FF2B5EF4-FFF2-40B4-BE49-F238E27FC236}">
                  <a16:creationId xmlns:a16="http://schemas.microsoft.com/office/drawing/2014/main" id="{6AB71FC0-9A9E-4677-83C5-38E554FA6F71}"/>
                </a:ext>
              </a:extLst>
            </p:cNvPr>
            <p:cNvSpPr>
              <a:spLocks noChangeShapeType="1"/>
            </p:cNvSpPr>
            <p:nvPr/>
          </p:nvSpPr>
          <p:spPr bwMode="auto">
            <a:xfrm flipH="1">
              <a:off x="1392" y="1728"/>
              <a:ext cx="48" cy="192"/>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5674" name="Text Box 9">
              <a:extLst>
                <a:ext uri="{FF2B5EF4-FFF2-40B4-BE49-F238E27FC236}">
                  <a16:creationId xmlns:a16="http://schemas.microsoft.com/office/drawing/2014/main" id="{C5CBD6D0-56B0-4AA3-95A8-8082B502C19B}"/>
                </a:ext>
              </a:extLst>
            </p:cNvPr>
            <p:cNvSpPr txBox="1">
              <a:spLocks noChangeArrowheads="1"/>
            </p:cNvSpPr>
            <p:nvPr/>
          </p:nvSpPr>
          <p:spPr bwMode="auto">
            <a:xfrm>
              <a:off x="96" y="1920"/>
              <a:ext cx="2016" cy="242"/>
            </a:xfrm>
            <a:prstGeom prst="rect">
              <a:avLst/>
            </a:prstGeom>
            <a:solidFill>
              <a:schemeClr val="bg1"/>
            </a:solidFill>
            <a:ln w="9525">
              <a:solidFill>
                <a:schemeClr val="accent2"/>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1600" b="1">
                  <a:solidFill>
                    <a:schemeClr val="accent2"/>
                  </a:solidFill>
                  <a:latin typeface="Arial" panose="020B0604020202020204" pitchFamily="34" charset="0"/>
                </a:rPr>
                <a:t>Trừ đi 1, nếu 0 thì bỏ gói.</a:t>
              </a:r>
            </a:p>
          </p:txBody>
        </p:sp>
      </p:gr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Slide Number Placeholder 5">
            <a:extLst>
              <a:ext uri="{FF2B5EF4-FFF2-40B4-BE49-F238E27FC236}">
                <a16:creationId xmlns:a16="http://schemas.microsoft.com/office/drawing/2014/main" id="{CF5A3C04-6F5B-4D97-8E8E-192B749C72D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DFBF22E2-49C6-4FAA-9AA8-CF47A84A3590}" type="slidenum">
              <a:rPr lang="en-US" altLang="en-US" sz="1400" smtClean="0"/>
              <a:pPr>
                <a:spcBef>
                  <a:spcPct val="0"/>
                </a:spcBef>
                <a:buClrTx/>
                <a:buSzTx/>
                <a:buFontTx/>
                <a:buNone/>
              </a:pPr>
              <a:t>143</a:t>
            </a:fld>
            <a:endParaRPr lang="en-US" altLang="en-US" sz="1400"/>
          </a:p>
        </p:txBody>
      </p:sp>
      <p:sp>
        <p:nvSpPr>
          <p:cNvPr id="627715" name="Rectangle 2">
            <a:extLst>
              <a:ext uri="{FF2B5EF4-FFF2-40B4-BE49-F238E27FC236}">
                <a16:creationId xmlns:a16="http://schemas.microsoft.com/office/drawing/2014/main" id="{614A34C8-B42A-4425-8D9E-06D709A5A9B5}"/>
              </a:ext>
            </a:extLst>
          </p:cNvPr>
          <p:cNvSpPr>
            <a:spLocks noChangeArrowheads="1"/>
          </p:cNvSpPr>
          <p:nvPr/>
        </p:nvSpPr>
        <p:spPr bwMode="auto">
          <a:xfrm>
            <a:off x="304800" y="762000"/>
            <a:ext cx="8534400" cy="38100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pic>
        <p:nvPicPr>
          <p:cNvPr id="627716" name="Picture 3">
            <a:extLst>
              <a:ext uri="{FF2B5EF4-FFF2-40B4-BE49-F238E27FC236}">
                <a16:creationId xmlns:a16="http://schemas.microsoft.com/office/drawing/2014/main" id="{415F6B86-74B2-4046-9DA3-C7FFBB0B95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111625" cy="318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7717" name="Picture 4">
            <a:extLst>
              <a:ext uri="{FF2B5EF4-FFF2-40B4-BE49-F238E27FC236}">
                <a16:creationId xmlns:a16="http://schemas.microsoft.com/office/drawing/2014/main" id="{B028FD58-479E-4B5A-BF9B-07BC4BD10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317500"/>
            <a:ext cx="3276600" cy="224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7718" name="Rectangle 5">
            <a:extLst>
              <a:ext uri="{FF2B5EF4-FFF2-40B4-BE49-F238E27FC236}">
                <a16:creationId xmlns:a16="http://schemas.microsoft.com/office/drawing/2014/main" id="{2FCF5FCD-E356-410A-889C-8E19BEE14388}"/>
              </a:ext>
            </a:extLst>
          </p:cNvPr>
          <p:cNvSpPr>
            <a:spLocks noGrp="1" noChangeArrowheads="1"/>
          </p:cNvSpPr>
          <p:nvPr>
            <p:ph type="body" idx="1"/>
          </p:nvPr>
        </p:nvSpPr>
        <p:spPr>
          <a:xfrm>
            <a:off x="0" y="3157538"/>
            <a:ext cx="9144000" cy="3700462"/>
          </a:xfrm>
        </p:spPr>
        <p:txBody>
          <a:bodyPr/>
          <a:lstStyle/>
          <a:p>
            <a:r>
              <a:rPr lang="en-US" altLang="en-US" sz="2400"/>
              <a:t>Trường giao thức (The protocol field) xác định giao thức tầng 4 (tầng vận chuyển) đang được mang đi trong gói IP. </a:t>
            </a:r>
          </a:p>
          <a:p>
            <a:r>
              <a:rPr lang="en-US" altLang="en-US" sz="2400"/>
              <a:t>Mặc dù phần lớn lưu lượng IP sử dụng giao thức TCP, giao thức UDP cũng có thể được dùng tại tầng vận chuyển. </a:t>
            </a:r>
          </a:p>
          <a:p>
            <a:r>
              <a:rPr lang="en-US" altLang="en-US" sz="2400"/>
              <a:t>Mỗi IP header phải định danh giao thức tầng 4 của bên nhận cho gam dữ liệu. </a:t>
            </a:r>
          </a:p>
          <a:p>
            <a:r>
              <a:rPr lang="en-US" altLang="en-US" sz="2400"/>
              <a:t>Các giao thức tầng vận chuyển được đánh số, tương tự như là </a:t>
            </a:r>
            <a:r>
              <a:rPr lang="en-US" altLang="en-US" sz="2400" b="1"/>
              <a:t>số hiệu cổng - port numbers</a:t>
            </a:r>
            <a:r>
              <a:rPr lang="en-US" altLang="en-US" sz="2400"/>
              <a:t>. </a:t>
            </a:r>
          </a:p>
          <a:p>
            <a:r>
              <a:rPr lang="en-US" altLang="en-US" sz="2400"/>
              <a:t>Gói IP bao gồm protocol number trong trường protocol.</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Slide Number Placeholder 3">
            <a:extLst>
              <a:ext uri="{FF2B5EF4-FFF2-40B4-BE49-F238E27FC236}">
                <a16:creationId xmlns:a16="http://schemas.microsoft.com/office/drawing/2014/main" id="{22599BB5-358C-485C-977E-BD1B80D2B29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3DCBED47-FEA4-439C-AC3D-2D043B575C86}" type="slidenum">
              <a:rPr lang="en-US" altLang="en-US" sz="1400" smtClean="0"/>
              <a:pPr>
                <a:spcBef>
                  <a:spcPct val="0"/>
                </a:spcBef>
                <a:buClrTx/>
                <a:buSzTx/>
                <a:buFontTx/>
                <a:buNone/>
              </a:pPr>
              <a:t>144</a:t>
            </a:fld>
            <a:endParaRPr lang="en-US" altLang="en-US" sz="1400"/>
          </a:p>
        </p:txBody>
      </p:sp>
      <p:pic>
        <p:nvPicPr>
          <p:cNvPr id="629763" name="Picture 2" descr="tcp">
            <a:extLst>
              <a:ext uri="{FF2B5EF4-FFF2-40B4-BE49-F238E27FC236}">
                <a16:creationId xmlns:a16="http://schemas.microsoft.com/office/drawing/2014/main" id="{4B3182F2-05CF-4437-97CA-E62A06D33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4454525"/>
            <a:ext cx="7086600"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9764" name="Text Box 3">
            <a:extLst>
              <a:ext uri="{FF2B5EF4-FFF2-40B4-BE49-F238E27FC236}">
                <a16:creationId xmlns:a16="http://schemas.microsoft.com/office/drawing/2014/main" id="{715C685A-BCA5-4821-8050-557BFFB7D84F}"/>
              </a:ext>
            </a:extLst>
          </p:cNvPr>
          <p:cNvSpPr txBox="1">
            <a:spLocks noChangeArrowheads="1"/>
          </p:cNvSpPr>
          <p:nvPr/>
        </p:nvSpPr>
        <p:spPr bwMode="auto">
          <a:xfrm>
            <a:off x="5791200" y="3581400"/>
            <a:ext cx="1828800" cy="646113"/>
          </a:xfrm>
          <a:prstGeom prst="rect">
            <a:avLst/>
          </a:prstGeom>
          <a:solidFill>
            <a:schemeClr val="bg1"/>
          </a:solidFill>
          <a:ln w="25400">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1800" b="1">
                <a:latin typeface="Arial" panose="020B0604020202020204" pitchFamily="34" charset="0"/>
              </a:rPr>
              <a:t>Application Header + data</a:t>
            </a:r>
          </a:p>
        </p:txBody>
      </p:sp>
      <p:sp>
        <p:nvSpPr>
          <p:cNvPr id="629765" name="Line 4">
            <a:extLst>
              <a:ext uri="{FF2B5EF4-FFF2-40B4-BE49-F238E27FC236}">
                <a16:creationId xmlns:a16="http://schemas.microsoft.com/office/drawing/2014/main" id="{BA3FA982-9223-40F0-9245-206B303822B3}"/>
              </a:ext>
            </a:extLst>
          </p:cNvPr>
          <p:cNvSpPr>
            <a:spLocks noChangeShapeType="1"/>
          </p:cNvSpPr>
          <p:nvPr/>
        </p:nvSpPr>
        <p:spPr bwMode="auto">
          <a:xfrm>
            <a:off x="5943600" y="4267200"/>
            <a:ext cx="0" cy="228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9766" name="Line 5">
            <a:extLst>
              <a:ext uri="{FF2B5EF4-FFF2-40B4-BE49-F238E27FC236}">
                <a16:creationId xmlns:a16="http://schemas.microsoft.com/office/drawing/2014/main" id="{D3ED92FB-987A-48DF-BF56-F0123142741F}"/>
              </a:ext>
            </a:extLst>
          </p:cNvPr>
          <p:cNvSpPr>
            <a:spLocks noChangeShapeType="1"/>
          </p:cNvSpPr>
          <p:nvPr/>
        </p:nvSpPr>
        <p:spPr bwMode="auto">
          <a:xfrm>
            <a:off x="7467600" y="4267200"/>
            <a:ext cx="0" cy="228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9767" name="Line 6">
            <a:extLst>
              <a:ext uri="{FF2B5EF4-FFF2-40B4-BE49-F238E27FC236}">
                <a16:creationId xmlns:a16="http://schemas.microsoft.com/office/drawing/2014/main" id="{8B043F0A-9989-4CB8-84FE-5620F71930FC}"/>
              </a:ext>
            </a:extLst>
          </p:cNvPr>
          <p:cNvSpPr>
            <a:spLocks noChangeShapeType="1"/>
          </p:cNvSpPr>
          <p:nvPr/>
        </p:nvSpPr>
        <p:spPr bwMode="auto">
          <a:xfrm flipV="1">
            <a:off x="4191000" y="4876800"/>
            <a:ext cx="457200" cy="4572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9768" name="Line 7">
            <a:extLst>
              <a:ext uri="{FF2B5EF4-FFF2-40B4-BE49-F238E27FC236}">
                <a16:creationId xmlns:a16="http://schemas.microsoft.com/office/drawing/2014/main" id="{CB00FDF4-122E-4EC7-8FA4-7C4F6C496CC2}"/>
              </a:ext>
            </a:extLst>
          </p:cNvPr>
          <p:cNvSpPr>
            <a:spLocks noChangeShapeType="1"/>
          </p:cNvSpPr>
          <p:nvPr/>
        </p:nvSpPr>
        <p:spPr bwMode="auto">
          <a:xfrm flipV="1">
            <a:off x="4191000" y="4876800"/>
            <a:ext cx="457200" cy="457200"/>
          </a:xfrm>
          <a:prstGeom prst="line">
            <a:avLst/>
          </a:prstGeom>
          <a:noFill/>
          <a:ln w="4127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9769" name="Rectangle 8">
            <a:extLst>
              <a:ext uri="{FF2B5EF4-FFF2-40B4-BE49-F238E27FC236}">
                <a16:creationId xmlns:a16="http://schemas.microsoft.com/office/drawing/2014/main" id="{F0EB59C1-D30B-4B97-8128-15A1A36A0D4B}"/>
              </a:ext>
            </a:extLst>
          </p:cNvPr>
          <p:cNvSpPr>
            <a:spLocks noChangeArrowheads="1"/>
          </p:cNvSpPr>
          <p:nvPr/>
        </p:nvSpPr>
        <p:spPr bwMode="auto">
          <a:xfrm>
            <a:off x="304800" y="762000"/>
            <a:ext cx="8534400" cy="38100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aphicFrame>
        <p:nvGraphicFramePr>
          <p:cNvPr id="629770" name="Object 9">
            <a:extLst>
              <a:ext uri="{FF2B5EF4-FFF2-40B4-BE49-F238E27FC236}">
                <a16:creationId xmlns:a16="http://schemas.microsoft.com/office/drawing/2014/main" id="{FD6A6EB9-C2C1-4EB7-80FB-0CA6A2EDCAF3}"/>
              </a:ext>
            </a:extLst>
          </p:cNvPr>
          <p:cNvGraphicFramePr>
            <a:graphicFrameLocks noChangeAspect="1"/>
          </p:cNvGraphicFramePr>
          <p:nvPr/>
        </p:nvGraphicFramePr>
        <p:xfrm>
          <a:off x="228600" y="0"/>
          <a:ext cx="5486400" cy="4324350"/>
        </p:xfrm>
        <a:graphic>
          <a:graphicData uri="http://schemas.openxmlformats.org/presentationml/2006/ole">
            <mc:AlternateContent xmlns:mc="http://schemas.openxmlformats.org/markup-compatibility/2006">
              <mc:Choice xmlns:v="urn:schemas-microsoft-com:vml" Requires="v">
                <p:oleObj spid="_x0000_s629778" name="Document" r:id="rId5" imgW="5661660" imgH="4460748" progId="Word.Document.8">
                  <p:embed/>
                </p:oleObj>
              </mc:Choice>
              <mc:Fallback>
                <p:oleObj name="Document" r:id="rId5" imgW="5661660" imgH="4460748" progId="Word.Document.8">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0"/>
                        <a:ext cx="5486400" cy="43243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9771" name="Rectangle 10">
            <a:extLst>
              <a:ext uri="{FF2B5EF4-FFF2-40B4-BE49-F238E27FC236}">
                <a16:creationId xmlns:a16="http://schemas.microsoft.com/office/drawing/2014/main" id="{2428D3A3-DBFE-4231-B7ED-A639A73E492C}"/>
              </a:ext>
            </a:extLst>
          </p:cNvPr>
          <p:cNvSpPr>
            <a:spLocks noChangeArrowheads="1"/>
          </p:cNvSpPr>
          <p:nvPr/>
        </p:nvSpPr>
        <p:spPr bwMode="auto">
          <a:xfrm>
            <a:off x="1598613" y="1598613"/>
            <a:ext cx="1371600" cy="4572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29772" name="Line 11">
            <a:extLst>
              <a:ext uri="{FF2B5EF4-FFF2-40B4-BE49-F238E27FC236}">
                <a16:creationId xmlns:a16="http://schemas.microsoft.com/office/drawing/2014/main" id="{A11E3C99-47B9-4E6F-BA3E-521F92750B15}"/>
              </a:ext>
            </a:extLst>
          </p:cNvPr>
          <p:cNvSpPr>
            <a:spLocks noChangeShapeType="1"/>
          </p:cNvSpPr>
          <p:nvPr/>
        </p:nvSpPr>
        <p:spPr bwMode="auto">
          <a:xfrm>
            <a:off x="2971800" y="2057400"/>
            <a:ext cx="1676400" cy="2438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10" name="Slide Number Placeholder 3">
            <a:extLst>
              <a:ext uri="{FF2B5EF4-FFF2-40B4-BE49-F238E27FC236}">
                <a16:creationId xmlns:a16="http://schemas.microsoft.com/office/drawing/2014/main" id="{D9AF1FA0-18B8-4133-AE48-F12B9392C9B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E1A2447F-E1A4-40A2-84C0-8A2943714F51}" type="slidenum">
              <a:rPr lang="en-US" altLang="en-US" sz="1400" smtClean="0"/>
              <a:pPr>
                <a:spcBef>
                  <a:spcPct val="0"/>
                </a:spcBef>
                <a:buClrTx/>
                <a:buSzTx/>
                <a:buFontTx/>
                <a:buNone/>
              </a:pPr>
              <a:t>145</a:t>
            </a:fld>
            <a:endParaRPr lang="en-US" altLang="en-US" sz="1400"/>
          </a:p>
        </p:txBody>
      </p:sp>
      <p:pic>
        <p:nvPicPr>
          <p:cNvPr id="631811" name="Picture 2" descr="tcp">
            <a:extLst>
              <a:ext uri="{FF2B5EF4-FFF2-40B4-BE49-F238E27FC236}">
                <a16:creationId xmlns:a16="http://schemas.microsoft.com/office/drawing/2014/main" id="{1148AFB0-A6DC-4D6D-B736-BA227A00A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4454525"/>
            <a:ext cx="7086600"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1812" name="Line 3">
            <a:extLst>
              <a:ext uri="{FF2B5EF4-FFF2-40B4-BE49-F238E27FC236}">
                <a16:creationId xmlns:a16="http://schemas.microsoft.com/office/drawing/2014/main" id="{938A2A29-1FDE-4DBE-AC36-548C8241F186}"/>
              </a:ext>
            </a:extLst>
          </p:cNvPr>
          <p:cNvSpPr>
            <a:spLocks noChangeShapeType="1"/>
          </p:cNvSpPr>
          <p:nvPr/>
        </p:nvSpPr>
        <p:spPr bwMode="auto">
          <a:xfrm flipV="1">
            <a:off x="3657600" y="4876800"/>
            <a:ext cx="457200" cy="4572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31813" name="Text Box 4">
            <a:extLst>
              <a:ext uri="{FF2B5EF4-FFF2-40B4-BE49-F238E27FC236}">
                <a16:creationId xmlns:a16="http://schemas.microsoft.com/office/drawing/2014/main" id="{334E3F63-2C8F-4BD3-AB32-94B43785F1A1}"/>
              </a:ext>
            </a:extLst>
          </p:cNvPr>
          <p:cNvSpPr txBox="1">
            <a:spLocks noChangeArrowheads="1"/>
          </p:cNvSpPr>
          <p:nvPr/>
        </p:nvSpPr>
        <p:spPr bwMode="auto">
          <a:xfrm>
            <a:off x="5257800" y="3581400"/>
            <a:ext cx="1828800" cy="646113"/>
          </a:xfrm>
          <a:prstGeom prst="rect">
            <a:avLst/>
          </a:prstGeom>
          <a:solidFill>
            <a:schemeClr val="bg1"/>
          </a:solidFill>
          <a:ln w="25400">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1800" b="1">
                <a:latin typeface="Arial" panose="020B0604020202020204" pitchFamily="34" charset="0"/>
              </a:rPr>
              <a:t>Application Header + data</a:t>
            </a:r>
          </a:p>
        </p:txBody>
      </p:sp>
      <p:sp>
        <p:nvSpPr>
          <p:cNvPr id="631814" name="Line 5">
            <a:extLst>
              <a:ext uri="{FF2B5EF4-FFF2-40B4-BE49-F238E27FC236}">
                <a16:creationId xmlns:a16="http://schemas.microsoft.com/office/drawing/2014/main" id="{569F8B5B-499C-44C3-B23C-0285D815C75D}"/>
              </a:ext>
            </a:extLst>
          </p:cNvPr>
          <p:cNvSpPr>
            <a:spLocks noChangeShapeType="1"/>
          </p:cNvSpPr>
          <p:nvPr/>
        </p:nvSpPr>
        <p:spPr bwMode="auto">
          <a:xfrm>
            <a:off x="5410200" y="4267200"/>
            <a:ext cx="0" cy="228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31815" name="Line 6">
            <a:extLst>
              <a:ext uri="{FF2B5EF4-FFF2-40B4-BE49-F238E27FC236}">
                <a16:creationId xmlns:a16="http://schemas.microsoft.com/office/drawing/2014/main" id="{9C33A9E7-8305-47B0-9CE8-F2D69B4AB990}"/>
              </a:ext>
            </a:extLst>
          </p:cNvPr>
          <p:cNvSpPr>
            <a:spLocks noChangeShapeType="1"/>
          </p:cNvSpPr>
          <p:nvPr/>
        </p:nvSpPr>
        <p:spPr bwMode="auto">
          <a:xfrm>
            <a:off x="6934200" y="4267200"/>
            <a:ext cx="0" cy="228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31816" name="Text Box 7">
            <a:extLst>
              <a:ext uri="{FF2B5EF4-FFF2-40B4-BE49-F238E27FC236}">
                <a16:creationId xmlns:a16="http://schemas.microsoft.com/office/drawing/2014/main" id="{D6F4AFA6-BC24-42A7-8B02-4F1C08B8E8E9}"/>
              </a:ext>
            </a:extLst>
          </p:cNvPr>
          <p:cNvSpPr txBox="1">
            <a:spLocks noChangeArrowheads="1"/>
          </p:cNvSpPr>
          <p:nvPr/>
        </p:nvSpPr>
        <p:spPr bwMode="auto">
          <a:xfrm>
            <a:off x="1447800" y="4419600"/>
            <a:ext cx="2209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solidFill>
                  <a:schemeClr val="accent2"/>
                </a:solidFill>
                <a:latin typeface="Arial" panose="020B0604020202020204" pitchFamily="34" charset="0"/>
              </a:rPr>
              <a:t>IP Protocol Field = 6</a:t>
            </a:r>
          </a:p>
        </p:txBody>
      </p:sp>
      <p:sp>
        <p:nvSpPr>
          <p:cNvPr id="631817" name="Rectangle 8">
            <a:extLst>
              <a:ext uri="{FF2B5EF4-FFF2-40B4-BE49-F238E27FC236}">
                <a16:creationId xmlns:a16="http://schemas.microsoft.com/office/drawing/2014/main" id="{E97A2907-6CCD-4DBF-A8DF-E11E4B861930}"/>
              </a:ext>
            </a:extLst>
          </p:cNvPr>
          <p:cNvSpPr>
            <a:spLocks noChangeArrowheads="1"/>
          </p:cNvSpPr>
          <p:nvPr/>
        </p:nvSpPr>
        <p:spPr bwMode="auto">
          <a:xfrm>
            <a:off x="228600" y="762000"/>
            <a:ext cx="8534400" cy="38100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pic>
        <p:nvPicPr>
          <p:cNvPr id="631818" name="Picture 9" descr="udp">
            <a:extLst>
              <a:ext uri="{FF2B5EF4-FFF2-40B4-BE49-F238E27FC236}">
                <a16:creationId xmlns:a16="http://schemas.microsoft.com/office/drawing/2014/main" id="{BDC719EB-299F-402B-B981-65B1F06472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066800"/>
            <a:ext cx="7086600"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1819" name="Line 10">
            <a:extLst>
              <a:ext uri="{FF2B5EF4-FFF2-40B4-BE49-F238E27FC236}">
                <a16:creationId xmlns:a16="http://schemas.microsoft.com/office/drawing/2014/main" id="{C57106C6-921F-4846-9D17-71654F9DB9B6}"/>
              </a:ext>
            </a:extLst>
          </p:cNvPr>
          <p:cNvSpPr>
            <a:spLocks noChangeShapeType="1"/>
          </p:cNvSpPr>
          <p:nvPr/>
        </p:nvSpPr>
        <p:spPr bwMode="auto">
          <a:xfrm>
            <a:off x="5410200" y="838200"/>
            <a:ext cx="0" cy="228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31820" name="Line 11">
            <a:extLst>
              <a:ext uri="{FF2B5EF4-FFF2-40B4-BE49-F238E27FC236}">
                <a16:creationId xmlns:a16="http://schemas.microsoft.com/office/drawing/2014/main" id="{F04E535F-628D-4865-996D-08BC3B28C0A0}"/>
              </a:ext>
            </a:extLst>
          </p:cNvPr>
          <p:cNvSpPr>
            <a:spLocks noChangeShapeType="1"/>
          </p:cNvSpPr>
          <p:nvPr/>
        </p:nvSpPr>
        <p:spPr bwMode="auto">
          <a:xfrm>
            <a:off x="6934200" y="838200"/>
            <a:ext cx="0" cy="228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31821" name="Line 12">
            <a:extLst>
              <a:ext uri="{FF2B5EF4-FFF2-40B4-BE49-F238E27FC236}">
                <a16:creationId xmlns:a16="http://schemas.microsoft.com/office/drawing/2014/main" id="{310F3ED5-9343-4317-AABC-671219A16232}"/>
              </a:ext>
            </a:extLst>
          </p:cNvPr>
          <p:cNvSpPr>
            <a:spLocks noChangeShapeType="1"/>
          </p:cNvSpPr>
          <p:nvPr/>
        </p:nvSpPr>
        <p:spPr bwMode="auto">
          <a:xfrm flipV="1">
            <a:off x="3657600" y="1447800"/>
            <a:ext cx="457200" cy="4572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31822" name="Text Box 13">
            <a:extLst>
              <a:ext uri="{FF2B5EF4-FFF2-40B4-BE49-F238E27FC236}">
                <a16:creationId xmlns:a16="http://schemas.microsoft.com/office/drawing/2014/main" id="{D051EC6A-694F-493F-BCAB-7E17FA60654E}"/>
              </a:ext>
            </a:extLst>
          </p:cNvPr>
          <p:cNvSpPr txBox="1">
            <a:spLocks noChangeArrowheads="1"/>
          </p:cNvSpPr>
          <p:nvPr/>
        </p:nvSpPr>
        <p:spPr bwMode="auto">
          <a:xfrm>
            <a:off x="1371600" y="1066800"/>
            <a:ext cx="2209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solidFill>
                  <a:schemeClr val="accent2"/>
                </a:solidFill>
                <a:latin typeface="Arial" panose="020B0604020202020204" pitchFamily="34" charset="0"/>
              </a:rPr>
              <a:t>IP Protocol Field = 17</a:t>
            </a:r>
          </a:p>
        </p:txBody>
      </p:sp>
      <p:sp>
        <p:nvSpPr>
          <p:cNvPr id="631823" name="Text Box 14">
            <a:extLst>
              <a:ext uri="{FF2B5EF4-FFF2-40B4-BE49-F238E27FC236}">
                <a16:creationId xmlns:a16="http://schemas.microsoft.com/office/drawing/2014/main" id="{5D04C50E-64D5-482C-A591-92B6FCCACDC3}"/>
              </a:ext>
            </a:extLst>
          </p:cNvPr>
          <p:cNvSpPr txBox="1">
            <a:spLocks noChangeArrowheads="1"/>
          </p:cNvSpPr>
          <p:nvPr/>
        </p:nvSpPr>
        <p:spPr bwMode="auto">
          <a:xfrm>
            <a:off x="5257800" y="152400"/>
            <a:ext cx="1828800" cy="646113"/>
          </a:xfrm>
          <a:prstGeom prst="rect">
            <a:avLst/>
          </a:prstGeom>
          <a:solidFill>
            <a:schemeClr val="bg1"/>
          </a:solidFill>
          <a:ln w="25400">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1800" b="1">
                <a:latin typeface="Arial" panose="020B0604020202020204" pitchFamily="34" charset="0"/>
              </a:rPr>
              <a:t>Application Header + data</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8" name="Slide Number Placeholder 5">
            <a:extLst>
              <a:ext uri="{FF2B5EF4-FFF2-40B4-BE49-F238E27FC236}">
                <a16:creationId xmlns:a16="http://schemas.microsoft.com/office/drawing/2014/main" id="{E4EDA291-DF77-4BB2-B303-2FF4A4AD1BB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74917317-5870-4F84-9499-09F88D8BE843}" type="slidenum">
              <a:rPr lang="en-US" altLang="en-US" sz="1400" smtClean="0"/>
              <a:pPr>
                <a:spcBef>
                  <a:spcPct val="0"/>
                </a:spcBef>
                <a:buClrTx/>
                <a:buSzTx/>
                <a:buFontTx/>
                <a:buNone/>
              </a:pPr>
              <a:t>146</a:t>
            </a:fld>
            <a:endParaRPr lang="en-US" altLang="en-US" sz="1400"/>
          </a:p>
        </p:txBody>
      </p:sp>
      <p:sp>
        <p:nvSpPr>
          <p:cNvPr id="633859" name="Rectangle 2">
            <a:extLst>
              <a:ext uri="{FF2B5EF4-FFF2-40B4-BE49-F238E27FC236}">
                <a16:creationId xmlns:a16="http://schemas.microsoft.com/office/drawing/2014/main" id="{6AD6A065-7646-4D3D-B6F6-C96BBEEC700C}"/>
              </a:ext>
            </a:extLst>
          </p:cNvPr>
          <p:cNvSpPr>
            <a:spLocks noGrp="1" noChangeArrowheads="1"/>
          </p:cNvSpPr>
          <p:nvPr>
            <p:ph type="body" idx="1"/>
          </p:nvPr>
        </p:nvSpPr>
        <p:spPr>
          <a:xfrm>
            <a:off x="304800" y="5562600"/>
            <a:ext cx="8610600" cy="838200"/>
          </a:xfrm>
        </p:spPr>
        <p:txBody>
          <a:bodyPr/>
          <a:lstStyle/>
          <a:p>
            <a:pPr>
              <a:lnSpc>
                <a:spcPct val="90000"/>
              </a:lnSpc>
            </a:pPr>
            <a:r>
              <a:rPr lang="en-US" altLang="en-US" sz="2400"/>
              <a:t>Tất cả các TCP/IP  hosts đều thực thi ICMP. Thông điệp ICMP được chở đi trong các gói IP và được dùng để gởi thông báo lỗi và các thông điệp điều khiển. </a:t>
            </a:r>
          </a:p>
        </p:txBody>
      </p:sp>
      <p:sp>
        <p:nvSpPr>
          <p:cNvPr id="633860" name="Rectangle 3">
            <a:extLst>
              <a:ext uri="{FF2B5EF4-FFF2-40B4-BE49-F238E27FC236}">
                <a16:creationId xmlns:a16="http://schemas.microsoft.com/office/drawing/2014/main" id="{7DE5363C-6E33-4D72-B015-7C76723FED3B}"/>
              </a:ext>
            </a:extLst>
          </p:cNvPr>
          <p:cNvSpPr>
            <a:spLocks noChangeArrowheads="1"/>
          </p:cNvSpPr>
          <p:nvPr/>
        </p:nvSpPr>
        <p:spPr bwMode="auto">
          <a:xfrm>
            <a:off x="304800" y="762000"/>
            <a:ext cx="8534400" cy="38100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pic>
        <p:nvPicPr>
          <p:cNvPr id="633861" name="Picture 4">
            <a:extLst>
              <a:ext uri="{FF2B5EF4-FFF2-40B4-BE49-F238E27FC236}">
                <a16:creationId xmlns:a16="http://schemas.microsoft.com/office/drawing/2014/main" id="{70AF9877-4F81-4AB1-B3E6-5AABF0B52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05400" cy="325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3862" name="Picture 5" descr="icmp">
            <a:extLst>
              <a:ext uri="{FF2B5EF4-FFF2-40B4-BE49-F238E27FC236}">
                <a16:creationId xmlns:a16="http://schemas.microsoft.com/office/drawing/2014/main" id="{9571AE03-C4AF-4C0E-9AB0-0BA302C99F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2743200"/>
            <a:ext cx="7086600"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3863" name="Line 6">
            <a:extLst>
              <a:ext uri="{FF2B5EF4-FFF2-40B4-BE49-F238E27FC236}">
                <a16:creationId xmlns:a16="http://schemas.microsoft.com/office/drawing/2014/main" id="{B221C077-2D48-4161-894F-9B5C93D15E69}"/>
              </a:ext>
            </a:extLst>
          </p:cNvPr>
          <p:cNvSpPr>
            <a:spLocks noChangeShapeType="1"/>
          </p:cNvSpPr>
          <p:nvPr/>
        </p:nvSpPr>
        <p:spPr bwMode="auto">
          <a:xfrm>
            <a:off x="1905000" y="1981200"/>
            <a:ext cx="609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Slide Number Placeholder 5">
            <a:extLst>
              <a:ext uri="{FF2B5EF4-FFF2-40B4-BE49-F238E27FC236}">
                <a16:creationId xmlns:a16="http://schemas.microsoft.com/office/drawing/2014/main" id="{9C0647BD-5C11-475A-B13D-9212A384F7E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0A8AD919-AA22-4481-88A7-42DE3558795C}" type="slidenum">
              <a:rPr lang="en-US" altLang="en-US" sz="1400" smtClean="0"/>
              <a:pPr>
                <a:spcBef>
                  <a:spcPct val="0"/>
                </a:spcBef>
                <a:buClrTx/>
                <a:buSzTx/>
                <a:buFontTx/>
                <a:buNone/>
              </a:pPr>
              <a:t>147</a:t>
            </a:fld>
            <a:endParaRPr lang="en-US" altLang="en-US" sz="1400"/>
          </a:p>
        </p:txBody>
      </p:sp>
      <p:sp>
        <p:nvSpPr>
          <p:cNvPr id="635907" name="Rectangle 2">
            <a:extLst>
              <a:ext uri="{FF2B5EF4-FFF2-40B4-BE49-F238E27FC236}">
                <a16:creationId xmlns:a16="http://schemas.microsoft.com/office/drawing/2014/main" id="{FE220A21-0DCF-4CE6-9A94-D86891CFF964}"/>
              </a:ext>
            </a:extLst>
          </p:cNvPr>
          <p:cNvSpPr>
            <a:spLocks noGrp="1" noChangeArrowheads="1"/>
          </p:cNvSpPr>
          <p:nvPr>
            <p:ph type="title"/>
          </p:nvPr>
        </p:nvSpPr>
        <p:spPr>
          <a:xfrm>
            <a:off x="0" y="228600"/>
            <a:ext cx="9144000" cy="1470025"/>
          </a:xfrm>
        </p:spPr>
        <p:txBody>
          <a:bodyPr/>
          <a:lstStyle/>
          <a:p>
            <a:r>
              <a:rPr lang="en-US" altLang="en-US" sz="3200"/>
              <a:t>Giao thức thông điệp điều khiển của Internet</a:t>
            </a:r>
            <a:br>
              <a:rPr lang="en-US" altLang="en-US" sz="3200"/>
            </a:br>
            <a:r>
              <a:rPr lang="en-US" altLang="en-US" sz="3200"/>
              <a:t>Internet Control Message Protocol (ICMP)</a:t>
            </a:r>
          </a:p>
        </p:txBody>
      </p:sp>
      <p:sp>
        <p:nvSpPr>
          <p:cNvPr id="635908" name="Rectangle 3">
            <a:extLst>
              <a:ext uri="{FF2B5EF4-FFF2-40B4-BE49-F238E27FC236}">
                <a16:creationId xmlns:a16="http://schemas.microsoft.com/office/drawing/2014/main" id="{BF6A641D-4D85-4907-9FEE-32E53DDC742F}"/>
              </a:ext>
            </a:extLst>
          </p:cNvPr>
          <p:cNvSpPr>
            <a:spLocks noGrp="1" noChangeArrowheads="1"/>
          </p:cNvSpPr>
          <p:nvPr>
            <p:ph type="body" idx="1"/>
          </p:nvPr>
        </p:nvSpPr>
        <p:spPr>
          <a:xfrm>
            <a:off x="515938" y="2209800"/>
            <a:ext cx="7772400" cy="4648200"/>
          </a:xfrm>
        </p:spPr>
        <p:txBody>
          <a:bodyPr/>
          <a:lstStyle/>
          <a:p>
            <a:pPr>
              <a:lnSpc>
                <a:spcPct val="90000"/>
              </a:lnSpc>
            </a:pPr>
            <a:r>
              <a:rPr lang="en-US" altLang="en-US"/>
              <a:t>Một cơ chế để báo lỗi</a:t>
            </a:r>
          </a:p>
          <a:p>
            <a:pPr lvl="1">
              <a:lnSpc>
                <a:spcPct val="90000"/>
              </a:lnSpc>
            </a:pPr>
            <a:r>
              <a:rPr lang="en-US" altLang="en-US"/>
              <a:t>Time exceeded</a:t>
            </a:r>
          </a:p>
          <a:p>
            <a:pPr lvl="2">
              <a:lnSpc>
                <a:spcPct val="90000"/>
              </a:lnSpc>
            </a:pPr>
            <a:r>
              <a:rPr lang="en-US" altLang="en-US"/>
              <a:t>Gói bị bỏ vì trường TTL bằng 0</a:t>
            </a:r>
          </a:p>
          <a:p>
            <a:pPr lvl="1">
              <a:lnSpc>
                <a:spcPct val="90000"/>
              </a:lnSpc>
            </a:pPr>
            <a:r>
              <a:rPr lang="en-US" altLang="en-US"/>
              <a:t>Destination unreachable</a:t>
            </a:r>
          </a:p>
          <a:p>
            <a:pPr lvl="2">
              <a:lnSpc>
                <a:spcPct val="90000"/>
              </a:lnSpc>
            </a:pPr>
            <a:r>
              <a:rPr lang="en-US" altLang="en-US"/>
              <a:t>Router không thể định vị được đích đến của gói</a:t>
            </a:r>
          </a:p>
          <a:p>
            <a:pPr lvl="1">
              <a:lnSpc>
                <a:spcPct val="90000"/>
              </a:lnSpc>
            </a:pPr>
            <a:r>
              <a:rPr lang="en-US" altLang="en-US"/>
              <a:t>Source quench</a:t>
            </a:r>
          </a:p>
          <a:p>
            <a:pPr lvl="2">
              <a:lnSpc>
                <a:spcPct val="90000"/>
              </a:lnSpc>
            </a:pPr>
            <a:r>
              <a:rPr lang="en-US" altLang="en-US"/>
              <a:t>Vùng đệm bị tràn, yêu cầu nguồn giảm tốc độ gởi</a:t>
            </a:r>
          </a:p>
          <a:p>
            <a:pPr lvl="1">
              <a:lnSpc>
                <a:spcPct val="90000"/>
              </a:lnSpc>
            </a:pPr>
            <a:r>
              <a:rPr lang="en-US" altLang="en-US"/>
              <a:t>Redirect</a:t>
            </a:r>
          </a:p>
          <a:p>
            <a:pPr lvl="2">
              <a:lnSpc>
                <a:spcPct val="90000"/>
              </a:lnSpc>
            </a:pPr>
            <a:r>
              <a:rPr lang="en-US" altLang="en-US"/>
              <a:t>Đề nghị một router tốt hơn</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Slide Number Placeholder 6">
            <a:extLst>
              <a:ext uri="{FF2B5EF4-FFF2-40B4-BE49-F238E27FC236}">
                <a16:creationId xmlns:a16="http://schemas.microsoft.com/office/drawing/2014/main" id="{CB10828D-DD21-421D-8A8F-F9CC5D83210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AA419516-F651-486D-A753-47A3F93D8B15}" type="slidenum">
              <a:rPr lang="en-US" altLang="en-US" sz="1400" smtClean="0"/>
              <a:pPr>
                <a:spcBef>
                  <a:spcPct val="0"/>
                </a:spcBef>
                <a:buClrTx/>
                <a:buSzTx/>
                <a:buFontTx/>
                <a:buNone/>
              </a:pPr>
              <a:t>148</a:t>
            </a:fld>
            <a:endParaRPr lang="en-US" altLang="en-US" sz="1400"/>
          </a:p>
        </p:txBody>
      </p:sp>
      <p:sp>
        <p:nvSpPr>
          <p:cNvPr id="637955" name="Rectangle 2">
            <a:extLst>
              <a:ext uri="{FF2B5EF4-FFF2-40B4-BE49-F238E27FC236}">
                <a16:creationId xmlns:a16="http://schemas.microsoft.com/office/drawing/2014/main" id="{C9325D2B-8A8E-45EB-9B45-A7B165C372F0}"/>
              </a:ext>
            </a:extLst>
          </p:cNvPr>
          <p:cNvSpPr>
            <a:spLocks noGrp="1" noChangeArrowheads="1"/>
          </p:cNvSpPr>
          <p:nvPr>
            <p:ph type="title"/>
          </p:nvPr>
        </p:nvSpPr>
        <p:spPr>
          <a:xfrm>
            <a:off x="533400" y="228600"/>
            <a:ext cx="8124825" cy="1143000"/>
          </a:xfrm>
        </p:spPr>
        <p:txBody>
          <a:bodyPr/>
          <a:lstStyle/>
          <a:p>
            <a:r>
              <a:rPr lang="en-US" altLang="en-US" sz="3200"/>
              <a:t>ICMP: Internet Control Message Protocol</a:t>
            </a:r>
            <a:endParaRPr lang="en-US" altLang="en-US"/>
          </a:p>
        </p:txBody>
      </p:sp>
      <p:sp>
        <p:nvSpPr>
          <p:cNvPr id="637956" name="Rectangle 3">
            <a:extLst>
              <a:ext uri="{FF2B5EF4-FFF2-40B4-BE49-F238E27FC236}">
                <a16:creationId xmlns:a16="http://schemas.microsoft.com/office/drawing/2014/main" id="{B48B1270-46B0-49B7-9C5C-E8EC5F0B47B0}"/>
              </a:ext>
            </a:extLst>
          </p:cNvPr>
          <p:cNvSpPr>
            <a:spLocks noGrp="1" noChangeArrowheads="1"/>
          </p:cNvSpPr>
          <p:nvPr>
            <p:ph type="body" sz="half" idx="1"/>
          </p:nvPr>
        </p:nvSpPr>
        <p:spPr>
          <a:xfrm>
            <a:off x="533400" y="1600200"/>
            <a:ext cx="3810000" cy="4924425"/>
          </a:xfrm>
        </p:spPr>
        <p:txBody>
          <a:bodyPr/>
          <a:lstStyle/>
          <a:p>
            <a:r>
              <a:rPr lang="en-US" altLang="en-US" sz="1800"/>
              <a:t>được sử dụng bởi hosts, routers, gateways để trao đổi thông tin tầng mạng</a:t>
            </a:r>
          </a:p>
          <a:p>
            <a:pPr lvl="1"/>
            <a:r>
              <a:rPr lang="en-US" altLang="en-US" sz="1800"/>
              <a:t>báo lỗi: unreachable host, network, port, protocol</a:t>
            </a:r>
          </a:p>
          <a:p>
            <a:pPr lvl="1"/>
            <a:r>
              <a:rPr lang="en-US" altLang="en-US" sz="1800"/>
              <a:t>echo request/reply (được sử dụng bởi ping)</a:t>
            </a:r>
          </a:p>
          <a:p>
            <a:r>
              <a:rPr lang="en-US" altLang="en-US" sz="1800"/>
              <a:t>thuộc tầng mạng “trên” IP:</a:t>
            </a:r>
          </a:p>
          <a:p>
            <a:pPr lvl="1"/>
            <a:r>
              <a:rPr lang="en-US" altLang="en-US" sz="1800"/>
              <a:t>thông điệp ICMP được mang trong các gói IP</a:t>
            </a:r>
          </a:p>
          <a:p>
            <a:r>
              <a:rPr lang="en-US" altLang="en-US" sz="1800">
                <a:solidFill>
                  <a:schemeClr val="accent2"/>
                </a:solidFill>
              </a:rPr>
              <a:t>thông điệp ICMP bao gồm:</a:t>
            </a:r>
            <a:r>
              <a:rPr lang="en-US" altLang="en-US" sz="1800"/>
              <a:t> type, code cùng với 8 bytes đầu tiên của gói IP gây ra lỗi</a:t>
            </a:r>
          </a:p>
        </p:txBody>
      </p:sp>
      <p:sp>
        <p:nvSpPr>
          <p:cNvPr id="637957" name="Text Box 4">
            <a:extLst>
              <a:ext uri="{FF2B5EF4-FFF2-40B4-BE49-F238E27FC236}">
                <a16:creationId xmlns:a16="http://schemas.microsoft.com/office/drawing/2014/main" id="{013C8E08-DC69-4299-BF39-D0E562B9CDF1}"/>
              </a:ext>
            </a:extLst>
          </p:cNvPr>
          <p:cNvSpPr txBox="1">
            <a:spLocks noChangeArrowheads="1"/>
          </p:cNvSpPr>
          <p:nvPr/>
        </p:nvSpPr>
        <p:spPr bwMode="auto">
          <a:xfrm>
            <a:off x="4584700" y="1760538"/>
            <a:ext cx="4300538"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800" u="sng">
                <a:latin typeface="Arial" panose="020B0604020202020204" pitchFamily="34" charset="0"/>
              </a:rPr>
              <a:t>Type</a:t>
            </a:r>
            <a:r>
              <a:rPr lang="en-US" altLang="en-US" sz="1800">
                <a:latin typeface="Arial" panose="020B0604020202020204" pitchFamily="34" charset="0"/>
              </a:rPr>
              <a:t>  </a:t>
            </a:r>
            <a:r>
              <a:rPr lang="en-US" altLang="en-US" sz="1800" u="sng">
                <a:latin typeface="Arial" panose="020B0604020202020204" pitchFamily="34" charset="0"/>
              </a:rPr>
              <a:t>Code</a:t>
            </a:r>
            <a:r>
              <a:rPr lang="en-US" altLang="en-US" sz="1800">
                <a:latin typeface="Arial" panose="020B0604020202020204" pitchFamily="34" charset="0"/>
              </a:rPr>
              <a:t>  </a:t>
            </a:r>
            <a:r>
              <a:rPr lang="en-US" altLang="en-US" sz="1800" u="sng">
                <a:latin typeface="Arial" panose="020B0604020202020204" pitchFamily="34" charset="0"/>
              </a:rPr>
              <a:t>description</a:t>
            </a:r>
            <a:endParaRPr lang="en-US" altLang="en-US" sz="1800">
              <a:latin typeface="Arial" panose="020B0604020202020204" pitchFamily="34" charset="0"/>
            </a:endParaRPr>
          </a:p>
          <a:p>
            <a:pPr>
              <a:spcBef>
                <a:spcPct val="0"/>
              </a:spcBef>
              <a:buClrTx/>
              <a:buSzTx/>
              <a:buFontTx/>
              <a:buNone/>
            </a:pPr>
            <a:r>
              <a:rPr lang="en-US" altLang="en-US" sz="1800">
                <a:latin typeface="Arial" panose="020B0604020202020204" pitchFamily="34" charset="0"/>
              </a:rPr>
              <a:t>0        0         echo reply (ping)</a:t>
            </a:r>
          </a:p>
          <a:p>
            <a:pPr>
              <a:spcBef>
                <a:spcPct val="0"/>
              </a:spcBef>
              <a:buClrTx/>
              <a:buSzTx/>
              <a:buFontTx/>
              <a:buNone/>
            </a:pPr>
            <a:r>
              <a:rPr lang="en-US" altLang="en-US" sz="1800">
                <a:latin typeface="Arial" panose="020B0604020202020204" pitchFamily="34" charset="0"/>
              </a:rPr>
              <a:t>3        0         dest. network unreachable</a:t>
            </a:r>
          </a:p>
          <a:p>
            <a:pPr>
              <a:spcBef>
                <a:spcPct val="0"/>
              </a:spcBef>
              <a:buClrTx/>
              <a:buSzTx/>
              <a:buFontTx/>
              <a:buNone/>
            </a:pPr>
            <a:r>
              <a:rPr lang="en-US" altLang="en-US" sz="1800">
                <a:latin typeface="Arial" panose="020B0604020202020204" pitchFamily="34" charset="0"/>
              </a:rPr>
              <a:t>3        1         dest host unreachable</a:t>
            </a:r>
          </a:p>
          <a:p>
            <a:pPr>
              <a:spcBef>
                <a:spcPct val="0"/>
              </a:spcBef>
              <a:buClrTx/>
              <a:buSzTx/>
              <a:buFontTx/>
              <a:buNone/>
            </a:pPr>
            <a:r>
              <a:rPr lang="en-US" altLang="en-US" sz="1800">
                <a:latin typeface="Arial" panose="020B0604020202020204" pitchFamily="34" charset="0"/>
              </a:rPr>
              <a:t>3        2         dest protocol unreachable</a:t>
            </a:r>
          </a:p>
          <a:p>
            <a:pPr>
              <a:spcBef>
                <a:spcPct val="0"/>
              </a:spcBef>
              <a:buClrTx/>
              <a:buSzTx/>
              <a:buFontTx/>
              <a:buNone/>
            </a:pPr>
            <a:r>
              <a:rPr lang="en-US" altLang="en-US" sz="1800">
                <a:latin typeface="Arial" panose="020B0604020202020204" pitchFamily="34" charset="0"/>
              </a:rPr>
              <a:t>3        3         dest port unreachable</a:t>
            </a:r>
          </a:p>
          <a:p>
            <a:pPr>
              <a:spcBef>
                <a:spcPct val="0"/>
              </a:spcBef>
              <a:buClrTx/>
              <a:buSzTx/>
              <a:buFontTx/>
              <a:buNone/>
            </a:pPr>
            <a:r>
              <a:rPr lang="en-US" altLang="en-US" sz="1800">
                <a:latin typeface="Arial" panose="020B0604020202020204" pitchFamily="34" charset="0"/>
              </a:rPr>
              <a:t>3        6         dest network unknown</a:t>
            </a:r>
          </a:p>
          <a:p>
            <a:pPr>
              <a:spcBef>
                <a:spcPct val="0"/>
              </a:spcBef>
              <a:buClrTx/>
              <a:buSzTx/>
              <a:buFontTx/>
              <a:buNone/>
            </a:pPr>
            <a:r>
              <a:rPr lang="en-US" altLang="en-US" sz="1800">
                <a:latin typeface="Arial" panose="020B0604020202020204" pitchFamily="34" charset="0"/>
              </a:rPr>
              <a:t>3        7         dest host unknown</a:t>
            </a:r>
          </a:p>
          <a:p>
            <a:pPr>
              <a:spcBef>
                <a:spcPct val="0"/>
              </a:spcBef>
              <a:buClrTx/>
              <a:buSzTx/>
              <a:buFontTx/>
              <a:buNone/>
            </a:pPr>
            <a:r>
              <a:rPr lang="en-US" altLang="en-US" sz="1800">
                <a:latin typeface="Arial" panose="020B0604020202020204" pitchFamily="34" charset="0"/>
              </a:rPr>
              <a:t>4        0         source quench (congestion</a:t>
            </a:r>
          </a:p>
          <a:p>
            <a:pPr>
              <a:spcBef>
                <a:spcPct val="0"/>
              </a:spcBef>
              <a:buClrTx/>
              <a:buSzTx/>
              <a:buFontTx/>
              <a:buNone/>
            </a:pPr>
            <a:r>
              <a:rPr lang="en-US" altLang="en-US" sz="1800">
                <a:latin typeface="Arial" panose="020B0604020202020204" pitchFamily="34" charset="0"/>
              </a:rPr>
              <a:t>                     control - not used)</a:t>
            </a:r>
          </a:p>
          <a:p>
            <a:pPr>
              <a:spcBef>
                <a:spcPct val="0"/>
              </a:spcBef>
              <a:buClrTx/>
              <a:buSzTx/>
              <a:buFontTx/>
              <a:buNone/>
            </a:pPr>
            <a:r>
              <a:rPr lang="en-US" altLang="en-US" sz="1800">
                <a:latin typeface="Arial" panose="020B0604020202020204" pitchFamily="34" charset="0"/>
              </a:rPr>
              <a:t>8        0         echo request (ping)</a:t>
            </a:r>
          </a:p>
          <a:p>
            <a:pPr>
              <a:spcBef>
                <a:spcPct val="0"/>
              </a:spcBef>
              <a:buClrTx/>
              <a:buSzTx/>
              <a:buFontTx/>
              <a:buNone/>
            </a:pPr>
            <a:r>
              <a:rPr lang="en-US" altLang="en-US" sz="1800">
                <a:latin typeface="Arial" panose="020B0604020202020204" pitchFamily="34" charset="0"/>
              </a:rPr>
              <a:t>9        0         route advertisement</a:t>
            </a:r>
          </a:p>
          <a:p>
            <a:pPr>
              <a:spcBef>
                <a:spcPct val="0"/>
              </a:spcBef>
              <a:buClrTx/>
              <a:buSzTx/>
              <a:buFontTx/>
              <a:buNone/>
            </a:pPr>
            <a:r>
              <a:rPr lang="en-US" altLang="en-US" sz="1800">
                <a:latin typeface="Arial" panose="020B0604020202020204" pitchFamily="34" charset="0"/>
              </a:rPr>
              <a:t>10      0         router discovery</a:t>
            </a:r>
          </a:p>
          <a:p>
            <a:pPr>
              <a:spcBef>
                <a:spcPct val="0"/>
              </a:spcBef>
              <a:buClrTx/>
              <a:buSzTx/>
              <a:buFontTx/>
              <a:buNone/>
            </a:pPr>
            <a:r>
              <a:rPr lang="en-US" altLang="en-US" sz="1800">
                <a:latin typeface="Arial" panose="020B0604020202020204" pitchFamily="34" charset="0"/>
              </a:rPr>
              <a:t>11      0         TTL expired</a:t>
            </a:r>
          </a:p>
          <a:p>
            <a:pPr>
              <a:spcBef>
                <a:spcPct val="0"/>
              </a:spcBef>
              <a:buClrTx/>
              <a:buSzTx/>
              <a:buFontTx/>
              <a:buNone/>
            </a:pPr>
            <a:r>
              <a:rPr lang="en-US" altLang="en-US" sz="1800">
                <a:latin typeface="Arial" panose="020B0604020202020204" pitchFamily="34" charset="0"/>
              </a:rPr>
              <a:t>12      0         bad IP header</a:t>
            </a:r>
          </a:p>
          <a:p>
            <a:pPr>
              <a:spcBef>
                <a:spcPct val="0"/>
              </a:spcBef>
              <a:buClrTx/>
              <a:buSzTx/>
              <a:buFontTx/>
              <a:buNone/>
            </a:pPr>
            <a:endParaRPr lang="en-US" altLang="en-US" sz="1800">
              <a:latin typeface="Arial" panose="020B0604020202020204" pitchFamily="3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Slide Number Placeholder 5">
            <a:extLst>
              <a:ext uri="{FF2B5EF4-FFF2-40B4-BE49-F238E27FC236}">
                <a16:creationId xmlns:a16="http://schemas.microsoft.com/office/drawing/2014/main" id="{7DC1647A-8E53-4F54-BCEF-74CED5E51B6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6ECC57FF-5A78-4552-A1F2-D721A1780D62}" type="slidenum">
              <a:rPr lang="en-US" altLang="en-US" sz="1400" smtClean="0"/>
              <a:pPr>
                <a:spcBef>
                  <a:spcPct val="0"/>
                </a:spcBef>
                <a:buClrTx/>
                <a:buSzTx/>
                <a:buFontTx/>
                <a:buNone/>
              </a:pPr>
              <a:t>149</a:t>
            </a:fld>
            <a:endParaRPr lang="en-US" altLang="en-US" sz="1400"/>
          </a:p>
        </p:txBody>
      </p:sp>
      <p:sp>
        <p:nvSpPr>
          <p:cNvPr id="638979" name="Rectangle 2">
            <a:extLst>
              <a:ext uri="{FF2B5EF4-FFF2-40B4-BE49-F238E27FC236}">
                <a16:creationId xmlns:a16="http://schemas.microsoft.com/office/drawing/2014/main" id="{413F0B44-D55B-4337-845B-3F4A71AEC013}"/>
              </a:ext>
            </a:extLst>
          </p:cNvPr>
          <p:cNvSpPr>
            <a:spLocks noGrp="1" noChangeArrowheads="1"/>
          </p:cNvSpPr>
          <p:nvPr>
            <p:ph type="title"/>
          </p:nvPr>
        </p:nvSpPr>
        <p:spPr/>
        <p:txBody>
          <a:bodyPr/>
          <a:lstStyle/>
          <a:p>
            <a:r>
              <a:rPr lang="en-US" altLang="en-US"/>
              <a:t>Vận chuyển thông điệp ICMP</a:t>
            </a:r>
          </a:p>
        </p:txBody>
      </p:sp>
      <p:sp>
        <p:nvSpPr>
          <p:cNvPr id="638980" name="Rectangle 3">
            <a:extLst>
              <a:ext uri="{FF2B5EF4-FFF2-40B4-BE49-F238E27FC236}">
                <a16:creationId xmlns:a16="http://schemas.microsoft.com/office/drawing/2014/main" id="{83787097-4D33-45FC-98E7-82619A133F1F}"/>
              </a:ext>
            </a:extLst>
          </p:cNvPr>
          <p:cNvSpPr>
            <a:spLocks noGrp="1" noChangeArrowheads="1"/>
          </p:cNvSpPr>
          <p:nvPr>
            <p:ph type="body" idx="1"/>
          </p:nvPr>
        </p:nvSpPr>
        <p:spPr/>
        <p:txBody>
          <a:bodyPr/>
          <a:lstStyle/>
          <a:p>
            <a:r>
              <a:rPr lang="en-US" altLang="en-US"/>
              <a:t>Các thông điệp ICMP được chở trong các IP datagrams</a:t>
            </a:r>
          </a:p>
          <a:p>
            <a:r>
              <a:rPr lang="en-US" altLang="en-US"/>
              <a:t>Được đối xử như các gói IP khác</a:t>
            </a:r>
          </a:p>
          <a:p>
            <a:pPr lvl="1"/>
            <a:r>
              <a:rPr lang="en-US" altLang="en-US"/>
              <a:t>Nhưng không có thông điệp báo lỗi được gởi nếu</a:t>
            </a:r>
          </a:p>
          <a:p>
            <a:pPr lvl="2"/>
            <a:r>
              <a:rPr lang="en-US" altLang="en-US"/>
              <a:t>Thông điệp ICMP gây ra lỗi</a:t>
            </a:r>
          </a:p>
          <a:p>
            <a:r>
              <a:rPr lang="en-US" altLang="en-US"/>
              <a:t>Thông điệp được gởi tới nguồn (source)</a:t>
            </a:r>
          </a:p>
          <a:p>
            <a:pPr lvl="1"/>
            <a:r>
              <a:rPr lang="en-US" altLang="en-US"/>
              <a:t>8 bytes đầu tiên của phần thông tin điều khiển của gói IP gây ra lỗi được bao gồm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Slide Number Placeholder 4">
            <a:extLst>
              <a:ext uri="{FF2B5EF4-FFF2-40B4-BE49-F238E27FC236}">
                <a16:creationId xmlns:a16="http://schemas.microsoft.com/office/drawing/2014/main" id="{3A0C220A-7D23-4933-91E8-96B3C59EC17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46350287-B558-4AF0-87B7-BF5451429396}" type="slidenum">
              <a:rPr lang="en-US" altLang="en-US" sz="1400" smtClean="0"/>
              <a:pPr>
                <a:spcBef>
                  <a:spcPct val="0"/>
                </a:spcBef>
                <a:buClrTx/>
                <a:buSzTx/>
                <a:buFontTx/>
                <a:buNone/>
              </a:pPr>
              <a:t>15</a:t>
            </a:fld>
            <a:endParaRPr lang="en-US" altLang="en-US" sz="1400"/>
          </a:p>
        </p:txBody>
      </p:sp>
      <p:sp>
        <p:nvSpPr>
          <p:cNvPr id="407555" name="Rectangle 2">
            <a:extLst>
              <a:ext uri="{FF2B5EF4-FFF2-40B4-BE49-F238E27FC236}">
                <a16:creationId xmlns:a16="http://schemas.microsoft.com/office/drawing/2014/main" id="{51001E3E-EABF-4AC5-AB21-D69E34CC900C}"/>
              </a:ext>
            </a:extLst>
          </p:cNvPr>
          <p:cNvSpPr>
            <a:spLocks noGrp="1" noChangeArrowheads="1"/>
          </p:cNvSpPr>
          <p:nvPr>
            <p:ph type="title"/>
          </p:nvPr>
        </p:nvSpPr>
        <p:spPr>
          <a:xfrm>
            <a:off x="400050" y="209550"/>
            <a:ext cx="7772400" cy="1143000"/>
          </a:xfrm>
        </p:spPr>
        <p:txBody>
          <a:bodyPr/>
          <a:lstStyle/>
          <a:p>
            <a:r>
              <a:rPr lang="en-US" altLang="en-US" sz="3600"/>
              <a:t>Intra-AS và Inter-AS routing</a:t>
            </a:r>
          </a:p>
        </p:txBody>
      </p:sp>
      <p:sp>
        <p:nvSpPr>
          <p:cNvPr id="407556" name="Text Box 3">
            <a:extLst>
              <a:ext uri="{FF2B5EF4-FFF2-40B4-BE49-F238E27FC236}">
                <a16:creationId xmlns:a16="http://schemas.microsoft.com/office/drawing/2014/main" id="{0DC406C3-5503-4E98-8FE1-3AFDB3D16901}"/>
              </a:ext>
            </a:extLst>
          </p:cNvPr>
          <p:cNvSpPr txBox="1">
            <a:spLocks noChangeArrowheads="1"/>
          </p:cNvSpPr>
          <p:nvPr/>
        </p:nvSpPr>
        <p:spPr bwMode="auto">
          <a:xfrm>
            <a:off x="7051675" y="2351088"/>
            <a:ext cx="8318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r>
              <a:rPr lang="en-US" altLang="en-US" sz="2000">
                <a:solidFill>
                  <a:schemeClr val="accent2"/>
                </a:solidFill>
              </a:rPr>
              <a:t>Host </a:t>
            </a:r>
          </a:p>
          <a:p>
            <a:pPr algn="r">
              <a:spcBef>
                <a:spcPct val="0"/>
              </a:spcBef>
              <a:buClrTx/>
              <a:buSzTx/>
              <a:buFontTx/>
              <a:buNone/>
            </a:pPr>
            <a:r>
              <a:rPr lang="en-US" altLang="en-US" sz="2000">
                <a:solidFill>
                  <a:schemeClr val="accent2"/>
                </a:solidFill>
              </a:rPr>
              <a:t>h2</a:t>
            </a:r>
            <a:endParaRPr lang="en-US" altLang="en-US" sz="2400"/>
          </a:p>
        </p:txBody>
      </p:sp>
      <p:grpSp>
        <p:nvGrpSpPr>
          <p:cNvPr id="407557" name="Group 4">
            <a:extLst>
              <a:ext uri="{FF2B5EF4-FFF2-40B4-BE49-F238E27FC236}">
                <a16:creationId xmlns:a16="http://schemas.microsoft.com/office/drawing/2014/main" id="{77880B14-04D0-4B27-B7FE-A8C1C5C53402}"/>
              </a:ext>
            </a:extLst>
          </p:cNvPr>
          <p:cNvGrpSpPr>
            <a:grpSpLocks/>
          </p:cNvGrpSpPr>
          <p:nvPr/>
        </p:nvGrpSpPr>
        <p:grpSpPr bwMode="auto">
          <a:xfrm>
            <a:off x="1050925" y="1754188"/>
            <a:ext cx="6264275" cy="2487612"/>
            <a:chOff x="1124" y="1363"/>
            <a:chExt cx="3946" cy="1567"/>
          </a:xfrm>
        </p:grpSpPr>
        <p:sp>
          <p:nvSpPr>
            <p:cNvPr id="407577" name="Freeform 5">
              <a:extLst>
                <a:ext uri="{FF2B5EF4-FFF2-40B4-BE49-F238E27FC236}">
                  <a16:creationId xmlns:a16="http://schemas.microsoft.com/office/drawing/2014/main" id="{783D1F78-6299-4789-970D-8118195EF8F6}"/>
                </a:ext>
              </a:extLst>
            </p:cNvPr>
            <p:cNvSpPr>
              <a:spLocks/>
            </p:cNvSpPr>
            <p:nvPr/>
          </p:nvSpPr>
          <p:spPr bwMode="auto">
            <a:xfrm>
              <a:off x="3908" y="1925"/>
              <a:ext cx="1162" cy="543"/>
            </a:xfrm>
            <a:custGeom>
              <a:avLst/>
              <a:gdLst>
                <a:gd name="T0" fmla="*/ 56 w 1162"/>
                <a:gd name="T1" fmla="*/ 162 h 543"/>
                <a:gd name="T2" fmla="*/ 368 w 1162"/>
                <a:gd name="T3" fmla="*/ 14 h 543"/>
                <a:gd name="T4" fmla="*/ 940 w 1162"/>
                <a:gd name="T5" fmla="*/ 79 h 543"/>
                <a:gd name="T6" fmla="*/ 1144 w 1162"/>
                <a:gd name="T7" fmla="*/ 239 h 543"/>
                <a:gd name="T8" fmla="*/ 1048 w 1162"/>
                <a:gd name="T9" fmla="*/ 451 h 543"/>
                <a:gd name="T10" fmla="*/ 586 w 1162"/>
                <a:gd name="T11" fmla="*/ 541 h 543"/>
                <a:gd name="T12" fmla="*/ 88 w 1162"/>
                <a:gd name="T13" fmla="*/ 439 h 543"/>
                <a:gd name="T14" fmla="*/ 56 w 1162"/>
                <a:gd name="T15" fmla="*/ 162 h 543"/>
                <a:gd name="T16" fmla="*/ 0 60000 65536"/>
                <a:gd name="T17" fmla="*/ 0 60000 65536"/>
                <a:gd name="T18" fmla="*/ 0 60000 65536"/>
                <a:gd name="T19" fmla="*/ 0 60000 65536"/>
                <a:gd name="T20" fmla="*/ 0 60000 65536"/>
                <a:gd name="T21" fmla="*/ 0 60000 65536"/>
                <a:gd name="T22" fmla="*/ 0 60000 65536"/>
                <a:gd name="T23" fmla="*/ 0 60000 65536"/>
                <a:gd name="T24" fmla="*/ 0 w 1162"/>
                <a:gd name="T25" fmla="*/ 0 h 543"/>
                <a:gd name="T26" fmla="*/ 1162 w 1162"/>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07578" name="Freeform 6">
              <a:extLst>
                <a:ext uri="{FF2B5EF4-FFF2-40B4-BE49-F238E27FC236}">
                  <a16:creationId xmlns:a16="http://schemas.microsoft.com/office/drawing/2014/main" id="{A7FF02F3-80D4-4CFE-AB21-74B1614DF927}"/>
                </a:ext>
              </a:extLst>
            </p:cNvPr>
            <p:cNvSpPr>
              <a:spLocks/>
            </p:cNvSpPr>
            <p:nvPr/>
          </p:nvSpPr>
          <p:spPr bwMode="auto">
            <a:xfrm>
              <a:off x="1124" y="1915"/>
              <a:ext cx="1198" cy="451"/>
            </a:xfrm>
            <a:custGeom>
              <a:avLst/>
              <a:gdLst>
                <a:gd name="T0" fmla="*/ 88 w 1198"/>
                <a:gd name="T1" fmla="*/ 181 h 451"/>
                <a:gd name="T2" fmla="*/ 180 w 1198"/>
                <a:gd name="T3" fmla="*/ 89 h 451"/>
                <a:gd name="T4" fmla="*/ 448 w 1198"/>
                <a:gd name="T5" fmla="*/ 49 h 451"/>
                <a:gd name="T6" fmla="*/ 988 w 1198"/>
                <a:gd name="T7" fmla="*/ 25 h 451"/>
                <a:gd name="T8" fmla="*/ 1181 w 1198"/>
                <a:gd name="T9" fmla="*/ 197 h 451"/>
                <a:gd name="T10" fmla="*/ 889 w 1198"/>
                <a:gd name="T11" fmla="*/ 413 h 451"/>
                <a:gd name="T12" fmla="*/ 307 w 1198"/>
                <a:gd name="T13" fmla="*/ 425 h 451"/>
                <a:gd name="T14" fmla="*/ 36 w 1198"/>
                <a:gd name="T15" fmla="*/ 337 h 451"/>
                <a:gd name="T16" fmla="*/ 88 w 1198"/>
                <a:gd name="T17" fmla="*/ 181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8"/>
                <a:gd name="T28" fmla="*/ 0 h 451"/>
                <a:gd name="T29" fmla="*/ 1198 w 1198"/>
                <a:gd name="T30" fmla="*/ 451 h 4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07579" name="Line 7">
              <a:extLst>
                <a:ext uri="{FF2B5EF4-FFF2-40B4-BE49-F238E27FC236}">
                  <a16:creationId xmlns:a16="http://schemas.microsoft.com/office/drawing/2014/main" id="{6B33159D-AD5E-4FE6-BC19-AD489A9C1C1D}"/>
                </a:ext>
              </a:extLst>
            </p:cNvPr>
            <p:cNvSpPr>
              <a:spLocks noChangeShapeType="1"/>
            </p:cNvSpPr>
            <p:nvPr/>
          </p:nvSpPr>
          <p:spPr bwMode="auto">
            <a:xfrm>
              <a:off x="2188" y="2048"/>
              <a:ext cx="1784" cy="14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7580" name="Freeform 8">
              <a:extLst>
                <a:ext uri="{FF2B5EF4-FFF2-40B4-BE49-F238E27FC236}">
                  <a16:creationId xmlns:a16="http://schemas.microsoft.com/office/drawing/2014/main" id="{F109C1B5-9294-43E9-8198-DA9770678004}"/>
                </a:ext>
              </a:extLst>
            </p:cNvPr>
            <p:cNvSpPr>
              <a:spLocks/>
            </p:cNvSpPr>
            <p:nvPr/>
          </p:nvSpPr>
          <p:spPr bwMode="auto">
            <a:xfrm>
              <a:off x="1953" y="2248"/>
              <a:ext cx="1583" cy="682"/>
            </a:xfrm>
            <a:custGeom>
              <a:avLst/>
              <a:gdLst>
                <a:gd name="T0" fmla="*/ 155 w 1583"/>
                <a:gd name="T1" fmla="*/ 224 h 682"/>
                <a:gd name="T2" fmla="*/ 407 w 1583"/>
                <a:gd name="T3" fmla="*/ 74 h 682"/>
                <a:gd name="T4" fmla="*/ 785 w 1583"/>
                <a:gd name="T5" fmla="*/ 20 h 682"/>
                <a:gd name="T6" fmla="*/ 1157 w 1583"/>
                <a:gd name="T7" fmla="*/ 194 h 682"/>
                <a:gd name="T8" fmla="*/ 1564 w 1583"/>
                <a:gd name="T9" fmla="*/ 428 h 682"/>
                <a:gd name="T10" fmla="*/ 1272 w 1583"/>
                <a:gd name="T11" fmla="*/ 644 h 682"/>
                <a:gd name="T12" fmla="*/ 690 w 1583"/>
                <a:gd name="T13" fmla="*/ 656 h 682"/>
                <a:gd name="T14" fmla="*/ 89 w 1583"/>
                <a:gd name="T15" fmla="*/ 596 h 682"/>
                <a:gd name="T16" fmla="*/ 155 w 1583"/>
                <a:gd name="T17" fmla="*/ 224 h 6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3"/>
                <a:gd name="T28" fmla="*/ 0 h 682"/>
                <a:gd name="T29" fmla="*/ 1583 w 1583"/>
                <a:gd name="T30" fmla="*/ 682 h 6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07581" name="Oval 9">
              <a:extLst>
                <a:ext uri="{FF2B5EF4-FFF2-40B4-BE49-F238E27FC236}">
                  <a16:creationId xmlns:a16="http://schemas.microsoft.com/office/drawing/2014/main" id="{DA89ED8B-8BB1-4AE0-A78A-DB64596FD871}"/>
                </a:ext>
              </a:extLst>
            </p:cNvPr>
            <p:cNvSpPr>
              <a:spLocks noChangeArrowheads="1"/>
            </p:cNvSpPr>
            <p:nvPr/>
          </p:nvSpPr>
          <p:spPr bwMode="auto">
            <a:xfrm>
              <a:off x="1311" y="2162"/>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582" name="Line 10">
              <a:extLst>
                <a:ext uri="{FF2B5EF4-FFF2-40B4-BE49-F238E27FC236}">
                  <a16:creationId xmlns:a16="http://schemas.microsoft.com/office/drawing/2014/main" id="{273EAEEA-5E6A-45E8-B261-9777A1E24EA5}"/>
                </a:ext>
              </a:extLst>
            </p:cNvPr>
            <p:cNvSpPr>
              <a:spLocks noChangeShapeType="1"/>
            </p:cNvSpPr>
            <p:nvPr/>
          </p:nvSpPr>
          <p:spPr bwMode="auto">
            <a:xfrm>
              <a:off x="1311" y="2155"/>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7583" name="Line 11">
              <a:extLst>
                <a:ext uri="{FF2B5EF4-FFF2-40B4-BE49-F238E27FC236}">
                  <a16:creationId xmlns:a16="http://schemas.microsoft.com/office/drawing/2014/main" id="{F71F047C-86BD-405B-99E9-0A9A230DDD93}"/>
                </a:ext>
              </a:extLst>
            </p:cNvPr>
            <p:cNvSpPr>
              <a:spLocks noChangeShapeType="1"/>
            </p:cNvSpPr>
            <p:nvPr/>
          </p:nvSpPr>
          <p:spPr bwMode="auto">
            <a:xfrm>
              <a:off x="1624" y="2155"/>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7584" name="Rectangle 12">
              <a:extLst>
                <a:ext uri="{FF2B5EF4-FFF2-40B4-BE49-F238E27FC236}">
                  <a16:creationId xmlns:a16="http://schemas.microsoft.com/office/drawing/2014/main" id="{B69FA71D-FF1C-433B-B0B7-E90845E76C93}"/>
                </a:ext>
              </a:extLst>
            </p:cNvPr>
            <p:cNvSpPr>
              <a:spLocks noChangeArrowheads="1"/>
            </p:cNvSpPr>
            <p:nvPr/>
          </p:nvSpPr>
          <p:spPr bwMode="auto">
            <a:xfrm>
              <a:off x="1311" y="2155"/>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07585" name="Oval 13">
              <a:extLst>
                <a:ext uri="{FF2B5EF4-FFF2-40B4-BE49-F238E27FC236}">
                  <a16:creationId xmlns:a16="http://schemas.microsoft.com/office/drawing/2014/main" id="{51FCD511-BC60-4ADC-A1C5-2910A04AA20D}"/>
                </a:ext>
              </a:extLst>
            </p:cNvPr>
            <p:cNvSpPr>
              <a:spLocks noChangeArrowheads="1"/>
            </p:cNvSpPr>
            <p:nvPr/>
          </p:nvSpPr>
          <p:spPr bwMode="auto">
            <a:xfrm>
              <a:off x="1308" y="2096"/>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586" name="Rectangle 14">
              <a:extLst>
                <a:ext uri="{FF2B5EF4-FFF2-40B4-BE49-F238E27FC236}">
                  <a16:creationId xmlns:a16="http://schemas.microsoft.com/office/drawing/2014/main" id="{B014773A-E95E-4302-AC25-3410D6F24528}"/>
                </a:ext>
              </a:extLst>
            </p:cNvPr>
            <p:cNvSpPr>
              <a:spLocks noChangeArrowheads="1"/>
            </p:cNvSpPr>
            <p:nvPr/>
          </p:nvSpPr>
          <p:spPr bwMode="auto">
            <a:xfrm>
              <a:off x="1395" y="2109"/>
              <a:ext cx="141" cy="124"/>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587" name="Text Box 15">
              <a:extLst>
                <a:ext uri="{FF2B5EF4-FFF2-40B4-BE49-F238E27FC236}">
                  <a16:creationId xmlns:a16="http://schemas.microsoft.com/office/drawing/2014/main" id="{8D98A93F-F044-4A6E-B8C2-62AC8C547B74}"/>
                </a:ext>
              </a:extLst>
            </p:cNvPr>
            <p:cNvSpPr txBox="1">
              <a:spLocks noChangeArrowheads="1"/>
            </p:cNvSpPr>
            <p:nvPr/>
          </p:nvSpPr>
          <p:spPr bwMode="auto">
            <a:xfrm>
              <a:off x="1370" y="2048"/>
              <a:ext cx="1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a</a:t>
              </a:r>
              <a:endParaRPr lang="en-US" altLang="en-US" sz="2400">
                <a:latin typeface="Times New Roman" panose="02020603050405020304" pitchFamily="18" charset="0"/>
              </a:endParaRPr>
            </a:p>
          </p:txBody>
        </p:sp>
        <p:sp>
          <p:nvSpPr>
            <p:cNvPr id="407588" name="Oval 16">
              <a:extLst>
                <a:ext uri="{FF2B5EF4-FFF2-40B4-BE49-F238E27FC236}">
                  <a16:creationId xmlns:a16="http://schemas.microsoft.com/office/drawing/2014/main" id="{F9153184-114C-4731-BE49-8DE9CE5B184C}"/>
                </a:ext>
              </a:extLst>
            </p:cNvPr>
            <p:cNvSpPr>
              <a:spLocks noChangeArrowheads="1"/>
            </p:cNvSpPr>
            <p:nvPr/>
          </p:nvSpPr>
          <p:spPr bwMode="auto">
            <a:xfrm>
              <a:off x="2529" y="2768"/>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589" name="Line 17">
              <a:extLst>
                <a:ext uri="{FF2B5EF4-FFF2-40B4-BE49-F238E27FC236}">
                  <a16:creationId xmlns:a16="http://schemas.microsoft.com/office/drawing/2014/main" id="{0F267222-6FD8-4B99-B0DA-4896EA0E7781}"/>
                </a:ext>
              </a:extLst>
            </p:cNvPr>
            <p:cNvSpPr>
              <a:spLocks noChangeShapeType="1"/>
            </p:cNvSpPr>
            <p:nvPr/>
          </p:nvSpPr>
          <p:spPr bwMode="auto">
            <a:xfrm>
              <a:off x="2529" y="2761"/>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7590" name="Line 18">
              <a:extLst>
                <a:ext uri="{FF2B5EF4-FFF2-40B4-BE49-F238E27FC236}">
                  <a16:creationId xmlns:a16="http://schemas.microsoft.com/office/drawing/2014/main" id="{B5E8D4F7-37DA-4365-B8EA-1F6911CD0443}"/>
                </a:ext>
              </a:extLst>
            </p:cNvPr>
            <p:cNvSpPr>
              <a:spLocks noChangeShapeType="1"/>
            </p:cNvSpPr>
            <p:nvPr/>
          </p:nvSpPr>
          <p:spPr bwMode="auto">
            <a:xfrm>
              <a:off x="2842" y="2761"/>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7591" name="Rectangle 19">
              <a:extLst>
                <a:ext uri="{FF2B5EF4-FFF2-40B4-BE49-F238E27FC236}">
                  <a16:creationId xmlns:a16="http://schemas.microsoft.com/office/drawing/2014/main" id="{99C5C067-531C-47C7-B5BE-4752020D34C2}"/>
                </a:ext>
              </a:extLst>
            </p:cNvPr>
            <p:cNvSpPr>
              <a:spLocks noChangeArrowheads="1"/>
            </p:cNvSpPr>
            <p:nvPr/>
          </p:nvSpPr>
          <p:spPr bwMode="auto">
            <a:xfrm>
              <a:off x="2529" y="2761"/>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07592" name="Oval 20">
              <a:extLst>
                <a:ext uri="{FF2B5EF4-FFF2-40B4-BE49-F238E27FC236}">
                  <a16:creationId xmlns:a16="http://schemas.microsoft.com/office/drawing/2014/main" id="{465F2B00-F94D-4FB1-B666-8CADA05E2D10}"/>
                </a:ext>
              </a:extLst>
            </p:cNvPr>
            <p:cNvSpPr>
              <a:spLocks noChangeArrowheads="1"/>
            </p:cNvSpPr>
            <p:nvPr/>
          </p:nvSpPr>
          <p:spPr bwMode="auto">
            <a:xfrm>
              <a:off x="2526" y="2702"/>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407593" name="Group 21">
              <a:extLst>
                <a:ext uri="{FF2B5EF4-FFF2-40B4-BE49-F238E27FC236}">
                  <a16:creationId xmlns:a16="http://schemas.microsoft.com/office/drawing/2014/main" id="{E6C6AFC1-92D5-4863-BD6A-749256D389C0}"/>
                </a:ext>
              </a:extLst>
            </p:cNvPr>
            <p:cNvGrpSpPr>
              <a:grpSpLocks/>
            </p:cNvGrpSpPr>
            <p:nvPr/>
          </p:nvGrpSpPr>
          <p:grpSpPr bwMode="auto">
            <a:xfrm>
              <a:off x="2582" y="2648"/>
              <a:ext cx="211" cy="250"/>
              <a:chOff x="2951" y="2429"/>
              <a:chExt cx="214" cy="250"/>
            </a:xfrm>
          </p:grpSpPr>
          <p:sp>
            <p:nvSpPr>
              <p:cNvPr id="407704" name="Rectangle 22">
                <a:extLst>
                  <a:ext uri="{FF2B5EF4-FFF2-40B4-BE49-F238E27FC236}">
                    <a16:creationId xmlns:a16="http://schemas.microsoft.com/office/drawing/2014/main" id="{11AA9766-A4D3-40A5-9565-CE1608BFA204}"/>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705" name="Text Box 23">
                <a:extLst>
                  <a:ext uri="{FF2B5EF4-FFF2-40B4-BE49-F238E27FC236}">
                    <a16:creationId xmlns:a16="http://schemas.microsoft.com/office/drawing/2014/main" id="{2486732B-E000-441A-834A-8DDC5CD1EEBC}"/>
                  </a:ext>
                </a:extLst>
              </p:cNvPr>
              <p:cNvSpPr txBox="1">
                <a:spLocks noChangeArrowheads="1"/>
              </p:cNvSpPr>
              <p:nvPr/>
            </p:nvSpPr>
            <p:spPr bwMode="auto">
              <a:xfrm>
                <a:off x="2951" y="2429"/>
                <a:ext cx="2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b</a:t>
                </a:r>
                <a:endParaRPr lang="en-US" altLang="en-US" sz="2400">
                  <a:latin typeface="Times New Roman" panose="02020603050405020304" pitchFamily="18" charset="0"/>
                </a:endParaRPr>
              </a:p>
            </p:txBody>
          </p:sp>
        </p:grpSp>
        <p:sp>
          <p:nvSpPr>
            <p:cNvPr id="407594" name="Freeform 24">
              <a:extLst>
                <a:ext uri="{FF2B5EF4-FFF2-40B4-BE49-F238E27FC236}">
                  <a16:creationId xmlns:a16="http://schemas.microsoft.com/office/drawing/2014/main" id="{FED15CF7-B740-46A3-83CC-01513321FFFC}"/>
                </a:ext>
              </a:extLst>
            </p:cNvPr>
            <p:cNvSpPr>
              <a:spLocks/>
            </p:cNvSpPr>
            <p:nvPr/>
          </p:nvSpPr>
          <p:spPr bwMode="auto">
            <a:xfrm>
              <a:off x="2985" y="2139"/>
              <a:ext cx="492" cy="498"/>
            </a:xfrm>
            <a:custGeom>
              <a:avLst/>
              <a:gdLst>
                <a:gd name="T0" fmla="*/ 78 w 492"/>
                <a:gd name="T1" fmla="*/ 498 h 498"/>
                <a:gd name="T2" fmla="*/ 0 w 492"/>
                <a:gd name="T3" fmla="*/ 0 h 498"/>
                <a:gd name="T4" fmla="*/ 492 w 492"/>
                <a:gd name="T5" fmla="*/ 0 h 498"/>
                <a:gd name="T6" fmla="*/ 396 w 492"/>
                <a:gd name="T7" fmla="*/ 498 h 498"/>
                <a:gd name="T8" fmla="*/ 78 w 492"/>
                <a:gd name="T9" fmla="*/ 498 h 498"/>
                <a:gd name="T10" fmla="*/ 0 60000 65536"/>
                <a:gd name="T11" fmla="*/ 0 60000 65536"/>
                <a:gd name="T12" fmla="*/ 0 60000 65536"/>
                <a:gd name="T13" fmla="*/ 0 60000 65536"/>
                <a:gd name="T14" fmla="*/ 0 60000 65536"/>
                <a:gd name="T15" fmla="*/ 0 w 492"/>
                <a:gd name="T16" fmla="*/ 0 h 498"/>
                <a:gd name="T17" fmla="*/ 492 w 492"/>
                <a:gd name="T18" fmla="*/ 498 h 498"/>
              </a:gdLst>
              <a:ahLst/>
              <a:cxnLst>
                <a:cxn ang="T10">
                  <a:pos x="T0" y="T1"/>
                </a:cxn>
                <a:cxn ang="T11">
                  <a:pos x="T2" y="T3"/>
                </a:cxn>
                <a:cxn ang="T12">
                  <a:pos x="T4" y="T5"/>
                </a:cxn>
                <a:cxn ang="T13">
                  <a:pos x="T6" y="T7"/>
                </a:cxn>
                <a:cxn ang="T14">
                  <a:pos x="T8" y="T9"/>
                </a:cxn>
              </a:cxnLst>
              <a:rect l="T15" t="T16" r="T17" b="T18"/>
              <a:pathLst>
                <a:path w="492" h="498">
                  <a:moveTo>
                    <a:pt x="78" y="498"/>
                  </a:moveTo>
                  <a:lnTo>
                    <a:pt x="0" y="0"/>
                  </a:lnTo>
                  <a:lnTo>
                    <a:pt x="492" y="0"/>
                  </a:lnTo>
                  <a:lnTo>
                    <a:pt x="396" y="498"/>
                  </a:lnTo>
                  <a:lnTo>
                    <a:pt x="78" y="498"/>
                  </a:lnTo>
                  <a:close/>
                </a:path>
              </a:pathLst>
            </a:custGeom>
            <a:solidFill>
              <a:srgbClr val="DDDDDD"/>
            </a:solidFill>
            <a:ln w="9525">
              <a:solidFill>
                <a:srgbClr val="DDDDDD"/>
              </a:solidFill>
              <a:round/>
              <a:headEnd/>
              <a:tailEnd/>
            </a:ln>
          </p:spPr>
          <p:txBody>
            <a:bodyPr wrap="none" anchor="ctr"/>
            <a:lstStyle/>
            <a:p>
              <a:endParaRPr lang="en-US"/>
            </a:p>
          </p:txBody>
        </p:sp>
        <p:sp>
          <p:nvSpPr>
            <p:cNvPr id="407595" name="Freeform 25">
              <a:extLst>
                <a:ext uri="{FF2B5EF4-FFF2-40B4-BE49-F238E27FC236}">
                  <a16:creationId xmlns:a16="http://schemas.microsoft.com/office/drawing/2014/main" id="{D9EE3C8E-A636-4636-A09D-462B8007A53E}"/>
                </a:ext>
              </a:extLst>
            </p:cNvPr>
            <p:cNvSpPr>
              <a:spLocks/>
            </p:cNvSpPr>
            <p:nvPr/>
          </p:nvSpPr>
          <p:spPr bwMode="auto">
            <a:xfrm>
              <a:off x="2406" y="1860"/>
              <a:ext cx="492" cy="498"/>
            </a:xfrm>
            <a:custGeom>
              <a:avLst/>
              <a:gdLst>
                <a:gd name="T0" fmla="*/ 78 w 492"/>
                <a:gd name="T1" fmla="*/ 498 h 498"/>
                <a:gd name="T2" fmla="*/ 0 w 492"/>
                <a:gd name="T3" fmla="*/ 0 h 498"/>
                <a:gd name="T4" fmla="*/ 492 w 492"/>
                <a:gd name="T5" fmla="*/ 0 h 498"/>
                <a:gd name="T6" fmla="*/ 396 w 492"/>
                <a:gd name="T7" fmla="*/ 498 h 498"/>
                <a:gd name="T8" fmla="*/ 78 w 492"/>
                <a:gd name="T9" fmla="*/ 498 h 498"/>
                <a:gd name="T10" fmla="*/ 0 60000 65536"/>
                <a:gd name="T11" fmla="*/ 0 60000 65536"/>
                <a:gd name="T12" fmla="*/ 0 60000 65536"/>
                <a:gd name="T13" fmla="*/ 0 60000 65536"/>
                <a:gd name="T14" fmla="*/ 0 60000 65536"/>
                <a:gd name="T15" fmla="*/ 0 w 492"/>
                <a:gd name="T16" fmla="*/ 0 h 498"/>
                <a:gd name="T17" fmla="*/ 492 w 492"/>
                <a:gd name="T18" fmla="*/ 498 h 498"/>
              </a:gdLst>
              <a:ahLst/>
              <a:cxnLst>
                <a:cxn ang="T10">
                  <a:pos x="T0" y="T1"/>
                </a:cxn>
                <a:cxn ang="T11">
                  <a:pos x="T2" y="T3"/>
                </a:cxn>
                <a:cxn ang="T12">
                  <a:pos x="T4" y="T5"/>
                </a:cxn>
                <a:cxn ang="T13">
                  <a:pos x="T6" y="T7"/>
                </a:cxn>
                <a:cxn ang="T14">
                  <a:pos x="T8" y="T9"/>
                </a:cxn>
              </a:cxnLst>
              <a:rect l="T15" t="T16" r="T17" b="T18"/>
              <a:pathLst>
                <a:path w="492" h="498">
                  <a:moveTo>
                    <a:pt x="78" y="498"/>
                  </a:moveTo>
                  <a:lnTo>
                    <a:pt x="0" y="0"/>
                  </a:lnTo>
                  <a:lnTo>
                    <a:pt x="492" y="0"/>
                  </a:lnTo>
                  <a:lnTo>
                    <a:pt x="396" y="498"/>
                  </a:lnTo>
                  <a:lnTo>
                    <a:pt x="78" y="49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07596" name="Freeform 26">
              <a:extLst>
                <a:ext uri="{FF2B5EF4-FFF2-40B4-BE49-F238E27FC236}">
                  <a16:creationId xmlns:a16="http://schemas.microsoft.com/office/drawing/2014/main" id="{D2E4C848-A269-4180-A6ED-CCF2D52C8522}"/>
                </a:ext>
              </a:extLst>
            </p:cNvPr>
            <p:cNvSpPr>
              <a:spLocks/>
            </p:cNvSpPr>
            <p:nvPr/>
          </p:nvSpPr>
          <p:spPr bwMode="auto">
            <a:xfrm>
              <a:off x="1782" y="1528"/>
              <a:ext cx="492" cy="488"/>
            </a:xfrm>
            <a:custGeom>
              <a:avLst/>
              <a:gdLst>
                <a:gd name="T0" fmla="*/ 84 w 492"/>
                <a:gd name="T1" fmla="*/ 486 h 488"/>
                <a:gd name="T2" fmla="*/ 0 w 492"/>
                <a:gd name="T3" fmla="*/ 0 h 488"/>
                <a:gd name="T4" fmla="*/ 492 w 492"/>
                <a:gd name="T5" fmla="*/ 0 h 488"/>
                <a:gd name="T6" fmla="*/ 404 w 492"/>
                <a:gd name="T7" fmla="*/ 488 h 488"/>
                <a:gd name="T8" fmla="*/ 84 w 492"/>
                <a:gd name="T9" fmla="*/ 486 h 488"/>
                <a:gd name="T10" fmla="*/ 0 60000 65536"/>
                <a:gd name="T11" fmla="*/ 0 60000 65536"/>
                <a:gd name="T12" fmla="*/ 0 60000 65536"/>
                <a:gd name="T13" fmla="*/ 0 60000 65536"/>
                <a:gd name="T14" fmla="*/ 0 60000 65536"/>
                <a:gd name="T15" fmla="*/ 0 w 492"/>
                <a:gd name="T16" fmla="*/ 0 h 488"/>
                <a:gd name="T17" fmla="*/ 492 w 492"/>
                <a:gd name="T18" fmla="*/ 488 h 488"/>
              </a:gdLst>
              <a:ahLst/>
              <a:cxnLst>
                <a:cxn ang="T10">
                  <a:pos x="T0" y="T1"/>
                </a:cxn>
                <a:cxn ang="T11">
                  <a:pos x="T2" y="T3"/>
                </a:cxn>
                <a:cxn ang="T12">
                  <a:pos x="T4" y="T5"/>
                </a:cxn>
                <a:cxn ang="T13">
                  <a:pos x="T6" y="T7"/>
                </a:cxn>
                <a:cxn ang="T14">
                  <a:pos x="T8" y="T9"/>
                </a:cxn>
              </a:cxnLst>
              <a:rect l="T15" t="T16" r="T17" b="T18"/>
              <a:pathLst>
                <a:path w="492" h="488">
                  <a:moveTo>
                    <a:pt x="84" y="486"/>
                  </a:moveTo>
                  <a:lnTo>
                    <a:pt x="0" y="0"/>
                  </a:lnTo>
                  <a:lnTo>
                    <a:pt x="492" y="0"/>
                  </a:lnTo>
                  <a:lnTo>
                    <a:pt x="404" y="488"/>
                  </a:lnTo>
                  <a:lnTo>
                    <a:pt x="84" y="486"/>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07597" name="Oval 27">
              <a:extLst>
                <a:ext uri="{FF2B5EF4-FFF2-40B4-BE49-F238E27FC236}">
                  <a16:creationId xmlns:a16="http://schemas.microsoft.com/office/drawing/2014/main" id="{35127C92-A28A-4BB0-B5DF-5D685C23C2D9}"/>
                </a:ext>
              </a:extLst>
            </p:cNvPr>
            <p:cNvSpPr>
              <a:spLocks noChangeArrowheads="1"/>
            </p:cNvSpPr>
            <p:nvPr/>
          </p:nvSpPr>
          <p:spPr bwMode="auto">
            <a:xfrm>
              <a:off x="1872" y="2030"/>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598" name="Line 28">
              <a:extLst>
                <a:ext uri="{FF2B5EF4-FFF2-40B4-BE49-F238E27FC236}">
                  <a16:creationId xmlns:a16="http://schemas.microsoft.com/office/drawing/2014/main" id="{5D927A7B-E7C0-49AA-A4E2-95B8831D4DE9}"/>
                </a:ext>
              </a:extLst>
            </p:cNvPr>
            <p:cNvSpPr>
              <a:spLocks noChangeShapeType="1"/>
            </p:cNvSpPr>
            <p:nvPr/>
          </p:nvSpPr>
          <p:spPr bwMode="auto">
            <a:xfrm>
              <a:off x="1872" y="202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7599" name="Line 29">
              <a:extLst>
                <a:ext uri="{FF2B5EF4-FFF2-40B4-BE49-F238E27FC236}">
                  <a16:creationId xmlns:a16="http://schemas.microsoft.com/office/drawing/2014/main" id="{8D7E8165-ADD3-4330-94E8-BA268967600D}"/>
                </a:ext>
              </a:extLst>
            </p:cNvPr>
            <p:cNvSpPr>
              <a:spLocks noChangeShapeType="1"/>
            </p:cNvSpPr>
            <p:nvPr/>
          </p:nvSpPr>
          <p:spPr bwMode="auto">
            <a:xfrm>
              <a:off x="2185" y="2023"/>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7600" name="Rectangle 30">
              <a:extLst>
                <a:ext uri="{FF2B5EF4-FFF2-40B4-BE49-F238E27FC236}">
                  <a16:creationId xmlns:a16="http://schemas.microsoft.com/office/drawing/2014/main" id="{BB9F382D-69BB-4B31-B1AC-3C645378C4BE}"/>
                </a:ext>
              </a:extLst>
            </p:cNvPr>
            <p:cNvSpPr>
              <a:spLocks noChangeArrowheads="1"/>
            </p:cNvSpPr>
            <p:nvPr/>
          </p:nvSpPr>
          <p:spPr bwMode="auto">
            <a:xfrm>
              <a:off x="1872" y="2023"/>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07601" name="Oval 31">
              <a:extLst>
                <a:ext uri="{FF2B5EF4-FFF2-40B4-BE49-F238E27FC236}">
                  <a16:creationId xmlns:a16="http://schemas.microsoft.com/office/drawing/2014/main" id="{42C063F8-4129-4348-A569-EE73B868F65D}"/>
                </a:ext>
              </a:extLst>
            </p:cNvPr>
            <p:cNvSpPr>
              <a:spLocks noChangeArrowheads="1"/>
            </p:cNvSpPr>
            <p:nvPr/>
          </p:nvSpPr>
          <p:spPr bwMode="auto">
            <a:xfrm>
              <a:off x="1869" y="1964"/>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602" name="Rectangle 32">
              <a:extLst>
                <a:ext uri="{FF2B5EF4-FFF2-40B4-BE49-F238E27FC236}">
                  <a16:creationId xmlns:a16="http://schemas.microsoft.com/office/drawing/2014/main" id="{BE0BD8F4-B907-4B00-86CE-8F8A9CBEEFEC}"/>
                </a:ext>
              </a:extLst>
            </p:cNvPr>
            <p:cNvSpPr>
              <a:spLocks noChangeArrowheads="1"/>
            </p:cNvSpPr>
            <p:nvPr/>
          </p:nvSpPr>
          <p:spPr bwMode="auto">
            <a:xfrm>
              <a:off x="1956" y="1977"/>
              <a:ext cx="142" cy="11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603" name="Text Box 33">
              <a:extLst>
                <a:ext uri="{FF2B5EF4-FFF2-40B4-BE49-F238E27FC236}">
                  <a16:creationId xmlns:a16="http://schemas.microsoft.com/office/drawing/2014/main" id="{CBFE932E-E312-42A3-B52E-F822F86B26B1}"/>
                </a:ext>
              </a:extLst>
            </p:cNvPr>
            <p:cNvSpPr txBox="1">
              <a:spLocks noChangeArrowheads="1"/>
            </p:cNvSpPr>
            <p:nvPr/>
          </p:nvSpPr>
          <p:spPr bwMode="auto">
            <a:xfrm>
              <a:off x="1925" y="1916"/>
              <a:ext cx="21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b</a:t>
              </a:r>
              <a:endParaRPr lang="en-US" altLang="en-US" sz="2400">
                <a:latin typeface="Times New Roman" panose="02020603050405020304" pitchFamily="18" charset="0"/>
              </a:endParaRPr>
            </a:p>
          </p:txBody>
        </p:sp>
        <p:sp>
          <p:nvSpPr>
            <p:cNvPr id="407604" name="Oval 34">
              <a:extLst>
                <a:ext uri="{FF2B5EF4-FFF2-40B4-BE49-F238E27FC236}">
                  <a16:creationId xmlns:a16="http://schemas.microsoft.com/office/drawing/2014/main" id="{C0F455E9-B69F-41DF-A0D6-85E452976D7E}"/>
                </a:ext>
              </a:extLst>
            </p:cNvPr>
            <p:cNvSpPr>
              <a:spLocks noChangeArrowheads="1"/>
            </p:cNvSpPr>
            <p:nvPr/>
          </p:nvSpPr>
          <p:spPr bwMode="auto">
            <a:xfrm>
              <a:off x="2493" y="2372"/>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605" name="Line 35">
              <a:extLst>
                <a:ext uri="{FF2B5EF4-FFF2-40B4-BE49-F238E27FC236}">
                  <a16:creationId xmlns:a16="http://schemas.microsoft.com/office/drawing/2014/main" id="{E1D62B03-7B84-4A1C-A216-98B93E2F90EF}"/>
                </a:ext>
              </a:extLst>
            </p:cNvPr>
            <p:cNvSpPr>
              <a:spLocks noChangeShapeType="1"/>
            </p:cNvSpPr>
            <p:nvPr/>
          </p:nvSpPr>
          <p:spPr bwMode="auto">
            <a:xfrm>
              <a:off x="2493" y="2365"/>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7606" name="Line 36">
              <a:extLst>
                <a:ext uri="{FF2B5EF4-FFF2-40B4-BE49-F238E27FC236}">
                  <a16:creationId xmlns:a16="http://schemas.microsoft.com/office/drawing/2014/main" id="{4645942B-5100-4B99-86B9-F0D169AB765E}"/>
                </a:ext>
              </a:extLst>
            </p:cNvPr>
            <p:cNvSpPr>
              <a:spLocks noChangeShapeType="1"/>
            </p:cNvSpPr>
            <p:nvPr/>
          </p:nvSpPr>
          <p:spPr bwMode="auto">
            <a:xfrm>
              <a:off x="2806" y="2365"/>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7607" name="Rectangle 37">
              <a:extLst>
                <a:ext uri="{FF2B5EF4-FFF2-40B4-BE49-F238E27FC236}">
                  <a16:creationId xmlns:a16="http://schemas.microsoft.com/office/drawing/2014/main" id="{2762D39A-B8C3-4B4F-BE6B-AB6201431A4B}"/>
                </a:ext>
              </a:extLst>
            </p:cNvPr>
            <p:cNvSpPr>
              <a:spLocks noChangeArrowheads="1"/>
            </p:cNvSpPr>
            <p:nvPr/>
          </p:nvSpPr>
          <p:spPr bwMode="auto">
            <a:xfrm>
              <a:off x="2493" y="2365"/>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07608" name="Oval 38">
              <a:extLst>
                <a:ext uri="{FF2B5EF4-FFF2-40B4-BE49-F238E27FC236}">
                  <a16:creationId xmlns:a16="http://schemas.microsoft.com/office/drawing/2014/main" id="{B8E68EB7-087F-4859-8F1E-01A1E5EEE1BB}"/>
                </a:ext>
              </a:extLst>
            </p:cNvPr>
            <p:cNvSpPr>
              <a:spLocks noChangeArrowheads="1"/>
            </p:cNvSpPr>
            <p:nvPr/>
          </p:nvSpPr>
          <p:spPr bwMode="auto">
            <a:xfrm>
              <a:off x="2490" y="2306"/>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407609" name="Group 39">
              <a:extLst>
                <a:ext uri="{FF2B5EF4-FFF2-40B4-BE49-F238E27FC236}">
                  <a16:creationId xmlns:a16="http://schemas.microsoft.com/office/drawing/2014/main" id="{DAF53F37-B42A-403D-AFD6-842C9070EB8B}"/>
                </a:ext>
              </a:extLst>
            </p:cNvPr>
            <p:cNvGrpSpPr>
              <a:grpSpLocks/>
            </p:cNvGrpSpPr>
            <p:nvPr/>
          </p:nvGrpSpPr>
          <p:grpSpPr bwMode="auto">
            <a:xfrm>
              <a:off x="2550" y="2252"/>
              <a:ext cx="198" cy="250"/>
              <a:chOff x="2957" y="2429"/>
              <a:chExt cx="201" cy="250"/>
            </a:xfrm>
          </p:grpSpPr>
          <p:sp>
            <p:nvSpPr>
              <p:cNvPr id="407702" name="Rectangle 40">
                <a:extLst>
                  <a:ext uri="{FF2B5EF4-FFF2-40B4-BE49-F238E27FC236}">
                    <a16:creationId xmlns:a16="http://schemas.microsoft.com/office/drawing/2014/main" id="{2DEBBF56-8FC6-45A0-B7D7-9176C8873885}"/>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703" name="Text Box 41">
                <a:extLst>
                  <a:ext uri="{FF2B5EF4-FFF2-40B4-BE49-F238E27FC236}">
                    <a16:creationId xmlns:a16="http://schemas.microsoft.com/office/drawing/2014/main" id="{3BCE0B80-696B-4033-A489-C4FE4FEC3A94}"/>
                  </a:ext>
                </a:extLst>
              </p:cNvPr>
              <p:cNvSpPr txBox="1">
                <a:spLocks noChangeArrowheads="1"/>
              </p:cNvSpPr>
              <p:nvPr/>
            </p:nvSpPr>
            <p:spPr bwMode="auto">
              <a:xfrm>
                <a:off x="2957" y="2429"/>
                <a:ext cx="20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a</a:t>
                </a:r>
                <a:endParaRPr lang="en-US" altLang="en-US" sz="2400">
                  <a:latin typeface="Times New Roman" panose="02020603050405020304" pitchFamily="18" charset="0"/>
                </a:endParaRPr>
              </a:p>
            </p:txBody>
          </p:sp>
        </p:grpSp>
        <p:sp>
          <p:nvSpPr>
            <p:cNvPr id="407610" name="Freeform 42">
              <a:extLst>
                <a:ext uri="{FF2B5EF4-FFF2-40B4-BE49-F238E27FC236}">
                  <a16:creationId xmlns:a16="http://schemas.microsoft.com/office/drawing/2014/main" id="{B70B1E32-73E5-4E1F-8F40-4CF7F3660F50}"/>
                </a:ext>
              </a:extLst>
            </p:cNvPr>
            <p:cNvSpPr>
              <a:spLocks/>
            </p:cNvSpPr>
            <p:nvPr/>
          </p:nvSpPr>
          <p:spPr bwMode="auto">
            <a:xfrm>
              <a:off x="3889" y="1659"/>
              <a:ext cx="492" cy="498"/>
            </a:xfrm>
            <a:custGeom>
              <a:avLst/>
              <a:gdLst>
                <a:gd name="T0" fmla="*/ 78 w 492"/>
                <a:gd name="T1" fmla="*/ 498 h 498"/>
                <a:gd name="T2" fmla="*/ 0 w 492"/>
                <a:gd name="T3" fmla="*/ 0 h 498"/>
                <a:gd name="T4" fmla="*/ 492 w 492"/>
                <a:gd name="T5" fmla="*/ 0 h 498"/>
                <a:gd name="T6" fmla="*/ 396 w 492"/>
                <a:gd name="T7" fmla="*/ 498 h 498"/>
                <a:gd name="T8" fmla="*/ 78 w 492"/>
                <a:gd name="T9" fmla="*/ 498 h 498"/>
                <a:gd name="T10" fmla="*/ 0 60000 65536"/>
                <a:gd name="T11" fmla="*/ 0 60000 65536"/>
                <a:gd name="T12" fmla="*/ 0 60000 65536"/>
                <a:gd name="T13" fmla="*/ 0 60000 65536"/>
                <a:gd name="T14" fmla="*/ 0 60000 65536"/>
                <a:gd name="T15" fmla="*/ 0 w 492"/>
                <a:gd name="T16" fmla="*/ 0 h 498"/>
                <a:gd name="T17" fmla="*/ 492 w 492"/>
                <a:gd name="T18" fmla="*/ 498 h 498"/>
              </a:gdLst>
              <a:ahLst/>
              <a:cxnLst>
                <a:cxn ang="T10">
                  <a:pos x="T0" y="T1"/>
                </a:cxn>
                <a:cxn ang="T11">
                  <a:pos x="T2" y="T3"/>
                </a:cxn>
                <a:cxn ang="T12">
                  <a:pos x="T4" y="T5"/>
                </a:cxn>
                <a:cxn ang="T13">
                  <a:pos x="T6" y="T7"/>
                </a:cxn>
                <a:cxn ang="T14">
                  <a:pos x="T8" y="T9"/>
                </a:cxn>
              </a:cxnLst>
              <a:rect l="T15" t="T16" r="T17" b="T18"/>
              <a:pathLst>
                <a:path w="492" h="498">
                  <a:moveTo>
                    <a:pt x="78" y="498"/>
                  </a:moveTo>
                  <a:lnTo>
                    <a:pt x="0" y="0"/>
                  </a:lnTo>
                  <a:lnTo>
                    <a:pt x="492" y="0"/>
                  </a:lnTo>
                  <a:lnTo>
                    <a:pt x="396" y="498"/>
                  </a:lnTo>
                  <a:lnTo>
                    <a:pt x="78" y="49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07611" name="Line 43">
              <a:extLst>
                <a:ext uri="{FF2B5EF4-FFF2-40B4-BE49-F238E27FC236}">
                  <a16:creationId xmlns:a16="http://schemas.microsoft.com/office/drawing/2014/main" id="{9730359A-BF8D-417D-915C-7166F170E876}"/>
                </a:ext>
              </a:extLst>
            </p:cNvPr>
            <p:cNvSpPr>
              <a:spLocks noChangeShapeType="1"/>
            </p:cNvSpPr>
            <p:nvPr/>
          </p:nvSpPr>
          <p:spPr bwMode="auto">
            <a:xfrm>
              <a:off x="4288" y="2184"/>
              <a:ext cx="308"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7612" name="Line 44">
              <a:extLst>
                <a:ext uri="{FF2B5EF4-FFF2-40B4-BE49-F238E27FC236}">
                  <a16:creationId xmlns:a16="http://schemas.microsoft.com/office/drawing/2014/main" id="{31E4044B-C37B-480C-84B6-C6FA63F88570}"/>
                </a:ext>
              </a:extLst>
            </p:cNvPr>
            <p:cNvSpPr>
              <a:spLocks noChangeShapeType="1"/>
            </p:cNvSpPr>
            <p:nvPr/>
          </p:nvSpPr>
          <p:spPr bwMode="auto">
            <a:xfrm>
              <a:off x="4612" y="2108"/>
              <a:ext cx="92" cy="11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7613" name="Line 45">
              <a:extLst>
                <a:ext uri="{FF2B5EF4-FFF2-40B4-BE49-F238E27FC236}">
                  <a16:creationId xmlns:a16="http://schemas.microsoft.com/office/drawing/2014/main" id="{EA3591E3-27FC-49BF-99AB-31CFB9DBA2EF}"/>
                </a:ext>
              </a:extLst>
            </p:cNvPr>
            <p:cNvSpPr>
              <a:spLocks noChangeShapeType="1"/>
            </p:cNvSpPr>
            <p:nvPr/>
          </p:nvSpPr>
          <p:spPr bwMode="auto">
            <a:xfrm flipV="1">
              <a:off x="4220" y="2064"/>
              <a:ext cx="114" cy="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7614" name="Freeform 46">
              <a:extLst>
                <a:ext uri="{FF2B5EF4-FFF2-40B4-BE49-F238E27FC236}">
                  <a16:creationId xmlns:a16="http://schemas.microsoft.com/office/drawing/2014/main" id="{4779BD39-182C-4038-8DD9-118BEA7024D6}"/>
                </a:ext>
              </a:extLst>
            </p:cNvPr>
            <p:cNvSpPr>
              <a:spLocks/>
            </p:cNvSpPr>
            <p:nvPr/>
          </p:nvSpPr>
          <p:spPr bwMode="auto">
            <a:xfrm>
              <a:off x="2840" y="2698"/>
              <a:ext cx="264" cy="82"/>
            </a:xfrm>
            <a:custGeom>
              <a:avLst/>
              <a:gdLst>
                <a:gd name="T0" fmla="*/ 0 w 264"/>
                <a:gd name="T1" fmla="*/ 82 h 82"/>
                <a:gd name="T2" fmla="*/ 264 w 264"/>
                <a:gd name="T3" fmla="*/ 0 h 82"/>
                <a:gd name="T4" fmla="*/ 0 60000 65536"/>
                <a:gd name="T5" fmla="*/ 0 60000 65536"/>
                <a:gd name="T6" fmla="*/ 0 w 264"/>
                <a:gd name="T7" fmla="*/ 0 h 82"/>
                <a:gd name="T8" fmla="*/ 264 w 264"/>
                <a:gd name="T9" fmla="*/ 82 h 82"/>
              </a:gdLst>
              <a:ahLst/>
              <a:cxnLst>
                <a:cxn ang="T4">
                  <a:pos x="T0" y="T1"/>
                </a:cxn>
                <a:cxn ang="T5">
                  <a:pos x="T2" y="T3"/>
                </a:cxn>
              </a:cxnLst>
              <a:rect l="T6" t="T7" r="T8" b="T9"/>
              <a:pathLst>
                <a:path w="264" h="82">
                  <a:moveTo>
                    <a:pt x="0" y="82"/>
                  </a:moveTo>
                  <a:lnTo>
                    <a:pt x="264"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615" name="Freeform 47">
              <a:extLst>
                <a:ext uri="{FF2B5EF4-FFF2-40B4-BE49-F238E27FC236}">
                  <a16:creationId xmlns:a16="http://schemas.microsoft.com/office/drawing/2014/main" id="{EBED8A7D-E7E2-4406-B854-82D323A6C8B5}"/>
                </a:ext>
              </a:extLst>
            </p:cNvPr>
            <p:cNvSpPr>
              <a:spLocks/>
            </p:cNvSpPr>
            <p:nvPr/>
          </p:nvSpPr>
          <p:spPr bwMode="auto">
            <a:xfrm>
              <a:off x="2380" y="2662"/>
              <a:ext cx="152" cy="118"/>
            </a:xfrm>
            <a:custGeom>
              <a:avLst/>
              <a:gdLst>
                <a:gd name="T0" fmla="*/ 0 w 152"/>
                <a:gd name="T1" fmla="*/ 0 h 118"/>
                <a:gd name="T2" fmla="*/ 152 w 152"/>
                <a:gd name="T3" fmla="*/ 118 h 118"/>
                <a:gd name="T4" fmla="*/ 0 60000 65536"/>
                <a:gd name="T5" fmla="*/ 0 60000 65536"/>
                <a:gd name="T6" fmla="*/ 0 w 152"/>
                <a:gd name="T7" fmla="*/ 0 h 118"/>
                <a:gd name="T8" fmla="*/ 152 w 152"/>
                <a:gd name="T9" fmla="*/ 118 h 118"/>
              </a:gdLst>
              <a:ahLst/>
              <a:cxnLst>
                <a:cxn ang="T4">
                  <a:pos x="T0" y="T1"/>
                </a:cxn>
                <a:cxn ang="T5">
                  <a:pos x="T2" y="T3"/>
                </a:cxn>
              </a:cxnLst>
              <a:rect l="T6" t="T7" r="T8" b="T9"/>
              <a:pathLst>
                <a:path w="152" h="118">
                  <a:moveTo>
                    <a:pt x="0" y="0"/>
                  </a:moveTo>
                  <a:lnTo>
                    <a:pt x="152" y="11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616" name="Freeform 48">
              <a:extLst>
                <a:ext uri="{FF2B5EF4-FFF2-40B4-BE49-F238E27FC236}">
                  <a16:creationId xmlns:a16="http://schemas.microsoft.com/office/drawing/2014/main" id="{C2BDBAEC-2C76-46A0-98D0-5826B0D4D389}"/>
                </a:ext>
              </a:extLst>
            </p:cNvPr>
            <p:cNvSpPr>
              <a:spLocks/>
            </p:cNvSpPr>
            <p:nvPr/>
          </p:nvSpPr>
          <p:spPr bwMode="auto">
            <a:xfrm>
              <a:off x="2504" y="2592"/>
              <a:ext cx="564" cy="82"/>
            </a:xfrm>
            <a:custGeom>
              <a:avLst/>
              <a:gdLst>
                <a:gd name="T0" fmla="*/ 0 w 564"/>
                <a:gd name="T1" fmla="*/ 0 h 82"/>
                <a:gd name="T2" fmla="*/ 564 w 564"/>
                <a:gd name="T3" fmla="*/ 82 h 82"/>
                <a:gd name="T4" fmla="*/ 0 60000 65536"/>
                <a:gd name="T5" fmla="*/ 0 60000 65536"/>
                <a:gd name="T6" fmla="*/ 0 w 564"/>
                <a:gd name="T7" fmla="*/ 0 h 82"/>
                <a:gd name="T8" fmla="*/ 564 w 564"/>
                <a:gd name="T9" fmla="*/ 82 h 82"/>
              </a:gdLst>
              <a:ahLst/>
              <a:cxnLst>
                <a:cxn ang="T4">
                  <a:pos x="T0" y="T1"/>
                </a:cxn>
                <a:cxn ang="T5">
                  <a:pos x="T2" y="T3"/>
                </a:cxn>
              </a:cxnLst>
              <a:rect l="T6" t="T7" r="T8" b="T9"/>
              <a:pathLst>
                <a:path w="564" h="82">
                  <a:moveTo>
                    <a:pt x="0" y="0"/>
                  </a:moveTo>
                  <a:lnTo>
                    <a:pt x="564" y="82"/>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617" name="Freeform 49">
              <a:extLst>
                <a:ext uri="{FF2B5EF4-FFF2-40B4-BE49-F238E27FC236}">
                  <a16:creationId xmlns:a16="http://schemas.microsoft.com/office/drawing/2014/main" id="{F87C864D-0E8B-46A7-B01E-0602CDE419A9}"/>
                </a:ext>
              </a:extLst>
            </p:cNvPr>
            <p:cNvSpPr>
              <a:spLocks/>
            </p:cNvSpPr>
            <p:nvPr/>
          </p:nvSpPr>
          <p:spPr bwMode="auto">
            <a:xfrm>
              <a:off x="2442" y="2430"/>
              <a:ext cx="76" cy="94"/>
            </a:xfrm>
            <a:custGeom>
              <a:avLst/>
              <a:gdLst>
                <a:gd name="T0" fmla="*/ 0 w 76"/>
                <a:gd name="T1" fmla="*/ 94 h 94"/>
                <a:gd name="T2" fmla="*/ 76 w 76"/>
                <a:gd name="T3" fmla="*/ 0 h 94"/>
                <a:gd name="T4" fmla="*/ 0 60000 65536"/>
                <a:gd name="T5" fmla="*/ 0 60000 65536"/>
                <a:gd name="T6" fmla="*/ 0 w 76"/>
                <a:gd name="T7" fmla="*/ 0 h 94"/>
                <a:gd name="T8" fmla="*/ 76 w 76"/>
                <a:gd name="T9" fmla="*/ 94 h 94"/>
              </a:gdLst>
              <a:ahLst/>
              <a:cxnLst>
                <a:cxn ang="T4">
                  <a:pos x="T0" y="T1"/>
                </a:cxn>
                <a:cxn ang="T5">
                  <a:pos x="T2" y="T3"/>
                </a:cxn>
              </a:cxnLst>
              <a:rect l="T6" t="T7" r="T8" b="T9"/>
              <a:pathLst>
                <a:path w="76" h="94">
                  <a:moveTo>
                    <a:pt x="0" y="94"/>
                  </a:moveTo>
                  <a:lnTo>
                    <a:pt x="76"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618" name="Freeform 50">
              <a:extLst>
                <a:ext uri="{FF2B5EF4-FFF2-40B4-BE49-F238E27FC236}">
                  <a16:creationId xmlns:a16="http://schemas.microsoft.com/office/drawing/2014/main" id="{7711E839-523A-4D98-B41F-F80D6664A6F2}"/>
                </a:ext>
              </a:extLst>
            </p:cNvPr>
            <p:cNvSpPr>
              <a:spLocks/>
            </p:cNvSpPr>
            <p:nvPr/>
          </p:nvSpPr>
          <p:spPr bwMode="auto">
            <a:xfrm>
              <a:off x="1616" y="2054"/>
              <a:ext cx="252" cy="114"/>
            </a:xfrm>
            <a:custGeom>
              <a:avLst/>
              <a:gdLst>
                <a:gd name="T0" fmla="*/ 0 w 252"/>
                <a:gd name="T1" fmla="*/ 114 h 114"/>
                <a:gd name="T2" fmla="*/ 252 w 252"/>
                <a:gd name="T3" fmla="*/ 0 h 114"/>
                <a:gd name="T4" fmla="*/ 0 60000 65536"/>
                <a:gd name="T5" fmla="*/ 0 60000 65536"/>
                <a:gd name="T6" fmla="*/ 0 w 252"/>
                <a:gd name="T7" fmla="*/ 0 h 114"/>
                <a:gd name="T8" fmla="*/ 252 w 252"/>
                <a:gd name="T9" fmla="*/ 114 h 114"/>
              </a:gdLst>
              <a:ahLst/>
              <a:cxnLst>
                <a:cxn ang="T4">
                  <a:pos x="T0" y="T1"/>
                </a:cxn>
                <a:cxn ang="T5">
                  <a:pos x="T2" y="T3"/>
                </a:cxn>
              </a:cxnLst>
              <a:rect l="T6" t="T7" r="T8" b="T9"/>
              <a:pathLst>
                <a:path w="252" h="114">
                  <a:moveTo>
                    <a:pt x="0" y="114"/>
                  </a:moveTo>
                  <a:lnTo>
                    <a:pt x="252"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619" name="Freeform 51">
              <a:extLst>
                <a:ext uri="{FF2B5EF4-FFF2-40B4-BE49-F238E27FC236}">
                  <a16:creationId xmlns:a16="http://schemas.microsoft.com/office/drawing/2014/main" id="{8BD06C8D-EC6D-444E-AA88-01B6C169D1B3}"/>
                </a:ext>
              </a:extLst>
            </p:cNvPr>
            <p:cNvSpPr>
              <a:spLocks/>
            </p:cNvSpPr>
            <p:nvPr/>
          </p:nvSpPr>
          <p:spPr bwMode="auto">
            <a:xfrm>
              <a:off x="2052" y="2114"/>
              <a:ext cx="444" cy="258"/>
            </a:xfrm>
            <a:custGeom>
              <a:avLst/>
              <a:gdLst>
                <a:gd name="T0" fmla="*/ 0 w 444"/>
                <a:gd name="T1" fmla="*/ 0 h 258"/>
                <a:gd name="T2" fmla="*/ 444 w 444"/>
                <a:gd name="T3" fmla="*/ 258 h 258"/>
                <a:gd name="T4" fmla="*/ 0 60000 65536"/>
                <a:gd name="T5" fmla="*/ 0 60000 65536"/>
                <a:gd name="T6" fmla="*/ 0 w 444"/>
                <a:gd name="T7" fmla="*/ 0 h 258"/>
                <a:gd name="T8" fmla="*/ 444 w 444"/>
                <a:gd name="T9" fmla="*/ 258 h 258"/>
              </a:gdLst>
              <a:ahLst/>
              <a:cxnLst>
                <a:cxn ang="T4">
                  <a:pos x="T0" y="T1"/>
                </a:cxn>
                <a:cxn ang="T5">
                  <a:pos x="T2" y="T3"/>
                </a:cxn>
              </a:cxnLst>
              <a:rect l="T6" t="T7" r="T8" b="T9"/>
              <a:pathLst>
                <a:path w="444" h="258">
                  <a:moveTo>
                    <a:pt x="0" y="0"/>
                  </a:moveTo>
                  <a:lnTo>
                    <a:pt x="444" y="258"/>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620" name="Freeform 52">
              <a:extLst>
                <a:ext uri="{FF2B5EF4-FFF2-40B4-BE49-F238E27FC236}">
                  <a16:creationId xmlns:a16="http://schemas.microsoft.com/office/drawing/2014/main" id="{869A1592-40EB-48B1-B33C-CCDCBBBC6414}"/>
                </a:ext>
              </a:extLst>
            </p:cNvPr>
            <p:cNvSpPr>
              <a:spLocks/>
            </p:cNvSpPr>
            <p:nvPr/>
          </p:nvSpPr>
          <p:spPr bwMode="auto">
            <a:xfrm>
              <a:off x="3376" y="2232"/>
              <a:ext cx="654" cy="420"/>
            </a:xfrm>
            <a:custGeom>
              <a:avLst/>
              <a:gdLst>
                <a:gd name="T0" fmla="*/ 0 w 654"/>
                <a:gd name="T1" fmla="*/ 420 h 420"/>
                <a:gd name="T2" fmla="*/ 654 w 654"/>
                <a:gd name="T3" fmla="*/ 0 h 420"/>
                <a:gd name="T4" fmla="*/ 0 60000 65536"/>
                <a:gd name="T5" fmla="*/ 0 60000 65536"/>
                <a:gd name="T6" fmla="*/ 0 w 654"/>
                <a:gd name="T7" fmla="*/ 0 h 420"/>
                <a:gd name="T8" fmla="*/ 654 w 654"/>
                <a:gd name="T9" fmla="*/ 420 h 420"/>
              </a:gdLst>
              <a:ahLst/>
              <a:cxnLst>
                <a:cxn ang="T4">
                  <a:pos x="T0" y="T1"/>
                </a:cxn>
                <a:cxn ang="T5">
                  <a:pos x="T2" y="T3"/>
                </a:cxn>
              </a:cxnLst>
              <a:rect l="T6" t="T7" r="T8" b="T9"/>
              <a:pathLst>
                <a:path w="654" h="420">
                  <a:moveTo>
                    <a:pt x="0" y="420"/>
                  </a:moveTo>
                  <a:lnTo>
                    <a:pt x="654" y="0"/>
                  </a:ln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621" name="Freeform 53">
              <a:extLst>
                <a:ext uri="{FF2B5EF4-FFF2-40B4-BE49-F238E27FC236}">
                  <a16:creationId xmlns:a16="http://schemas.microsoft.com/office/drawing/2014/main" id="{C6406843-0D32-4068-8D9B-26A63BBA9D2A}"/>
                </a:ext>
              </a:extLst>
            </p:cNvPr>
            <p:cNvSpPr>
              <a:spLocks/>
            </p:cNvSpPr>
            <p:nvPr/>
          </p:nvSpPr>
          <p:spPr bwMode="auto">
            <a:xfrm>
              <a:off x="1934" y="1548"/>
              <a:ext cx="488" cy="336"/>
            </a:xfrm>
            <a:custGeom>
              <a:avLst/>
              <a:gdLst>
                <a:gd name="T0" fmla="*/ 0 w 272"/>
                <a:gd name="T1" fmla="*/ 0 h 318"/>
                <a:gd name="T2" fmla="*/ 2147483646 w 272"/>
                <a:gd name="T3" fmla="*/ 1748 h 318"/>
                <a:gd name="T4" fmla="*/ 0 60000 65536"/>
                <a:gd name="T5" fmla="*/ 0 60000 65536"/>
                <a:gd name="T6" fmla="*/ 0 w 272"/>
                <a:gd name="T7" fmla="*/ 0 h 318"/>
                <a:gd name="T8" fmla="*/ 272 w 272"/>
                <a:gd name="T9" fmla="*/ 318 h 318"/>
              </a:gdLst>
              <a:ahLst/>
              <a:cxnLst>
                <a:cxn ang="T4">
                  <a:pos x="T0" y="T1"/>
                </a:cxn>
                <a:cxn ang="T5">
                  <a:pos x="T2" y="T3"/>
                </a:cxn>
              </a:cxnLst>
              <a:rect l="T6" t="T7" r="T8" b="T9"/>
              <a:pathLst>
                <a:path w="272" h="318">
                  <a:moveTo>
                    <a:pt x="0" y="0"/>
                  </a:moveTo>
                  <a:lnTo>
                    <a:pt x="272" y="318"/>
                  </a:lnTo>
                </a:path>
              </a:pathLst>
            </a:custGeom>
            <a:noFill/>
            <a:ln w="762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622" name="Freeform 54">
              <a:extLst>
                <a:ext uri="{FF2B5EF4-FFF2-40B4-BE49-F238E27FC236}">
                  <a16:creationId xmlns:a16="http://schemas.microsoft.com/office/drawing/2014/main" id="{B31F0976-611E-4B2A-9574-B88193A13CCE}"/>
                </a:ext>
              </a:extLst>
            </p:cNvPr>
            <p:cNvSpPr>
              <a:spLocks/>
            </p:cNvSpPr>
            <p:nvPr/>
          </p:nvSpPr>
          <p:spPr bwMode="auto">
            <a:xfrm>
              <a:off x="2272" y="1492"/>
              <a:ext cx="1640" cy="140"/>
            </a:xfrm>
            <a:custGeom>
              <a:avLst/>
              <a:gdLst>
                <a:gd name="T0" fmla="*/ 0 w 1640"/>
                <a:gd name="T1" fmla="*/ 0 h 140"/>
                <a:gd name="T2" fmla="*/ 1640 w 1640"/>
                <a:gd name="T3" fmla="*/ 140 h 140"/>
                <a:gd name="T4" fmla="*/ 0 60000 65536"/>
                <a:gd name="T5" fmla="*/ 0 60000 65536"/>
                <a:gd name="T6" fmla="*/ 0 w 1640"/>
                <a:gd name="T7" fmla="*/ 0 h 140"/>
                <a:gd name="T8" fmla="*/ 1640 w 1640"/>
                <a:gd name="T9" fmla="*/ 140 h 140"/>
              </a:gdLst>
              <a:ahLst/>
              <a:cxnLst>
                <a:cxn ang="T4">
                  <a:pos x="T0" y="T1"/>
                </a:cxn>
                <a:cxn ang="T5">
                  <a:pos x="T2" y="T3"/>
                </a:cxn>
              </a:cxnLst>
              <a:rect l="T6" t="T7" r="T8" b="T9"/>
              <a:pathLst>
                <a:path w="1640" h="140">
                  <a:moveTo>
                    <a:pt x="0" y="0"/>
                  </a:moveTo>
                  <a:lnTo>
                    <a:pt x="1640" y="140"/>
                  </a:lnTo>
                </a:path>
              </a:pathLst>
            </a:custGeom>
            <a:noFill/>
            <a:ln w="762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623" name="Freeform 55">
              <a:extLst>
                <a:ext uri="{FF2B5EF4-FFF2-40B4-BE49-F238E27FC236}">
                  <a16:creationId xmlns:a16="http://schemas.microsoft.com/office/drawing/2014/main" id="{11C7F953-CB19-4B3E-82D2-12E1E4C323C8}"/>
                </a:ext>
              </a:extLst>
            </p:cNvPr>
            <p:cNvSpPr>
              <a:spLocks/>
            </p:cNvSpPr>
            <p:nvPr/>
          </p:nvSpPr>
          <p:spPr bwMode="auto">
            <a:xfrm>
              <a:off x="3446" y="1712"/>
              <a:ext cx="704" cy="414"/>
            </a:xfrm>
            <a:custGeom>
              <a:avLst/>
              <a:gdLst>
                <a:gd name="T0" fmla="*/ 0 w 568"/>
                <a:gd name="T1" fmla="*/ 107234 h 344"/>
                <a:gd name="T2" fmla="*/ 441045 w 568"/>
                <a:gd name="T3" fmla="*/ 0 h 344"/>
                <a:gd name="T4" fmla="*/ 0 60000 65536"/>
                <a:gd name="T5" fmla="*/ 0 60000 65536"/>
                <a:gd name="T6" fmla="*/ 0 w 568"/>
                <a:gd name="T7" fmla="*/ 0 h 344"/>
                <a:gd name="T8" fmla="*/ 568 w 568"/>
                <a:gd name="T9" fmla="*/ 344 h 344"/>
              </a:gdLst>
              <a:ahLst/>
              <a:cxnLst>
                <a:cxn ang="T4">
                  <a:pos x="T0" y="T1"/>
                </a:cxn>
                <a:cxn ang="T5">
                  <a:pos x="T2" y="T3"/>
                </a:cxn>
              </a:cxnLst>
              <a:rect l="T6" t="T7" r="T8" b="T9"/>
              <a:pathLst>
                <a:path w="568" h="344">
                  <a:moveTo>
                    <a:pt x="0" y="344"/>
                  </a:moveTo>
                  <a:lnTo>
                    <a:pt x="568" y="0"/>
                  </a:lnTo>
                </a:path>
              </a:pathLst>
            </a:custGeom>
            <a:noFill/>
            <a:ln w="762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624" name="Freeform 56">
              <a:extLst>
                <a:ext uri="{FF2B5EF4-FFF2-40B4-BE49-F238E27FC236}">
                  <a16:creationId xmlns:a16="http://schemas.microsoft.com/office/drawing/2014/main" id="{99FC0701-EA13-49A9-874A-B1EB68B22FF7}"/>
                </a:ext>
              </a:extLst>
            </p:cNvPr>
            <p:cNvSpPr>
              <a:spLocks/>
            </p:cNvSpPr>
            <p:nvPr/>
          </p:nvSpPr>
          <p:spPr bwMode="auto">
            <a:xfrm>
              <a:off x="2754" y="1908"/>
              <a:ext cx="298" cy="242"/>
            </a:xfrm>
            <a:custGeom>
              <a:avLst/>
              <a:gdLst>
                <a:gd name="T0" fmla="*/ 0 w 272"/>
                <a:gd name="T1" fmla="*/ 0 h 212"/>
                <a:gd name="T2" fmla="*/ 4600 w 272"/>
                <a:gd name="T3" fmla="*/ 12831 h 212"/>
                <a:gd name="T4" fmla="*/ 0 60000 65536"/>
                <a:gd name="T5" fmla="*/ 0 60000 65536"/>
                <a:gd name="T6" fmla="*/ 0 w 272"/>
                <a:gd name="T7" fmla="*/ 0 h 212"/>
                <a:gd name="T8" fmla="*/ 272 w 272"/>
                <a:gd name="T9" fmla="*/ 212 h 212"/>
              </a:gdLst>
              <a:ahLst/>
              <a:cxnLst>
                <a:cxn ang="T4">
                  <a:pos x="T0" y="T1"/>
                </a:cxn>
                <a:cxn ang="T5">
                  <a:pos x="T2" y="T3"/>
                </a:cxn>
              </a:cxnLst>
              <a:rect l="T6" t="T7" r="T8" b="T9"/>
              <a:pathLst>
                <a:path w="272" h="212">
                  <a:moveTo>
                    <a:pt x="0" y="0"/>
                  </a:moveTo>
                  <a:lnTo>
                    <a:pt x="272" y="212"/>
                  </a:lnTo>
                </a:path>
              </a:pathLst>
            </a:custGeom>
            <a:noFill/>
            <a:ln w="762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07625" name="Oval 57">
              <a:extLst>
                <a:ext uri="{FF2B5EF4-FFF2-40B4-BE49-F238E27FC236}">
                  <a16:creationId xmlns:a16="http://schemas.microsoft.com/office/drawing/2014/main" id="{F563C1C6-3C70-474B-85C9-2400677FCB04}"/>
                </a:ext>
              </a:extLst>
            </p:cNvPr>
            <p:cNvSpPr>
              <a:spLocks noChangeArrowheads="1"/>
            </p:cNvSpPr>
            <p:nvPr/>
          </p:nvSpPr>
          <p:spPr bwMode="auto">
            <a:xfrm>
              <a:off x="3975" y="2168"/>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626" name="Line 58">
              <a:extLst>
                <a:ext uri="{FF2B5EF4-FFF2-40B4-BE49-F238E27FC236}">
                  <a16:creationId xmlns:a16="http://schemas.microsoft.com/office/drawing/2014/main" id="{09114863-845C-4589-A3B5-885CD111F154}"/>
                </a:ext>
              </a:extLst>
            </p:cNvPr>
            <p:cNvSpPr>
              <a:spLocks noChangeShapeType="1"/>
            </p:cNvSpPr>
            <p:nvPr/>
          </p:nvSpPr>
          <p:spPr bwMode="auto">
            <a:xfrm>
              <a:off x="3975" y="2161"/>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7627" name="Line 59">
              <a:extLst>
                <a:ext uri="{FF2B5EF4-FFF2-40B4-BE49-F238E27FC236}">
                  <a16:creationId xmlns:a16="http://schemas.microsoft.com/office/drawing/2014/main" id="{E70205B2-2DCD-4183-A381-7AB0F2CC9459}"/>
                </a:ext>
              </a:extLst>
            </p:cNvPr>
            <p:cNvSpPr>
              <a:spLocks noChangeShapeType="1"/>
            </p:cNvSpPr>
            <p:nvPr/>
          </p:nvSpPr>
          <p:spPr bwMode="auto">
            <a:xfrm>
              <a:off x="4288" y="2161"/>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7628" name="Rectangle 60">
              <a:extLst>
                <a:ext uri="{FF2B5EF4-FFF2-40B4-BE49-F238E27FC236}">
                  <a16:creationId xmlns:a16="http://schemas.microsoft.com/office/drawing/2014/main" id="{BF90D17E-E3CA-4B99-84C8-35B70F14D866}"/>
                </a:ext>
              </a:extLst>
            </p:cNvPr>
            <p:cNvSpPr>
              <a:spLocks noChangeArrowheads="1"/>
            </p:cNvSpPr>
            <p:nvPr/>
          </p:nvSpPr>
          <p:spPr bwMode="auto">
            <a:xfrm>
              <a:off x="3975" y="2161"/>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07629" name="Oval 61">
              <a:extLst>
                <a:ext uri="{FF2B5EF4-FFF2-40B4-BE49-F238E27FC236}">
                  <a16:creationId xmlns:a16="http://schemas.microsoft.com/office/drawing/2014/main" id="{5FAC4FCB-58B9-4A0D-97F3-A941B20645DB}"/>
                </a:ext>
              </a:extLst>
            </p:cNvPr>
            <p:cNvSpPr>
              <a:spLocks noChangeArrowheads="1"/>
            </p:cNvSpPr>
            <p:nvPr/>
          </p:nvSpPr>
          <p:spPr bwMode="auto">
            <a:xfrm>
              <a:off x="3972" y="2102"/>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630" name="Rectangle 62">
              <a:extLst>
                <a:ext uri="{FF2B5EF4-FFF2-40B4-BE49-F238E27FC236}">
                  <a16:creationId xmlns:a16="http://schemas.microsoft.com/office/drawing/2014/main" id="{A4B0E7C9-11F6-41AD-B629-74A81C5FABC5}"/>
                </a:ext>
              </a:extLst>
            </p:cNvPr>
            <p:cNvSpPr>
              <a:spLocks noChangeArrowheads="1"/>
            </p:cNvSpPr>
            <p:nvPr/>
          </p:nvSpPr>
          <p:spPr bwMode="auto">
            <a:xfrm>
              <a:off x="4059" y="2115"/>
              <a:ext cx="141" cy="12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631" name="Text Box 63">
              <a:extLst>
                <a:ext uri="{FF2B5EF4-FFF2-40B4-BE49-F238E27FC236}">
                  <a16:creationId xmlns:a16="http://schemas.microsoft.com/office/drawing/2014/main" id="{E9A91DC0-4440-4580-87FF-A96F909386E1}"/>
                </a:ext>
              </a:extLst>
            </p:cNvPr>
            <p:cNvSpPr txBox="1">
              <a:spLocks noChangeArrowheads="1"/>
            </p:cNvSpPr>
            <p:nvPr/>
          </p:nvSpPr>
          <p:spPr bwMode="auto">
            <a:xfrm>
              <a:off x="4034" y="2054"/>
              <a:ext cx="1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a</a:t>
              </a:r>
              <a:endParaRPr lang="en-US" altLang="en-US" sz="2400">
                <a:latin typeface="Times New Roman" panose="02020603050405020304" pitchFamily="18" charset="0"/>
              </a:endParaRPr>
            </a:p>
          </p:txBody>
        </p:sp>
        <p:sp>
          <p:nvSpPr>
            <p:cNvPr id="407632" name="Text Box 64">
              <a:extLst>
                <a:ext uri="{FF2B5EF4-FFF2-40B4-BE49-F238E27FC236}">
                  <a16:creationId xmlns:a16="http://schemas.microsoft.com/office/drawing/2014/main" id="{D6ADC1A0-7789-43EE-89B0-60032188B9F6}"/>
                </a:ext>
              </a:extLst>
            </p:cNvPr>
            <p:cNvSpPr txBox="1">
              <a:spLocks noChangeArrowheads="1"/>
            </p:cNvSpPr>
            <p:nvPr/>
          </p:nvSpPr>
          <p:spPr bwMode="auto">
            <a:xfrm>
              <a:off x="1706" y="2117"/>
              <a:ext cx="2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t>C</a:t>
              </a:r>
              <a:endParaRPr lang="en-US" altLang="en-US" sz="2400"/>
            </a:p>
          </p:txBody>
        </p:sp>
        <p:sp>
          <p:nvSpPr>
            <p:cNvPr id="407633" name="Text Box 65">
              <a:extLst>
                <a:ext uri="{FF2B5EF4-FFF2-40B4-BE49-F238E27FC236}">
                  <a16:creationId xmlns:a16="http://schemas.microsoft.com/office/drawing/2014/main" id="{B30B1DD7-B50B-4D0B-A072-EE5FAC323684}"/>
                </a:ext>
              </a:extLst>
            </p:cNvPr>
            <p:cNvSpPr txBox="1">
              <a:spLocks noChangeArrowheads="1"/>
            </p:cNvSpPr>
            <p:nvPr/>
          </p:nvSpPr>
          <p:spPr bwMode="auto">
            <a:xfrm>
              <a:off x="2126" y="2675"/>
              <a:ext cx="2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t>A</a:t>
              </a:r>
              <a:endParaRPr lang="en-US" altLang="en-US" sz="2400"/>
            </a:p>
          </p:txBody>
        </p:sp>
        <p:sp>
          <p:nvSpPr>
            <p:cNvPr id="407634" name="Text Box 66">
              <a:extLst>
                <a:ext uri="{FF2B5EF4-FFF2-40B4-BE49-F238E27FC236}">
                  <a16:creationId xmlns:a16="http://schemas.microsoft.com/office/drawing/2014/main" id="{B5C35302-B51B-47C8-A5F6-DDBDD6663BD7}"/>
                </a:ext>
              </a:extLst>
            </p:cNvPr>
            <p:cNvSpPr txBox="1">
              <a:spLocks noChangeArrowheads="1"/>
            </p:cNvSpPr>
            <p:nvPr/>
          </p:nvSpPr>
          <p:spPr bwMode="auto">
            <a:xfrm>
              <a:off x="4274" y="2251"/>
              <a:ext cx="2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t>B</a:t>
              </a:r>
              <a:endParaRPr lang="en-US" altLang="en-US" sz="2400"/>
            </a:p>
          </p:txBody>
        </p:sp>
        <p:sp>
          <p:nvSpPr>
            <p:cNvPr id="407635" name="Oval 67">
              <a:extLst>
                <a:ext uri="{FF2B5EF4-FFF2-40B4-BE49-F238E27FC236}">
                  <a16:creationId xmlns:a16="http://schemas.microsoft.com/office/drawing/2014/main" id="{84A43BA8-0322-4C5B-AC3E-49C8A894C5ED}"/>
                </a:ext>
              </a:extLst>
            </p:cNvPr>
            <p:cNvSpPr>
              <a:spLocks noChangeArrowheads="1"/>
            </p:cNvSpPr>
            <p:nvPr/>
          </p:nvSpPr>
          <p:spPr bwMode="auto">
            <a:xfrm>
              <a:off x="2187" y="2582"/>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636" name="Line 68">
              <a:extLst>
                <a:ext uri="{FF2B5EF4-FFF2-40B4-BE49-F238E27FC236}">
                  <a16:creationId xmlns:a16="http://schemas.microsoft.com/office/drawing/2014/main" id="{E60B571F-B30D-4404-8C0D-EC8CD8CB6355}"/>
                </a:ext>
              </a:extLst>
            </p:cNvPr>
            <p:cNvSpPr>
              <a:spLocks noChangeShapeType="1"/>
            </p:cNvSpPr>
            <p:nvPr/>
          </p:nvSpPr>
          <p:spPr bwMode="auto">
            <a:xfrm>
              <a:off x="2187" y="2575"/>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7637" name="Line 69">
              <a:extLst>
                <a:ext uri="{FF2B5EF4-FFF2-40B4-BE49-F238E27FC236}">
                  <a16:creationId xmlns:a16="http://schemas.microsoft.com/office/drawing/2014/main" id="{96CD35F0-9642-48F4-AF3F-8C92F336D43C}"/>
                </a:ext>
              </a:extLst>
            </p:cNvPr>
            <p:cNvSpPr>
              <a:spLocks noChangeShapeType="1"/>
            </p:cNvSpPr>
            <p:nvPr/>
          </p:nvSpPr>
          <p:spPr bwMode="auto">
            <a:xfrm>
              <a:off x="2500" y="2575"/>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7638" name="Rectangle 70">
              <a:extLst>
                <a:ext uri="{FF2B5EF4-FFF2-40B4-BE49-F238E27FC236}">
                  <a16:creationId xmlns:a16="http://schemas.microsoft.com/office/drawing/2014/main" id="{6EF9490E-3BCE-4192-A4BB-55DF47A4896A}"/>
                </a:ext>
              </a:extLst>
            </p:cNvPr>
            <p:cNvSpPr>
              <a:spLocks noChangeArrowheads="1"/>
            </p:cNvSpPr>
            <p:nvPr/>
          </p:nvSpPr>
          <p:spPr bwMode="auto">
            <a:xfrm>
              <a:off x="2187" y="2575"/>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07639" name="Oval 71">
              <a:extLst>
                <a:ext uri="{FF2B5EF4-FFF2-40B4-BE49-F238E27FC236}">
                  <a16:creationId xmlns:a16="http://schemas.microsoft.com/office/drawing/2014/main" id="{80B5CDC2-9263-419A-83B5-EAF2736D9365}"/>
                </a:ext>
              </a:extLst>
            </p:cNvPr>
            <p:cNvSpPr>
              <a:spLocks noChangeArrowheads="1"/>
            </p:cNvSpPr>
            <p:nvPr/>
          </p:nvSpPr>
          <p:spPr bwMode="auto">
            <a:xfrm>
              <a:off x="2184" y="2520"/>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640" name="Rectangle 72">
              <a:extLst>
                <a:ext uri="{FF2B5EF4-FFF2-40B4-BE49-F238E27FC236}">
                  <a16:creationId xmlns:a16="http://schemas.microsoft.com/office/drawing/2014/main" id="{11C38C45-D3ED-435D-A8A0-0D34F1FF12AA}"/>
                </a:ext>
              </a:extLst>
            </p:cNvPr>
            <p:cNvSpPr>
              <a:spLocks noChangeArrowheads="1"/>
            </p:cNvSpPr>
            <p:nvPr/>
          </p:nvSpPr>
          <p:spPr bwMode="auto">
            <a:xfrm>
              <a:off x="2269" y="2547"/>
              <a:ext cx="142" cy="9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641" name="Text Box 73">
              <a:extLst>
                <a:ext uri="{FF2B5EF4-FFF2-40B4-BE49-F238E27FC236}">
                  <a16:creationId xmlns:a16="http://schemas.microsoft.com/office/drawing/2014/main" id="{6BC3F37A-FDDA-4C32-8BE1-B0B799057E21}"/>
                </a:ext>
              </a:extLst>
            </p:cNvPr>
            <p:cNvSpPr txBox="1">
              <a:spLocks noChangeArrowheads="1"/>
            </p:cNvSpPr>
            <p:nvPr/>
          </p:nvSpPr>
          <p:spPr bwMode="auto">
            <a:xfrm>
              <a:off x="2242" y="2466"/>
              <a:ext cx="21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d</a:t>
              </a:r>
              <a:endParaRPr lang="en-US" altLang="en-US" sz="2400">
                <a:latin typeface="Times New Roman" panose="02020603050405020304" pitchFamily="18" charset="0"/>
              </a:endParaRPr>
            </a:p>
          </p:txBody>
        </p:sp>
        <p:sp>
          <p:nvSpPr>
            <p:cNvPr id="407642" name="Oval 74">
              <a:extLst>
                <a:ext uri="{FF2B5EF4-FFF2-40B4-BE49-F238E27FC236}">
                  <a16:creationId xmlns:a16="http://schemas.microsoft.com/office/drawing/2014/main" id="{2F53ABE5-40C4-4F9E-BC02-24A87478AE5D}"/>
                </a:ext>
              </a:extLst>
            </p:cNvPr>
            <p:cNvSpPr>
              <a:spLocks noChangeArrowheads="1"/>
            </p:cNvSpPr>
            <p:nvPr/>
          </p:nvSpPr>
          <p:spPr bwMode="auto">
            <a:xfrm>
              <a:off x="3069" y="2654"/>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643" name="Line 75">
              <a:extLst>
                <a:ext uri="{FF2B5EF4-FFF2-40B4-BE49-F238E27FC236}">
                  <a16:creationId xmlns:a16="http://schemas.microsoft.com/office/drawing/2014/main" id="{F4ED5ED4-B348-447F-8F1F-96B8D7092861}"/>
                </a:ext>
              </a:extLst>
            </p:cNvPr>
            <p:cNvSpPr>
              <a:spLocks noChangeShapeType="1"/>
            </p:cNvSpPr>
            <p:nvPr/>
          </p:nvSpPr>
          <p:spPr bwMode="auto">
            <a:xfrm>
              <a:off x="3069" y="26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7644" name="Line 76">
              <a:extLst>
                <a:ext uri="{FF2B5EF4-FFF2-40B4-BE49-F238E27FC236}">
                  <a16:creationId xmlns:a16="http://schemas.microsoft.com/office/drawing/2014/main" id="{50DB6C79-4616-4F45-AFED-CBEE56F1F827}"/>
                </a:ext>
              </a:extLst>
            </p:cNvPr>
            <p:cNvSpPr>
              <a:spLocks noChangeShapeType="1"/>
            </p:cNvSpPr>
            <p:nvPr/>
          </p:nvSpPr>
          <p:spPr bwMode="auto">
            <a:xfrm>
              <a:off x="3382" y="26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7645" name="Rectangle 77">
              <a:extLst>
                <a:ext uri="{FF2B5EF4-FFF2-40B4-BE49-F238E27FC236}">
                  <a16:creationId xmlns:a16="http://schemas.microsoft.com/office/drawing/2014/main" id="{82D217B1-0733-4A29-BD4F-CA879803166C}"/>
                </a:ext>
              </a:extLst>
            </p:cNvPr>
            <p:cNvSpPr>
              <a:spLocks noChangeArrowheads="1"/>
            </p:cNvSpPr>
            <p:nvPr/>
          </p:nvSpPr>
          <p:spPr bwMode="auto">
            <a:xfrm>
              <a:off x="3069" y="2647"/>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07646" name="Oval 78">
              <a:extLst>
                <a:ext uri="{FF2B5EF4-FFF2-40B4-BE49-F238E27FC236}">
                  <a16:creationId xmlns:a16="http://schemas.microsoft.com/office/drawing/2014/main" id="{BDA0A262-E1CF-4BB2-BFC7-F1312A1F04F2}"/>
                </a:ext>
              </a:extLst>
            </p:cNvPr>
            <p:cNvSpPr>
              <a:spLocks noChangeArrowheads="1"/>
            </p:cNvSpPr>
            <p:nvPr/>
          </p:nvSpPr>
          <p:spPr bwMode="auto">
            <a:xfrm>
              <a:off x="3066" y="2588"/>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407647" name="Group 79">
              <a:extLst>
                <a:ext uri="{FF2B5EF4-FFF2-40B4-BE49-F238E27FC236}">
                  <a16:creationId xmlns:a16="http://schemas.microsoft.com/office/drawing/2014/main" id="{D9EE31E2-0D52-40E0-BC9C-1B5D754AFA04}"/>
                </a:ext>
              </a:extLst>
            </p:cNvPr>
            <p:cNvGrpSpPr>
              <a:grpSpLocks/>
            </p:cNvGrpSpPr>
            <p:nvPr/>
          </p:nvGrpSpPr>
          <p:grpSpPr bwMode="auto">
            <a:xfrm>
              <a:off x="3126" y="2532"/>
              <a:ext cx="198" cy="250"/>
              <a:chOff x="2957" y="2429"/>
              <a:chExt cx="201" cy="250"/>
            </a:xfrm>
          </p:grpSpPr>
          <p:sp>
            <p:nvSpPr>
              <p:cNvPr id="407700" name="Rectangle 80">
                <a:extLst>
                  <a:ext uri="{FF2B5EF4-FFF2-40B4-BE49-F238E27FC236}">
                    <a16:creationId xmlns:a16="http://schemas.microsoft.com/office/drawing/2014/main" id="{EA323A0A-5CA4-480E-BEE7-60D04E8F4F22}"/>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701" name="Text Box 81">
                <a:extLst>
                  <a:ext uri="{FF2B5EF4-FFF2-40B4-BE49-F238E27FC236}">
                    <a16:creationId xmlns:a16="http://schemas.microsoft.com/office/drawing/2014/main" id="{89EAD79A-44CF-4EFA-B960-5D9D13769C7E}"/>
                  </a:ext>
                </a:extLst>
              </p:cNvPr>
              <p:cNvSpPr txBox="1">
                <a:spLocks noChangeArrowheads="1"/>
              </p:cNvSpPr>
              <p:nvPr/>
            </p:nvSpPr>
            <p:spPr bwMode="auto">
              <a:xfrm>
                <a:off x="2957" y="2429"/>
                <a:ext cx="20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c</a:t>
                </a:r>
                <a:endParaRPr lang="en-US" altLang="en-US" sz="2400">
                  <a:latin typeface="Times New Roman" panose="02020603050405020304" pitchFamily="18" charset="0"/>
                </a:endParaRPr>
              </a:p>
            </p:txBody>
          </p:sp>
        </p:grpSp>
        <p:grpSp>
          <p:nvGrpSpPr>
            <p:cNvPr id="407648" name="Group 82">
              <a:extLst>
                <a:ext uri="{FF2B5EF4-FFF2-40B4-BE49-F238E27FC236}">
                  <a16:creationId xmlns:a16="http://schemas.microsoft.com/office/drawing/2014/main" id="{F7D73467-B010-4F14-95AD-E65E445C434F}"/>
                </a:ext>
              </a:extLst>
            </p:cNvPr>
            <p:cNvGrpSpPr>
              <a:grpSpLocks/>
            </p:cNvGrpSpPr>
            <p:nvPr/>
          </p:nvGrpSpPr>
          <p:grpSpPr bwMode="auto">
            <a:xfrm>
              <a:off x="2400" y="1728"/>
              <a:ext cx="491" cy="250"/>
              <a:chOff x="2509" y="3533"/>
              <a:chExt cx="491" cy="250"/>
            </a:xfrm>
          </p:grpSpPr>
          <p:sp>
            <p:nvSpPr>
              <p:cNvPr id="407692" name="Oval 83">
                <a:extLst>
                  <a:ext uri="{FF2B5EF4-FFF2-40B4-BE49-F238E27FC236}">
                    <a16:creationId xmlns:a16="http://schemas.microsoft.com/office/drawing/2014/main" id="{DA45F233-39D2-4ECC-AE5C-442072C1FE70}"/>
                  </a:ext>
                </a:extLst>
              </p:cNvPr>
              <p:cNvSpPr>
                <a:spLocks noChangeArrowheads="1"/>
              </p:cNvSpPr>
              <p:nvPr/>
            </p:nvSpPr>
            <p:spPr bwMode="auto">
              <a:xfrm>
                <a:off x="2514" y="3646"/>
                <a:ext cx="484" cy="113"/>
              </a:xfrm>
              <a:prstGeom prst="ellipse">
                <a:avLst/>
              </a:prstGeom>
              <a:solidFill>
                <a:schemeClr val="hlink"/>
              </a:solidFill>
              <a:ln w="1905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693" name="Line 84">
                <a:extLst>
                  <a:ext uri="{FF2B5EF4-FFF2-40B4-BE49-F238E27FC236}">
                    <a16:creationId xmlns:a16="http://schemas.microsoft.com/office/drawing/2014/main" id="{1FE88B0E-2353-4D0D-92B9-41047CE86854}"/>
                  </a:ext>
                </a:extLst>
              </p:cNvPr>
              <p:cNvSpPr>
                <a:spLocks noChangeShapeType="1"/>
              </p:cNvSpPr>
              <p:nvPr/>
            </p:nvSpPr>
            <p:spPr bwMode="auto">
              <a:xfrm>
                <a:off x="2998" y="3637"/>
                <a:ext cx="2" cy="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7694" name="Rectangle 85">
                <a:extLst>
                  <a:ext uri="{FF2B5EF4-FFF2-40B4-BE49-F238E27FC236}">
                    <a16:creationId xmlns:a16="http://schemas.microsoft.com/office/drawing/2014/main" id="{D422544D-8818-4EC7-826E-C2B861986BB1}"/>
                  </a:ext>
                </a:extLst>
              </p:cNvPr>
              <p:cNvSpPr>
                <a:spLocks noChangeArrowheads="1"/>
              </p:cNvSpPr>
              <p:nvPr/>
            </p:nvSpPr>
            <p:spPr bwMode="auto">
              <a:xfrm>
                <a:off x="2514" y="3637"/>
                <a:ext cx="480" cy="68"/>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07695" name="Oval 86">
                <a:extLst>
                  <a:ext uri="{FF2B5EF4-FFF2-40B4-BE49-F238E27FC236}">
                    <a16:creationId xmlns:a16="http://schemas.microsoft.com/office/drawing/2014/main" id="{6B9E252D-DA06-4596-9EDF-A0723CFDBF97}"/>
                  </a:ext>
                </a:extLst>
              </p:cNvPr>
              <p:cNvSpPr>
                <a:spLocks noChangeArrowheads="1"/>
              </p:cNvSpPr>
              <p:nvPr/>
            </p:nvSpPr>
            <p:spPr bwMode="auto">
              <a:xfrm>
                <a:off x="2509" y="3555"/>
                <a:ext cx="485" cy="132"/>
              </a:xfrm>
              <a:prstGeom prst="ellipse">
                <a:avLst/>
              </a:prstGeom>
              <a:solidFill>
                <a:schemeClr val="hlink"/>
              </a:solidFill>
              <a:ln w="1905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696" name="Line 87">
                <a:extLst>
                  <a:ext uri="{FF2B5EF4-FFF2-40B4-BE49-F238E27FC236}">
                    <a16:creationId xmlns:a16="http://schemas.microsoft.com/office/drawing/2014/main" id="{BF418CD2-1795-4FF9-B671-ED3C7B05827B}"/>
                  </a:ext>
                </a:extLst>
              </p:cNvPr>
              <p:cNvSpPr>
                <a:spLocks noChangeShapeType="1"/>
              </p:cNvSpPr>
              <p:nvPr/>
            </p:nvSpPr>
            <p:spPr bwMode="auto">
              <a:xfrm>
                <a:off x="2511" y="3637"/>
                <a:ext cx="1"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07697" name="Group 88">
                <a:extLst>
                  <a:ext uri="{FF2B5EF4-FFF2-40B4-BE49-F238E27FC236}">
                    <a16:creationId xmlns:a16="http://schemas.microsoft.com/office/drawing/2014/main" id="{83DFE19A-FD9D-4B91-B9B3-B6E5317F71E1}"/>
                  </a:ext>
                </a:extLst>
              </p:cNvPr>
              <p:cNvGrpSpPr>
                <a:grpSpLocks/>
              </p:cNvGrpSpPr>
              <p:nvPr/>
            </p:nvGrpSpPr>
            <p:grpSpPr bwMode="auto">
              <a:xfrm>
                <a:off x="2558" y="3533"/>
                <a:ext cx="355" cy="250"/>
                <a:chOff x="2012" y="3629"/>
                <a:chExt cx="355" cy="250"/>
              </a:xfrm>
            </p:grpSpPr>
            <p:sp>
              <p:nvSpPr>
                <p:cNvPr id="407698" name="Rectangle 89">
                  <a:extLst>
                    <a:ext uri="{FF2B5EF4-FFF2-40B4-BE49-F238E27FC236}">
                      <a16:creationId xmlns:a16="http://schemas.microsoft.com/office/drawing/2014/main" id="{FEA4BDBC-0FD7-46EA-83ED-52CBC4F953E4}"/>
                    </a:ext>
                  </a:extLst>
                </p:cNvPr>
                <p:cNvSpPr>
                  <a:spLocks noChangeArrowheads="1"/>
                </p:cNvSpPr>
                <p:nvPr/>
              </p:nvSpPr>
              <p:spPr bwMode="auto">
                <a:xfrm>
                  <a:off x="2065" y="3690"/>
                  <a:ext cx="265" cy="13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699" name="Text Box 90">
                  <a:extLst>
                    <a:ext uri="{FF2B5EF4-FFF2-40B4-BE49-F238E27FC236}">
                      <a16:creationId xmlns:a16="http://schemas.microsoft.com/office/drawing/2014/main" id="{09949E16-51BB-47BE-AED1-0F942F88B1EF}"/>
                    </a:ext>
                  </a:extLst>
                </p:cNvPr>
                <p:cNvSpPr txBox="1">
                  <a:spLocks noChangeArrowheads="1"/>
                </p:cNvSpPr>
                <p:nvPr/>
              </p:nvSpPr>
              <p:spPr bwMode="auto">
                <a:xfrm>
                  <a:off x="2012" y="3629"/>
                  <a:ext cx="35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A.a</a:t>
                  </a:r>
                  <a:endParaRPr lang="en-US" altLang="en-US" sz="2400">
                    <a:latin typeface="Times New Roman" panose="02020603050405020304" pitchFamily="18" charset="0"/>
                  </a:endParaRPr>
                </a:p>
              </p:txBody>
            </p:sp>
          </p:grpSp>
        </p:grpSp>
        <p:grpSp>
          <p:nvGrpSpPr>
            <p:cNvPr id="407649" name="Group 91">
              <a:extLst>
                <a:ext uri="{FF2B5EF4-FFF2-40B4-BE49-F238E27FC236}">
                  <a16:creationId xmlns:a16="http://schemas.microsoft.com/office/drawing/2014/main" id="{A2A070EF-F0DE-4C8C-B995-1B6DF4A08501}"/>
                </a:ext>
              </a:extLst>
            </p:cNvPr>
            <p:cNvGrpSpPr>
              <a:grpSpLocks/>
            </p:cNvGrpSpPr>
            <p:nvPr/>
          </p:nvGrpSpPr>
          <p:grpSpPr bwMode="auto">
            <a:xfrm>
              <a:off x="2983" y="1970"/>
              <a:ext cx="491" cy="250"/>
              <a:chOff x="2509" y="3533"/>
              <a:chExt cx="491" cy="250"/>
            </a:xfrm>
          </p:grpSpPr>
          <p:sp>
            <p:nvSpPr>
              <p:cNvPr id="407684" name="Oval 92">
                <a:extLst>
                  <a:ext uri="{FF2B5EF4-FFF2-40B4-BE49-F238E27FC236}">
                    <a16:creationId xmlns:a16="http://schemas.microsoft.com/office/drawing/2014/main" id="{019BEDE4-B0C5-4094-86C7-7A30138FD7AA}"/>
                  </a:ext>
                </a:extLst>
              </p:cNvPr>
              <p:cNvSpPr>
                <a:spLocks noChangeArrowheads="1"/>
              </p:cNvSpPr>
              <p:nvPr/>
            </p:nvSpPr>
            <p:spPr bwMode="auto">
              <a:xfrm>
                <a:off x="2514" y="3646"/>
                <a:ext cx="484" cy="113"/>
              </a:xfrm>
              <a:prstGeom prst="ellipse">
                <a:avLst/>
              </a:prstGeom>
              <a:solidFill>
                <a:schemeClr val="hlink"/>
              </a:solidFill>
              <a:ln w="1905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685" name="Line 93">
                <a:extLst>
                  <a:ext uri="{FF2B5EF4-FFF2-40B4-BE49-F238E27FC236}">
                    <a16:creationId xmlns:a16="http://schemas.microsoft.com/office/drawing/2014/main" id="{BAAFBF25-93F3-45A6-8819-99A972FC0AB4}"/>
                  </a:ext>
                </a:extLst>
              </p:cNvPr>
              <p:cNvSpPr>
                <a:spLocks noChangeShapeType="1"/>
              </p:cNvSpPr>
              <p:nvPr/>
            </p:nvSpPr>
            <p:spPr bwMode="auto">
              <a:xfrm>
                <a:off x="2998" y="3637"/>
                <a:ext cx="2" cy="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7686" name="Rectangle 94">
                <a:extLst>
                  <a:ext uri="{FF2B5EF4-FFF2-40B4-BE49-F238E27FC236}">
                    <a16:creationId xmlns:a16="http://schemas.microsoft.com/office/drawing/2014/main" id="{3BA5B73F-54E5-48B8-8108-E91C19513334}"/>
                  </a:ext>
                </a:extLst>
              </p:cNvPr>
              <p:cNvSpPr>
                <a:spLocks noChangeArrowheads="1"/>
              </p:cNvSpPr>
              <p:nvPr/>
            </p:nvSpPr>
            <p:spPr bwMode="auto">
              <a:xfrm>
                <a:off x="2514" y="3637"/>
                <a:ext cx="480" cy="68"/>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07687" name="Oval 95">
                <a:extLst>
                  <a:ext uri="{FF2B5EF4-FFF2-40B4-BE49-F238E27FC236}">
                    <a16:creationId xmlns:a16="http://schemas.microsoft.com/office/drawing/2014/main" id="{31904753-92A9-486B-9D82-435C71C2A610}"/>
                  </a:ext>
                </a:extLst>
              </p:cNvPr>
              <p:cNvSpPr>
                <a:spLocks noChangeArrowheads="1"/>
              </p:cNvSpPr>
              <p:nvPr/>
            </p:nvSpPr>
            <p:spPr bwMode="auto">
              <a:xfrm>
                <a:off x="2509" y="3555"/>
                <a:ext cx="485" cy="132"/>
              </a:xfrm>
              <a:prstGeom prst="ellipse">
                <a:avLst/>
              </a:prstGeom>
              <a:solidFill>
                <a:schemeClr val="hlink"/>
              </a:solidFill>
              <a:ln w="1905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688" name="Line 96">
                <a:extLst>
                  <a:ext uri="{FF2B5EF4-FFF2-40B4-BE49-F238E27FC236}">
                    <a16:creationId xmlns:a16="http://schemas.microsoft.com/office/drawing/2014/main" id="{E5B1F1C9-6267-46C9-8685-682C3CD6B850}"/>
                  </a:ext>
                </a:extLst>
              </p:cNvPr>
              <p:cNvSpPr>
                <a:spLocks noChangeShapeType="1"/>
              </p:cNvSpPr>
              <p:nvPr/>
            </p:nvSpPr>
            <p:spPr bwMode="auto">
              <a:xfrm>
                <a:off x="2511" y="3637"/>
                <a:ext cx="1"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07689" name="Group 97">
                <a:extLst>
                  <a:ext uri="{FF2B5EF4-FFF2-40B4-BE49-F238E27FC236}">
                    <a16:creationId xmlns:a16="http://schemas.microsoft.com/office/drawing/2014/main" id="{8BCF6BBB-6871-4198-BB87-43AC532B8C8E}"/>
                  </a:ext>
                </a:extLst>
              </p:cNvPr>
              <p:cNvGrpSpPr>
                <a:grpSpLocks/>
              </p:cNvGrpSpPr>
              <p:nvPr/>
            </p:nvGrpSpPr>
            <p:grpSpPr bwMode="auto">
              <a:xfrm>
                <a:off x="2558" y="3533"/>
                <a:ext cx="355" cy="250"/>
                <a:chOff x="2012" y="3629"/>
                <a:chExt cx="355" cy="250"/>
              </a:xfrm>
            </p:grpSpPr>
            <p:sp>
              <p:nvSpPr>
                <p:cNvPr id="407690" name="Rectangle 98">
                  <a:extLst>
                    <a:ext uri="{FF2B5EF4-FFF2-40B4-BE49-F238E27FC236}">
                      <a16:creationId xmlns:a16="http://schemas.microsoft.com/office/drawing/2014/main" id="{29189964-6D2B-4A03-8369-9D5B6543B1BA}"/>
                    </a:ext>
                  </a:extLst>
                </p:cNvPr>
                <p:cNvSpPr>
                  <a:spLocks noChangeArrowheads="1"/>
                </p:cNvSpPr>
                <p:nvPr/>
              </p:nvSpPr>
              <p:spPr bwMode="auto">
                <a:xfrm>
                  <a:off x="2065" y="3690"/>
                  <a:ext cx="265" cy="13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691" name="Text Box 99">
                  <a:extLst>
                    <a:ext uri="{FF2B5EF4-FFF2-40B4-BE49-F238E27FC236}">
                      <a16:creationId xmlns:a16="http://schemas.microsoft.com/office/drawing/2014/main" id="{EBDF931F-28F0-4428-A6F5-190CD01162CA}"/>
                    </a:ext>
                  </a:extLst>
                </p:cNvPr>
                <p:cNvSpPr txBox="1">
                  <a:spLocks noChangeArrowheads="1"/>
                </p:cNvSpPr>
                <p:nvPr/>
              </p:nvSpPr>
              <p:spPr bwMode="auto">
                <a:xfrm>
                  <a:off x="2012" y="3629"/>
                  <a:ext cx="35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A.c</a:t>
                  </a:r>
                  <a:endParaRPr lang="en-US" altLang="en-US" sz="2400">
                    <a:latin typeface="Times New Roman" panose="02020603050405020304" pitchFamily="18" charset="0"/>
                  </a:endParaRPr>
                </a:p>
              </p:txBody>
            </p:sp>
          </p:grpSp>
        </p:grpSp>
        <p:grpSp>
          <p:nvGrpSpPr>
            <p:cNvPr id="407650" name="Group 100">
              <a:extLst>
                <a:ext uri="{FF2B5EF4-FFF2-40B4-BE49-F238E27FC236}">
                  <a16:creationId xmlns:a16="http://schemas.microsoft.com/office/drawing/2014/main" id="{57DD4F0E-7523-4287-B2B9-801B2CA9ABCD}"/>
                </a:ext>
              </a:extLst>
            </p:cNvPr>
            <p:cNvGrpSpPr>
              <a:grpSpLocks/>
            </p:cNvGrpSpPr>
            <p:nvPr/>
          </p:nvGrpSpPr>
          <p:grpSpPr bwMode="auto">
            <a:xfrm>
              <a:off x="1785" y="1363"/>
              <a:ext cx="491" cy="250"/>
              <a:chOff x="2509" y="3533"/>
              <a:chExt cx="491" cy="250"/>
            </a:xfrm>
          </p:grpSpPr>
          <p:sp>
            <p:nvSpPr>
              <p:cNvPr id="407676" name="Oval 101">
                <a:extLst>
                  <a:ext uri="{FF2B5EF4-FFF2-40B4-BE49-F238E27FC236}">
                    <a16:creationId xmlns:a16="http://schemas.microsoft.com/office/drawing/2014/main" id="{92F8E17E-CD7C-406F-80EB-7D6E6349E7EB}"/>
                  </a:ext>
                </a:extLst>
              </p:cNvPr>
              <p:cNvSpPr>
                <a:spLocks noChangeArrowheads="1"/>
              </p:cNvSpPr>
              <p:nvPr/>
            </p:nvSpPr>
            <p:spPr bwMode="auto">
              <a:xfrm>
                <a:off x="2514" y="3646"/>
                <a:ext cx="484" cy="113"/>
              </a:xfrm>
              <a:prstGeom prst="ellipse">
                <a:avLst/>
              </a:prstGeom>
              <a:solidFill>
                <a:schemeClr val="hlink"/>
              </a:solidFill>
              <a:ln w="1905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677" name="Line 102">
                <a:extLst>
                  <a:ext uri="{FF2B5EF4-FFF2-40B4-BE49-F238E27FC236}">
                    <a16:creationId xmlns:a16="http://schemas.microsoft.com/office/drawing/2014/main" id="{84CAE2CF-9DEE-4FC9-A20D-E0B899732EC9}"/>
                  </a:ext>
                </a:extLst>
              </p:cNvPr>
              <p:cNvSpPr>
                <a:spLocks noChangeShapeType="1"/>
              </p:cNvSpPr>
              <p:nvPr/>
            </p:nvSpPr>
            <p:spPr bwMode="auto">
              <a:xfrm>
                <a:off x="2998" y="3637"/>
                <a:ext cx="2" cy="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7678" name="Rectangle 103">
                <a:extLst>
                  <a:ext uri="{FF2B5EF4-FFF2-40B4-BE49-F238E27FC236}">
                    <a16:creationId xmlns:a16="http://schemas.microsoft.com/office/drawing/2014/main" id="{6F0F3A97-0885-47B3-A581-9750D7154649}"/>
                  </a:ext>
                </a:extLst>
              </p:cNvPr>
              <p:cNvSpPr>
                <a:spLocks noChangeArrowheads="1"/>
              </p:cNvSpPr>
              <p:nvPr/>
            </p:nvSpPr>
            <p:spPr bwMode="auto">
              <a:xfrm>
                <a:off x="2514" y="3637"/>
                <a:ext cx="480" cy="68"/>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07679" name="Oval 104">
                <a:extLst>
                  <a:ext uri="{FF2B5EF4-FFF2-40B4-BE49-F238E27FC236}">
                    <a16:creationId xmlns:a16="http://schemas.microsoft.com/office/drawing/2014/main" id="{485DF4ED-4159-4761-83DB-36576688B55A}"/>
                  </a:ext>
                </a:extLst>
              </p:cNvPr>
              <p:cNvSpPr>
                <a:spLocks noChangeArrowheads="1"/>
              </p:cNvSpPr>
              <p:nvPr/>
            </p:nvSpPr>
            <p:spPr bwMode="auto">
              <a:xfrm>
                <a:off x="2509" y="3555"/>
                <a:ext cx="485" cy="132"/>
              </a:xfrm>
              <a:prstGeom prst="ellipse">
                <a:avLst/>
              </a:prstGeom>
              <a:solidFill>
                <a:schemeClr val="hlink"/>
              </a:solidFill>
              <a:ln w="1905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680" name="Line 105">
                <a:extLst>
                  <a:ext uri="{FF2B5EF4-FFF2-40B4-BE49-F238E27FC236}">
                    <a16:creationId xmlns:a16="http://schemas.microsoft.com/office/drawing/2014/main" id="{E9A6EB8B-9A77-4E1D-A473-6C3B425D618E}"/>
                  </a:ext>
                </a:extLst>
              </p:cNvPr>
              <p:cNvSpPr>
                <a:spLocks noChangeShapeType="1"/>
              </p:cNvSpPr>
              <p:nvPr/>
            </p:nvSpPr>
            <p:spPr bwMode="auto">
              <a:xfrm>
                <a:off x="2511" y="3637"/>
                <a:ext cx="1"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07681" name="Group 106">
                <a:extLst>
                  <a:ext uri="{FF2B5EF4-FFF2-40B4-BE49-F238E27FC236}">
                    <a16:creationId xmlns:a16="http://schemas.microsoft.com/office/drawing/2014/main" id="{79C86104-2578-4FEB-B165-B5DB15F5B9F0}"/>
                  </a:ext>
                </a:extLst>
              </p:cNvPr>
              <p:cNvGrpSpPr>
                <a:grpSpLocks/>
              </p:cNvGrpSpPr>
              <p:nvPr/>
            </p:nvGrpSpPr>
            <p:grpSpPr bwMode="auto">
              <a:xfrm>
                <a:off x="2562" y="3533"/>
                <a:ext cx="347" cy="250"/>
                <a:chOff x="2016" y="3629"/>
                <a:chExt cx="347" cy="250"/>
              </a:xfrm>
            </p:grpSpPr>
            <p:sp>
              <p:nvSpPr>
                <p:cNvPr id="407682" name="Rectangle 107">
                  <a:extLst>
                    <a:ext uri="{FF2B5EF4-FFF2-40B4-BE49-F238E27FC236}">
                      <a16:creationId xmlns:a16="http://schemas.microsoft.com/office/drawing/2014/main" id="{194A99C8-E33C-496F-9622-D8DD65910880}"/>
                    </a:ext>
                  </a:extLst>
                </p:cNvPr>
                <p:cNvSpPr>
                  <a:spLocks noChangeArrowheads="1"/>
                </p:cNvSpPr>
                <p:nvPr/>
              </p:nvSpPr>
              <p:spPr bwMode="auto">
                <a:xfrm>
                  <a:off x="2065" y="3690"/>
                  <a:ext cx="265" cy="13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683" name="Text Box 108">
                  <a:extLst>
                    <a:ext uri="{FF2B5EF4-FFF2-40B4-BE49-F238E27FC236}">
                      <a16:creationId xmlns:a16="http://schemas.microsoft.com/office/drawing/2014/main" id="{79C12D3E-6C17-483D-BFE3-0E265C3F7D73}"/>
                    </a:ext>
                  </a:extLst>
                </p:cNvPr>
                <p:cNvSpPr txBox="1">
                  <a:spLocks noChangeArrowheads="1"/>
                </p:cNvSpPr>
                <p:nvPr/>
              </p:nvSpPr>
              <p:spPr bwMode="auto">
                <a:xfrm>
                  <a:off x="2016" y="3629"/>
                  <a:ext cx="3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C.b</a:t>
                  </a:r>
                  <a:endParaRPr lang="en-US" altLang="en-US" sz="2400">
                    <a:latin typeface="Times New Roman" panose="02020603050405020304" pitchFamily="18" charset="0"/>
                  </a:endParaRPr>
                </a:p>
              </p:txBody>
            </p:sp>
          </p:grpSp>
        </p:grpSp>
        <p:grpSp>
          <p:nvGrpSpPr>
            <p:cNvPr id="407651" name="Group 109">
              <a:extLst>
                <a:ext uri="{FF2B5EF4-FFF2-40B4-BE49-F238E27FC236}">
                  <a16:creationId xmlns:a16="http://schemas.microsoft.com/office/drawing/2014/main" id="{3AAD4098-DF9C-43E6-A508-59CE91D9DD2B}"/>
                </a:ext>
              </a:extLst>
            </p:cNvPr>
            <p:cNvGrpSpPr>
              <a:grpSpLocks/>
            </p:cNvGrpSpPr>
            <p:nvPr/>
          </p:nvGrpSpPr>
          <p:grpSpPr bwMode="auto">
            <a:xfrm>
              <a:off x="3883" y="1499"/>
              <a:ext cx="491" cy="250"/>
              <a:chOff x="2509" y="3533"/>
              <a:chExt cx="491" cy="250"/>
            </a:xfrm>
          </p:grpSpPr>
          <p:sp>
            <p:nvSpPr>
              <p:cNvPr id="407668" name="Oval 110">
                <a:extLst>
                  <a:ext uri="{FF2B5EF4-FFF2-40B4-BE49-F238E27FC236}">
                    <a16:creationId xmlns:a16="http://schemas.microsoft.com/office/drawing/2014/main" id="{A1221AEE-61AC-4080-AB74-29D648781875}"/>
                  </a:ext>
                </a:extLst>
              </p:cNvPr>
              <p:cNvSpPr>
                <a:spLocks noChangeArrowheads="1"/>
              </p:cNvSpPr>
              <p:nvPr/>
            </p:nvSpPr>
            <p:spPr bwMode="auto">
              <a:xfrm>
                <a:off x="2514" y="3646"/>
                <a:ext cx="484" cy="113"/>
              </a:xfrm>
              <a:prstGeom prst="ellipse">
                <a:avLst/>
              </a:prstGeom>
              <a:solidFill>
                <a:schemeClr val="hlink"/>
              </a:solidFill>
              <a:ln w="1905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669" name="Line 111">
                <a:extLst>
                  <a:ext uri="{FF2B5EF4-FFF2-40B4-BE49-F238E27FC236}">
                    <a16:creationId xmlns:a16="http://schemas.microsoft.com/office/drawing/2014/main" id="{7C0D5FC1-798D-464B-B115-43937B2F9811}"/>
                  </a:ext>
                </a:extLst>
              </p:cNvPr>
              <p:cNvSpPr>
                <a:spLocks noChangeShapeType="1"/>
              </p:cNvSpPr>
              <p:nvPr/>
            </p:nvSpPr>
            <p:spPr bwMode="auto">
              <a:xfrm>
                <a:off x="2998" y="3637"/>
                <a:ext cx="2" cy="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7670" name="Rectangle 112">
                <a:extLst>
                  <a:ext uri="{FF2B5EF4-FFF2-40B4-BE49-F238E27FC236}">
                    <a16:creationId xmlns:a16="http://schemas.microsoft.com/office/drawing/2014/main" id="{B035D475-C935-40AF-88B9-9D05BA02A476}"/>
                  </a:ext>
                </a:extLst>
              </p:cNvPr>
              <p:cNvSpPr>
                <a:spLocks noChangeArrowheads="1"/>
              </p:cNvSpPr>
              <p:nvPr/>
            </p:nvSpPr>
            <p:spPr bwMode="auto">
              <a:xfrm>
                <a:off x="2514" y="3637"/>
                <a:ext cx="480" cy="68"/>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07671" name="Oval 113">
                <a:extLst>
                  <a:ext uri="{FF2B5EF4-FFF2-40B4-BE49-F238E27FC236}">
                    <a16:creationId xmlns:a16="http://schemas.microsoft.com/office/drawing/2014/main" id="{3A62D9A9-E525-4A4A-BB58-DC7C354C3946}"/>
                  </a:ext>
                </a:extLst>
              </p:cNvPr>
              <p:cNvSpPr>
                <a:spLocks noChangeArrowheads="1"/>
              </p:cNvSpPr>
              <p:nvPr/>
            </p:nvSpPr>
            <p:spPr bwMode="auto">
              <a:xfrm>
                <a:off x="2509" y="3555"/>
                <a:ext cx="485" cy="132"/>
              </a:xfrm>
              <a:prstGeom prst="ellipse">
                <a:avLst/>
              </a:prstGeom>
              <a:solidFill>
                <a:schemeClr val="hlink"/>
              </a:solidFill>
              <a:ln w="1905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672" name="Line 114">
                <a:extLst>
                  <a:ext uri="{FF2B5EF4-FFF2-40B4-BE49-F238E27FC236}">
                    <a16:creationId xmlns:a16="http://schemas.microsoft.com/office/drawing/2014/main" id="{746CC235-1932-45B3-9D41-3C6683603304}"/>
                  </a:ext>
                </a:extLst>
              </p:cNvPr>
              <p:cNvSpPr>
                <a:spLocks noChangeShapeType="1"/>
              </p:cNvSpPr>
              <p:nvPr/>
            </p:nvSpPr>
            <p:spPr bwMode="auto">
              <a:xfrm>
                <a:off x="2511" y="3637"/>
                <a:ext cx="1"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07673" name="Group 115">
                <a:extLst>
                  <a:ext uri="{FF2B5EF4-FFF2-40B4-BE49-F238E27FC236}">
                    <a16:creationId xmlns:a16="http://schemas.microsoft.com/office/drawing/2014/main" id="{E788409A-98EE-4DDE-9928-0E880700CB5E}"/>
                  </a:ext>
                </a:extLst>
              </p:cNvPr>
              <p:cNvGrpSpPr>
                <a:grpSpLocks/>
              </p:cNvGrpSpPr>
              <p:nvPr/>
            </p:nvGrpSpPr>
            <p:grpSpPr bwMode="auto">
              <a:xfrm>
                <a:off x="2566" y="3533"/>
                <a:ext cx="339" cy="250"/>
                <a:chOff x="2020" y="3629"/>
                <a:chExt cx="339" cy="250"/>
              </a:xfrm>
            </p:grpSpPr>
            <p:sp>
              <p:nvSpPr>
                <p:cNvPr id="407674" name="Rectangle 116">
                  <a:extLst>
                    <a:ext uri="{FF2B5EF4-FFF2-40B4-BE49-F238E27FC236}">
                      <a16:creationId xmlns:a16="http://schemas.microsoft.com/office/drawing/2014/main" id="{110D8A0D-6838-44B9-9D4A-70E98753DA9E}"/>
                    </a:ext>
                  </a:extLst>
                </p:cNvPr>
                <p:cNvSpPr>
                  <a:spLocks noChangeArrowheads="1"/>
                </p:cNvSpPr>
                <p:nvPr/>
              </p:nvSpPr>
              <p:spPr bwMode="auto">
                <a:xfrm>
                  <a:off x="2065" y="3690"/>
                  <a:ext cx="265" cy="13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675" name="Text Box 117">
                  <a:extLst>
                    <a:ext uri="{FF2B5EF4-FFF2-40B4-BE49-F238E27FC236}">
                      <a16:creationId xmlns:a16="http://schemas.microsoft.com/office/drawing/2014/main" id="{FD3D1D9E-F5DD-4837-A2D5-FAD663747319}"/>
                    </a:ext>
                  </a:extLst>
                </p:cNvPr>
                <p:cNvSpPr txBox="1">
                  <a:spLocks noChangeArrowheads="1"/>
                </p:cNvSpPr>
                <p:nvPr/>
              </p:nvSpPr>
              <p:spPr bwMode="auto">
                <a:xfrm>
                  <a:off x="2020" y="3629"/>
                  <a:ext cx="3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B.a</a:t>
                  </a:r>
                  <a:endParaRPr lang="en-US" altLang="en-US" sz="2400">
                    <a:latin typeface="Times New Roman" panose="02020603050405020304" pitchFamily="18" charset="0"/>
                  </a:endParaRPr>
                </a:p>
              </p:txBody>
            </p:sp>
          </p:grpSp>
        </p:grpSp>
        <p:grpSp>
          <p:nvGrpSpPr>
            <p:cNvPr id="407652" name="Group 118">
              <a:extLst>
                <a:ext uri="{FF2B5EF4-FFF2-40B4-BE49-F238E27FC236}">
                  <a16:creationId xmlns:a16="http://schemas.microsoft.com/office/drawing/2014/main" id="{57C48055-48FA-4D89-A03D-1803A664BC16}"/>
                </a:ext>
              </a:extLst>
            </p:cNvPr>
            <p:cNvGrpSpPr>
              <a:grpSpLocks/>
            </p:cNvGrpSpPr>
            <p:nvPr/>
          </p:nvGrpSpPr>
          <p:grpSpPr bwMode="auto">
            <a:xfrm>
              <a:off x="4320" y="1940"/>
              <a:ext cx="316" cy="250"/>
              <a:chOff x="4320" y="1940"/>
              <a:chExt cx="316" cy="250"/>
            </a:xfrm>
          </p:grpSpPr>
          <p:sp>
            <p:nvSpPr>
              <p:cNvPr id="407661" name="Oval 119">
                <a:extLst>
                  <a:ext uri="{FF2B5EF4-FFF2-40B4-BE49-F238E27FC236}">
                    <a16:creationId xmlns:a16="http://schemas.microsoft.com/office/drawing/2014/main" id="{8FFAF637-A355-475E-87A9-44D5A7A7CAEA}"/>
                  </a:ext>
                </a:extLst>
              </p:cNvPr>
              <p:cNvSpPr>
                <a:spLocks noChangeArrowheads="1"/>
              </p:cNvSpPr>
              <p:nvPr/>
            </p:nvSpPr>
            <p:spPr bwMode="auto">
              <a:xfrm>
                <a:off x="4323" y="2054"/>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662" name="Line 120">
                <a:extLst>
                  <a:ext uri="{FF2B5EF4-FFF2-40B4-BE49-F238E27FC236}">
                    <a16:creationId xmlns:a16="http://schemas.microsoft.com/office/drawing/2014/main" id="{DD2CD92D-9552-4CE2-B8BD-DC581820BECE}"/>
                  </a:ext>
                </a:extLst>
              </p:cNvPr>
              <p:cNvSpPr>
                <a:spLocks noChangeShapeType="1"/>
              </p:cNvSpPr>
              <p:nvPr/>
            </p:nvSpPr>
            <p:spPr bwMode="auto">
              <a:xfrm>
                <a:off x="4323" y="20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7663" name="Line 121">
                <a:extLst>
                  <a:ext uri="{FF2B5EF4-FFF2-40B4-BE49-F238E27FC236}">
                    <a16:creationId xmlns:a16="http://schemas.microsoft.com/office/drawing/2014/main" id="{54B46C96-E28B-478F-B66F-3DB25355EC53}"/>
                  </a:ext>
                </a:extLst>
              </p:cNvPr>
              <p:cNvSpPr>
                <a:spLocks noChangeShapeType="1"/>
              </p:cNvSpPr>
              <p:nvPr/>
            </p:nvSpPr>
            <p:spPr bwMode="auto">
              <a:xfrm>
                <a:off x="4636" y="20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7664" name="Rectangle 122">
                <a:extLst>
                  <a:ext uri="{FF2B5EF4-FFF2-40B4-BE49-F238E27FC236}">
                    <a16:creationId xmlns:a16="http://schemas.microsoft.com/office/drawing/2014/main" id="{CA6F0BEF-DF47-4B66-9E74-68C79C2C5DB5}"/>
                  </a:ext>
                </a:extLst>
              </p:cNvPr>
              <p:cNvSpPr>
                <a:spLocks noChangeArrowheads="1"/>
              </p:cNvSpPr>
              <p:nvPr/>
            </p:nvSpPr>
            <p:spPr bwMode="auto">
              <a:xfrm>
                <a:off x="4323" y="2047"/>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07665" name="Oval 123">
                <a:extLst>
                  <a:ext uri="{FF2B5EF4-FFF2-40B4-BE49-F238E27FC236}">
                    <a16:creationId xmlns:a16="http://schemas.microsoft.com/office/drawing/2014/main" id="{28A1F798-882B-4184-830D-9279C43C8484}"/>
                  </a:ext>
                </a:extLst>
              </p:cNvPr>
              <p:cNvSpPr>
                <a:spLocks noChangeArrowheads="1"/>
              </p:cNvSpPr>
              <p:nvPr/>
            </p:nvSpPr>
            <p:spPr bwMode="auto">
              <a:xfrm>
                <a:off x="4320" y="1988"/>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666" name="Rectangle 124">
                <a:extLst>
                  <a:ext uri="{FF2B5EF4-FFF2-40B4-BE49-F238E27FC236}">
                    <a16:creationId xmlns:a16="http://schemas.microsoft.com/office/drawing/2014/main" id="{10C116FC-1DB2-4FC6-9DDA-C457D182FC25}"/>
                  </a:ext>
                </a:extLst>
              </p:cNvPr>
              <p:cNvSpPr>
                <a:spLocks noChangeArrowheads="1"/>
              </p:cNvSpPr>
              <p:nvPr/>
            </p:nvSpPr>
            <p:spPr bwMode="auto">
              <a:xfrm>
                <a:off x="4407" y="2001"/>
                <a:ext cx="141" cy="11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667" name="Text Box 125">
                <a:extLst>
                  <a:ext uri="{FF2B5EF4-FFF2-40B4-BE49-F238E27FC236}">
                    <a16:creationId xmlns:a16="http://schemas.microsoft.com/office/drawing/2014/main" id="{C4FBB6E7-7A17-440D-AEF9-68FB9B487889}"/>
                  </a:ext>
                </a:extLst>
              </p:cNvPr>
              <p:cNvSpPr txBox="1">
                <a:spLocks noChangeArrowheads="1"/>
              </p:cNvSpPr>
              <p:nvPr/>
            </p:nvSpPr>
            <p:spPr bwMode="auto">
              <a:xfrm>
                <a:off x="4382" y="1940"/>
                <a:ext cx="1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c</a:t>
                </a:r>
                <a:endParaRPr lang="en-US" altLang="en-US" sz="2400">
                  <a:latin typeface="Times New Roman" panose="02020603050405020304" pitchFamily="18" charset="0"/>
                </a:endParaRPr>
              </a:p>
            </p:txBody>
          </p:sp>
        </p:grpSp>
        <p:grpSp>
          <p:nvGrpSpPr>
            <p:cNvPr id="407653" name="Group 126">
              <a:extLst>
                <a:ext uri="{FF2B5EF4-FFF2-40B4-BE49-F238E27FC236}">
                  <a16:creationId xmlns:a16="http://schemas.microsoft.com/office/drawing/2014/main" id="{19422A93-3BCD-4015-92AD-EEAE7FF4FC8F}"/>
                </a:ext>
              </a:extLst>
            </p:cNvPr>
            <p:cNvGrpSpPr>
              <a:grpSpLocks/>
            </p:cNvGrpSpPr>
            <p:nvPr/>
          </p:nvGrpSpPr>
          <p:grpSpPr bwMode="auto">
            <a:xfrm>
              <a:off x="4596" y="2162"/>
              <a:ext cx="316" cy="250"/>
              <a:chOff x="4596" y="2162"/>
              <a:chExt cx="316" cy="250"/>
            </a:xfrm>
          </p:grpSpPr>
          <p:sp>
            <p:nvSpPr>
              <p:cNvPr id="407654" name="Oval 127">
                <a:extLst>
                  <a:ext uri="{FF2B5EF4-FFF2-40B4-BE49-F238E27FC236}">
                    <a16:creationId xmlns:a16="http://schemas.microsoft.com/office/drawing/2014/main" id="{F818055E-EDDE-4831-9B08-67606D2684BC}"/>
                  </a:ext>
                </a:extLst>
              </p:cNvPr>
              <p:cNvSpPr>
                <a:spLocks noChangeArrowheads="1"/>
              </p:cNvSpPr>
              <p:nvPr/>
            </p:nvSpPr>
            <p:spPr bwMode="auto">
              <a:xfrm>
                <a:off x="4599" y="2276"/>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655" name="Line 128">
                <a:extLst>
                  <a:ext uri="{FF2B5EF4-FFF2-40B4-BE49-F238E27FC236}">
                    <a16:creationId xmlns:a16="http://schemas.microsoft.com/office/drawing/2014/main" id="{E7054004-074B-4B01-BF39-2BE5B35BBD0B}"/>
                  </a:ext>
                </a:extLst>
              </p:cNvPr>
              <p:cNvSpPr>
                <a:spLocks noChangeShapeType="1"/>
              </p:cNvSpPr>
              <p:nvPr/>
            </p:nvSpPr>
            <p:spPr bwMode="auto">
              <a:xfrm>
                <a:off x="4599" y="2269"/>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7656" name="Line 129">
                <a:extLst>
                  <a:ext uri="{FF2B5EF4-FFF2-40B4-BE49-F238E27FC236}">
                    <a16:creationId xmlns:a16="http://schemas.microsoft.com/office/drawing/2014/main" id="{BB81A50A-9823-4278-A445-C9C330C9A1BF}"/>
                  </a:ext>
                </a:extLst>
              </p:cNvPr>
              <p:cNvSpPr>
                <a:spLocks noChangeShapeType="1"/>
              </p:cNvSpPr>
              <p:nvPr/>
            </p:nvSpPr>
            <p:spPr bwMode="auto">
              <a:xfrm>
                <a:off x="4912" y="2269"/>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7657" name="Rectangle 130">
                <a:extLst>
                  <a:ext uri="{FF2B5EF4-FFF2-40B4-BE49-F238E27FC236}">
                    <a16:creationId xmlns:a16="http://schemas.microsoft.com/office/drawing/2014/main" id="{BA1349AD-E384-41EB-82ED-B4D6F26C3902}"/>
                  </a:ext>
                </a:extLst>
              </p:cNvPr>
              <p:cNvSpPr>
                <a:spLocks noChangeArrowheads="1"/>
              </p:cNvSpPr>
              <p:nvPr/>
            </p:nvSpPr>
            <p:spPr bwMode="auto">
              <a:xfrm>
                <a:off x="4599" y="2269"/>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07658" name="Oval 131">
                <a:extLst>
                  <a:ext uri="{FF2B5EF4-FFF2-40B4-BE49-F238E27FC236}">
                    <a16:creationId xmlns:a16="http://schemas.microsoft.com/office/drawing/2014/main" id="{F248BEDE-C668-44F4-B2A9-47CD9F0E58CF}"/>
                  </a:ext>
                </a:extLst>
              </p:cNvPr>
              <p:cNvSpPr>
                <a:spLocks noChangeArrowheads="1"/>
              </p:cNvSpPr>
              <p:nvPr/>
            </p:nvSpPr>
            <p:spPr bwMode="auto">
              <a:xfrm>
                <a:off x="4596" y="2210"/>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659" name="Rectangle 132">
                <a:extLst>
                  <a:ext uri="{FF2B5EF4-FFF2-40B4-BE49-F238E27FC236}">
                    <a16:creationId xmlns:a16="http://schemas.microsoft.com/office/drawing/2014/main" id="{775383E1-96B7-4213-ABCD-69829DE2C277}"/>
                  </a:ext>
                </a:extLst>
              </p:cNvPr>
              <p:cNvSpPr>
                <a:spLocks noChangeArrowheads="1"/>
              </p:cNvSpPr>
              <p:nvPr/>
            </p:nvSpPr>
            <p:spPr bwMode="auto">
              <a:xfrm>
                <a:off x="4683" y="2223"/>
                <a:ext cx="142" cy="11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660" name="Text Box 133">
                <a:extLst>
                  <a:ext uri="{FF2B5EF4-FFF2-40B4-BE49-F238E27FC236}">
                    <a16:creationId xmlns:a16="http://schemas.microsoft.com/office/drawing/2014/main" id="{647DC0D0-2DD5-4BB4-9A8B-962F051E1D4D}"/>
                  </a:ext>
                </a:extLst>
              </p:cNvPr>
              <p:cNvSpPr txBox="1">
                <a:spLocks noChangeArrowheads="1"/>
              </p:cNvSpPr>
              <p:nvPr/>
            </p:nvSpPr>
            <p:spPr bwMode="auto">
              <a:xfrm>
                <a:off x="4652" y="2162"/>
                <a:ext cx="21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b</a:t>
                </a:r>
                <a:endParaRPr lang="en-US" altLang="en-US" sz="2400">
                  <a:latin typeface="Times New Roman" panose="02020603050405020304" pitchFamily="18" charset="0"/>
                </a:endParaRPr>
              </a:p>
            </p:txBody>
          </p:sp>
        </p:grpSp>
      </p:grpSp>
      <p:graphicFrame>
        <p:nvGraphicFramePr>
          <p:cNvPr id="407558" name="Object 134">
            <a:extLst>
              <a:ext uri="{FF2B5EF4-FFF2-40B4-BE49-F238E27FC236}">
                <a16:creationId xmlns:a16="http://schemas.microsoft.com/office/drawing/2014/main" id="{36EB49BC-8512-453C-913E-50CAF7B43C0B}"/>
              </a:ext>
            </a:extLst>
          </p:cNvPr>
          <p:cNvGraphicFramePr>
            <a:graphicFrameLocks noChangeAspect="1"/>
          </p:cNvGraphicFramePr>
          <p:nvPr/>
        </p:nvGraphicFramePr>
        <p:xfrm>
          <a:off x="7210425" y="2989263"/>
          <a:ext cx="668338" cy="530225"/>
        </p:xfrm>
        <a:graphic>
          <a:graphicData uri="http://schemas.openxmlformats.org/presentationml/2006/ole">
            <mc:AlternateContent xmlns:mc="http://schemas.openxmlformats.org/markup-compatibility/2006">
              <mc:Choice xmlns:v="urn:schemas-microsoft-com:vml" Requires="v">
                <p:oleObj spid="_x0000_s407716" name="Clip" r:id="rId4" imgW="1307263" imgH="1084139" progId="MS_ClipArt_Gallery.2">
                  <p:embed/>
                </p:oleObj>
              </mc:Choice>
              <mc:Fallback>
                <p:oleObj name="Clip" r:id="rId4" imgW="1307263" imgH="1084139" progId="MS_ClipArt_Gallery.2">
                  <p:embed/>
                  <p:pic>
                    <p:nvPicPr>
                      <p:cNvPr id="0" name="Object 1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0425" y="2989263"/>
                        <a:ext cx="668338"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07559" name="Group 135">
            <a:extLst>
              <a:ext uri="{FF2B5EF4-FFF2-40B4-BE49-F238E27FC236}">
                <a16:creationId xmlns:a16="http://schemas.microsoft.com/office/drawing/2014/main" id="{CF22E193-26C9-4D2C-9C00-6DAB3C4C662E}"/>
              </a:ext>
            </a:extLst>
          </p:cNvPr>
          <p:cNvGrpSpPr>
            <a:grpSpLocks/>
          </p:cNvGrpSpPr>
          <p:nvPr/>
        </p:nvGrpSpPr>
        <p:grpSpPr bwMode="auto">
          <a:xfrm>
            <a:off x="1327150" y="3389313"/>
            <a:ext cx="1112838" cy="835025"/>
            <a:chOff x="1226" y="2531"/>
            <a:chExt cx="701" cy="526"/>
          </a:xfrm>
        </p:grpSpPr>
        <p:graphicFrame>
          <p:nvGraphicFramePr>
            <p:cNvPr id="407575" name="Object 136">
              <a:extLst>
                <a:ext uri="{FF2B5EF4-FFF2-40B4-BE49-F238E27FC236}">
                  <a16:creationId xmlns:a16="http://schemas.microsoft.com/office/drawing/2014/main" id="{53A88581-D41B-4E64-A665-BA330F997B3D}"/>
                </a:ext>
              </a:extLst>
            </p:cNvPr>
            <p:cNvGraphicFramePr>
              <a:graphicFrameLocks noChangeAspect="1"/>
            </p:cNvGraphicFramePr>
            <p:nvPr/>
          </p:nvGraphicFramePr>
          <p:xfrm>
            <a:off x="1506" y="2723"/>
            <a:ext cx="421" cy="334"/>
          </p:xfrm>
          <a:graphic>
            <a:graphicData uri="http://schemas.openxmlformats.org/presentationml/2006/ole">
              <mc:AlternateContent xmlns:mc="http://schemas.openxmlformats.org/markup-compatibility/2006">
                <mc:Choice xmlns:v="urn:schemas-microsoft-com:vml" Requires="v">
                  <p:oleObj spid="_x0000_s407717" name="Clip" r:id="rId6" imgW="1307263" imgH="1084139" progId="MS_ClipArt_Gallery.2">
                    <p:embed/>
                  </p:oleObj>
                </mc:Choice>
                <mc:Fallback>
                  <p:oleObj name="Clip" r:id="rId6" imgW="1307263" imgH="1084139" progId="MS_ClipArt_Gallery.2">
                    <p:embed/>
                    <p:pic>
                      <p:nvPicPr>
                        <p:cNvPr id="0" name="Object 1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6" y="2723"/>
                          <a:ext cx="421"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7576" name="Text Box 137">
              <a:extLst>
                <a:ext uri="{FF2B5EF4-FFF2-40B4-BE49-F238E27FC236}">
                  <a16:creationId xmlns:a16="http://schemas.microsoft.com/office/drawing/2014/main" id="{8C38C841-8E18-4AEF-9E2F-FA794D8EB107}"/>
                </a:ext>
              </a:extLst>
            </p:cNvPr>
            <p:cNvSpPr txBox="1">
              <a:spLocks noChangeArrowheads="1"/>
            </p:cNvSpPr>
            <p:nvPr/>
          </p:nvSpPr>
          <p:spPr bwMode="auto">
            <a:xfrm>
              <a:off x="1226" y="2531"/>
              <a:ext cx="47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solidFill>
                    <a:schemeClr val="accent2"/>
                  </a:solidFill>
                </a:rPr>
                <a:t>Host</a:t>
              </a:r>
            </a:p>
            <a:p>
              <a:pPr>
                <a:spcBef>
                  <a:spcPct val="0"/>
                </a:spcBef>
                <a:buClrTx/>
                <a:buSzTx/>
                <a:buFontTx/>
                <a:buNone/>
              </a:pPr>
              <a:r>
                <a:rPr lang="en-US" altLang="en-US" sz="2000">
                  <a:solidFill>
                    <a:schemeClr val="accent2"/>
                  </a:solidFill>
                </a:rPr>
                <a:t>h1</a:t>
              </a:r>
              <a:endParaRPr lang="en-US" altLang="en-US" sz="2400"/>
            </a:p>
          </p:txBody>
        </p:sp>
      </p:grpSp>
      <p:sp>
        <p:nvSpPr>
          <p:cNvPr id="407560" name="Line 138">
            <a:extLst>
              <a:ext uri="{FF2B5EF4-FFF2-40B4-BE49-F238E27FC236}">
                <a16:creationId xmlns:a16="http://schemas.microsoft.com/office/drawing/2014/main" id="{7E3FDCD2-61A8-45B1-B131-C0331EA2C862}"/>
              </a:ext>
            </a:extLst>
          </p:cNvPr>
          <p:cNvSpPr>
            <a:spLocks noChangeShapeType="1"/>
          </p:cNvSpPr>
          <p:nvPr/>
        </p:nvSpPr>
        <p:spPr bwMode="auto">
          <a:xfrm flipV="1">
            <a:off x="2409825" y="3714750"/>
            <a:ext cx="333375" cy="228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7561" name="Line 139">
            <a:extLst>
              <a:ext uri="{FF2B5EF4-FFF2-40B4-BE49-F238E27FC236}">
                <a16:creationId xmlns:a16="http://schemas.microsoft.com/office/drawing/2014/main" id="{15FD5039-1296-49A4-BF22-DE7FA62E0F49}"/>
              </a:ext>
            </a:extLst>
          </p:cNvPr>
          <p:cNvSpPr>
            <a:spLocks noChangeShapeType="1"/>
          </p:cNvSpPr>
          <p:nvPr/>
        </p:nvSpPr>
        <p:spPr bwMode="auto">
          <a:xfrm>
            <a:off x="7067550" y="3228975"/>
            <a:ext cx="209550" cy="666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0908" name="Freeform 140">
            <a:extLst>
              <a:ext uri="{FF2B5EF4-FFF2-40B4-BE49-F238E27FC236}">
                <a16:creationId xmlns:a16="http://schemas.microsoft.com/office/drawing/2014/main" id="{AA7CEBB7-94D4-4E18-80BE-8EC719B9AE34}"/>
              </a:ext>
            </a:extLst>
          </p:cNvPr>
          <p:cNvSpPr>
            <a:spLocks/>
          </p:cNvSpPr>
          <p:nvPr/>
        </p:nvSpPr>
        <p:spPr bwMode="auto">
          <a:xfrm>
            <a:off x="2409825" y="3343275"/>
            <a:ext cx="1971675" cy="723900"/>
          </a:xfrm>
          <a:custGeom>
            <a:avLst/>
            <a:gdLst>
              <a:gd name="T0" fmla="*/ 0 w 1242"/>
              <a:gd name="T1" fmla="*/ 2147483646 h 456"/>
              <a:gd name="T2" fmla="*/ 2147483646 w 1242"/>
              <a:gd name="T3" fmla="*/ 2147483646 h 456"/>
              <a:gd name="T4" fmla="*/ 2147483646 w 1242"/>
              <a:gd name="T5" fmla="*/ 2147483646 h 456"/>
              <a:gd name="T6" fmla="*/ 2147483646 w 1242"/>
              <a:gd name="T7" fmla="*/ 2147483646 h 456"/>
              <a:gd name="T8" fmla="*/ 2147483646 w 1242"/>
              <a:gd name="T9" fmla="*/ 0 h 456"/>
              <a:gd name="T10" fmla="*/ 0 60000 65536"/>
              <a:gd name="T11" fmla="*/ 0 60000 65536"/>
              <a:gd name="T12" fmla="*/ 0 60000 65536"/>
              <a:gd name="T13" fmla="*/ 0 60000 65536"/>
              <a:gd name="T14" fmla="*/ 0 60000 65536"/>
              <a:gd name="T15" fmla="*/ 0 w 1242"/>
              <a:gd name="T16" fmla="*/ 0 h 456"/>
              <a:gd name="T17" fmla="*/ 1242 w 1242"/>
              <a:gd name="T18" fmla="*/ 456 h 456"/>
            </a:gdLst>
            <a:ahLst/>
            <a:cxnLst>
              <a:cxn ang="T10">
                <a:pos x="T0" y="T1"/>
              </a:cxn>
              <a:cxn ang="T11">
                <a:pos x="T2" y="T3"/>
              </a:cxn>
              <a:cxn ang="T12">
                <a:pos x="T4" y="T5"/>
              </a:cxn>
              <a:cxn ang="T13">
                <a:pos x="T6" y="T7"/>
              </a:cxn>
              <a:cxn ang="T14">
                <a:pos x="T8" y="T9"/>
              </a:cxn>
            </a:cxnLst>
            <a:rect l="T15" t="T16" r="T17" b="T18"/>
            <a:pathLst>
              <a:path w="1242" h="456">
                <a:moveTo>
                  <a:pt x="0" y="372"/>
                </a:moveTo>
                <a:lnTo>
                  <a:pt x="270" y="192"/>
                </a:lnTo>
                <a:lnTo>
                  <a:pt x="630" y="456"/>
                </a:lnTo>
                <a:lnTo>
                  <a:pt x="1242" y="294"/>
                </a:lnTo>
                <a:lnTo>
                  <a:pt x="1242" y="0"/>
                </a:lnTo>
              </a:path>
            </a:pathLst>
          </a:cu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909" name="Text Box 141">
            <a:extLst>
              <a:ext uri="{FF2B5EF4-FFF2-40B4-BE49-F238E27FC236}">
                <a16:creationId xmlns:a16="http://schemas.microsoft.com/office/drawing/2014/main" id="{34D31006-FEC4-4197-87CD-83FC2957A1F6}"/>
              </a:ext>
            </a:extLst>
          </p:cNvPr>
          <p:cNvSpPr txBox="1">
            <a:spLocks noChangeArrowheads="1"/>
          </p:cNvSpPr>
          <p:nvPr/>
        </p:nvSpPr>
        <p:spPr bwMode="auto">
          <a:xfrm>
            <a:off x="2670175" y="4141788"/>
            <a:ext cx="22177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solidFill>
                  <a:srgbClr val="FF0000"/>
                </a:solidFill>
              </a:rPr>
              <a:t>Intra-AS routing</a:t>
            </a:r>
          </a:p>
          <a:p>
            <a:pPr>
              <a:spcBef>
                <a:spcPct val="0"/>
              </a:spcBef>
              <a:buClrTx/>
              <a:buSzTx/>
              <a:buFontTx/>
              <a:buNone/>
            </a:pPr>
            <a:r>
              <a:rPr lang="en-US" altLang="en-US" sz="2000">
                <a:solidFill>
                  <a:srgbClr val="FF0000"/>
                </a:solidFill>
              </a:rPr>
              <a:t>within AS A</a:t>
            </a:r>
            <a:endParaRPr lang="en-US" altLang="en-US" sz="2400"/>
          </a:p>
        </p:txBody>
      </p:sp>
      <p:sp>
        <p:nvSpPr>
          <p:cNvPr id="160910" name="Freeform 142">
            <a:extLst>
              <a:ext uri="{FF2B5EF4-FFF2-40B4-BE49-F238E27FC236}">
                <a16:creationId xmlns:a16="http://schemas.microsoft.com/office/drawing/2014/main" id="{13CD46FC-15EB-42F7-82A2-E9D596A8B510}"/>
              </a:ext>
            </a:extLst>
          </p:cNvPr>
          <p:cNvSpPr>
            <a:spLocks/>
          </p:cNvSpPr>
          <p:nvPr/>
        </p:nvSpPr>
        <p:spPr bwMode="auto">
          <a:xfrm>
            <a:off x="4381500" y="3119438"/>
            <a:ext cx="1588" cy="228600"/>
          </a:xfrm>
          <a:custGeom>
            <a:avLst/>
            <a:gdLst>
              <a:gd name="T0" fmla="*/ 0 w 1"/>
              <a:gd name="T1" fmla="*/ 2147483646 h 144"/>
              <a:gd name="T2" fmla="*/ 0 w 1"/>
              <a:gd name="T3" fmla="*/ 0 h 144"/>
              <a:gd name="T4" fmla="*/ 0 60000 65536"/>
              <a:gd name="T5" fmla="*/ 0 60000 65536"/>
              <a:gd name="T6" fmla="*/ 0 w 1"/>
              <a:gd name="T7" fmla="*/ 0 h 144"/>
              <a:gd name="T8" fmla="*/ 1 w 1"/>
              <a:gd name="T9" fmla="*/ 144 h 144"/>
            </a:gdLst>
            <a:ahLst/>
            <a:cxnLst>
              <a:cxn ang="T4">
                <a:pos x="T0" y="T1"/>
              </a:cxn>
              <a:cxn ang="T5">
                <a:pos x="T2" y="T3"/>
              </a:cxn>
            </a:cxnLst>
            <a:rect l="T6" t="T7" r="T8" b="T9"/>
            <a:pathLst>
              <a:path w="1" h="144">
                <a:moveTo>
                  <a:pt x="0" y="144"/>
                </a:moveTo>
                <a:lnTo>
                  <a:pt x="0" y="0"/>
                </a:lnTo>
              </a:path>
            </a:pathLst>
          </a:custGeom>
          <a:noFill/>
          <a:ln w="76200">
            <a:solidFill>
              <a:srgbClr val="00CC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911" name="Freeform 143">
            <a:extLst>
              <a:ext uri="{FF2B5EF4-FFF2-40B4-BE49-F238E27FC236}">
                <a16:creationId xmlns:a16="http://schemas.microsoft.com/office/drawing/2014/main" id="{D1B13061-987E-433A-B893-E77148BE0A3B}"/>
              </a:ext>
            </a:extLst>
          </p:cNvPr>
          <p:cNvSpPr>
            <a:spLocks/>
          </p:cNvSpPr>
          <p:nvPr/>
        </p:nvSpPr>
        <p:spPr bwMode="auto">
          <a:xfrm>
            <a:off x="5908675" y="2214563"/>
            <a:ext cx="1588" cy="430212"/>
          </a:xfrm>
          <a:custGeom>
            <a:avLst/>
            <a:gdLst>
              <a:gd name="T0" fmla="*/ 0 w 1"/>
              <a:gd name="T1" fmla="*/ 2147483646 h 271"/>
              <a:gd name="T2" fmla="*/ 2147483646 w 1"/>
              <a:gd name="T3" fmla="*/ 0 h 271"/>
              <a:gd name="T4" fmla="*/ 0 60000 65536"/>
              <a:gd name="T5" fmla="*/ 0 60000 65536"/>
              <a:gd name="T6" fmla="*/ 0 w 1"/>
              <a:gd name="T7" fmla="*/ 0 h 271"/>
              <a:gd name="T8" fmla="*/ 1 w 1"/>
              <a:gd name="T9" fmla="*/ 271 h 271"/>
            </a:gdLst>
            <a:ahLst/>
            <a:cxnLst>
              <a:cxn ang="T4">
                <a:pos x="T0" y="T1"/>
              </a:cxn>
              <a:cxn ang="T5">
                <a:pos x="T2" y="T3"/>
              </a:cxn>
            </a:cxnLst>
            <a:rect l="T6" t="T7" r="T8" b="T9"/>
            <a:pathLst>
              <a:path w="1" h="271">
                <a:moveTo>
                  <a:pt x="0" y="271"/>
                </a:moveTo>
                <a:lnTo>
                  <a:pt x="1" y="0"/>
                </a:lnTo>
              </a:path>
            </a:pathLst>
          </a:custGeom>
          <a:noFill/>
          <a:ln w="76200">
            <a:solidFill>
              <a:srgbClr val="00CC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17" name="Group 144">
            <a:extLst>
              <a:ext uri="{FF2B5EF4-FFF2-40B4-BE49-F238E27FC236}">
                <a16:creationId xmlns:a16="http://schemas.microsoft.com/office/drawing/2014/main" id="{9BBA4984-B464-4EF8-AA27-78753C779FC7}"/>
              </a:ext>
            </a:extLst>
          </p:cNvPr>
          <p:cNvGrpSpPr>
            <a:grpSpLocks/>
          </p:cNvGrpSpPr>
          <p:nvPr/>
        </p:nvGrpSpPr>
        <p:grpSpPr bwMode="auto">
          <a:xfrm>
            <a:off x="4098925" y="1360488"/>
            <a:ext cx="1304925" cy="1311275"/>
            <a:chOff x="3008" y="905"/>
            <a:chExt cx="822" cy="826"/>
          </a:xfrm>
        </p:grpSpPr>
        <p:sp>
          <p:nvSpPr>
            <p:cNvPr id="407573" name="Rectangle 145">
              <a:extLst>
                <a:ext uri="{FF2B5EF4-FFF2-40B4-BE49-F238E27FC236}">
                  <a16:creationId xmlns:a16="http://schemas.microsoft.com/office/drawing/2014/main" id="{EEA14BAE-4AE7-41A8-93A2-27F68E6EE26E}"/>
                </a:ext>
              </a:extLst>
            </p:cNvPr>
            <p:cNvSpPr>
              <a:spLocks noChangeArrowheads="1"/>
            </p:cNvSpPr>
            <p:nvPr/>
          </p:nvSpPr>
          <p:spPr bwMode="auto">
            <a:xfrm>
              <a:off x="3048" y="948"/>
              <a:ext cx="756" cy="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07574" name="Text Box 146">
              <a:extLst>
                <a:ext uri="{FF2B5EF4-FFF2-40B4-BE49-F238E27FC236}">
                  <a16:creationId xmlns:a16="http://schemas.microsoft.com/office/drawing/2014/main" id="{4885CC13-6DB3-4A31-9DDB-C9F9B123BEA8}"/>
                </a:ext>
              </a:extLst>
            </p:cNvPr>
            <p:cNvSpPr txBox="1">
              <a:spLocks noChangeArrowheads="1"/>
            </p:cNvSpPr>
            <p:nvPr/>
          </p:nvSpPr>
          <p:spPr bwMode="auto">
            <a:xfrm>
              <a:off x="3008" y="905"/>
              <a:ext cx="822"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solidFill>
                    <a:srgbClr val="00CC66"/>
                  </a:solidFill>
                </a:rPr>
                <a:t>Inter-AS</a:t>
              </a:r>
            </a:p>
            <a:p>
              <a:pPr>
                <a:spcBef>
                  <a:spcPct val="0"/>
                </a:spcBef>
                <a:buClrTx/>
                <a:buSzTx/>
                <a:buFontTx/>
                <a:buNone/>
              </a:pPr>
              <a:r>
                <a:rPr lang="en-US" altLang="en-US" sz="2000">
                  <a:solidFill>
                    <a:srgbClr val="00CC66"/>
                  </a:solidFill>
                </a:rPr>
                <a:t> routing</a:t>
              </a:r>
            </a:p>
            <a:p>
              <a:pPr>
                <a:spcBef>
                  <a:spcPct val="0"/>
                </a:spcBef>
                <a:buClrTx/>
                <a:buSzTx/>
                <a:buFontTx/>
                <a:buNone/>
              </a:pPr>
              <a:r>
                <a:rPr lang="en-US" altLang="en-US" sz="2000">
                  <a:solidFill>
                    <a:srgbClr val="00CC66"/>
                  </a:solidFill>
                </a:rPr>
                <a:t>between </a:t>
              </a:r>
            </a:p>
            <a:p>
              <a:pPr>
                <a:spcBef>
                  <a:spcPct val="0"/>
                </a:spcBef>
                <a:buClrTx/>
                <a:buSzTx/>
                <a:buFontTx/>
                <a:buNone/>
              </a:pPr>
              <a:r>
                <a:rPr lang="en-US" altLang="en-US" sz="2000">
                  <a:solidFill>
                    <a:srgbClr val="00CC66"/>
                  </a:solidFill>
                </a:rPr>
                <a:t>A and B</a:t>
              </a:r>
              <a:endParaRPr lang="en-US" altLang="en-US" sz="2400">
                <a:solidFill>
                  <a:srgbClr val="00CC66"/>
                </a:solidFill>
              </a:endParaRPr>
            </a:p>
          </p:txBody>
        </p:sp>
      </p:grpSp>
      <p:sp>
        <p:nvSpPr>
          <p:cNvPr id="160915" name="Freeform 147">
            <a:extLst>
              <a:ext uri="{FF2B5EF4-FFF2-40B4-BE49-F238E27FC236}">
                <a16:creationId xmlns:a16="http://schemas.microsoft.com/office/drawing/2014/main" id="{3205C381-E380-40C0-9D9E-B44316227A4B}"/>
              </a:ext>
            </a:extLst>
          </p:cNvPr>
          <p:cNvSpPr>
            <a:spLocks/>
          </p:cNvSpPr>
          <p:nvPr/>
        </p:nvSpPr>
        <p:spPr bwMode="auto">
          <a:xfrm>
            <a:off x="4362450" y="2233613"/>
            <a:ext cx="1562100" cy="909637"/>
          </a:xfrm>
          <a:custGeom>
            <a:avLst/>
            <a:gdLst>
              <a:gd name="T0" fmla="*/ 0 w 984"/>
              <a:gd name="T1" fmla="*/ 2147483646 h 573"/>
              <a:gd name="T2" fmla="*/ 2147483646 w 984"/>
              <a:gd name="T3" fmla="*/ 0 h 573"/>
              <a:gd name="T4" fmla="*/ 0 60000 65536"/>
              <a:gd name="T5" fmla="*/ 0 60000 65536"/>
              <a:gd name="T6" fmla="*/ 0 w 984"/>
              <a:gd name="T7" fmla="*/ 0 h 573"/>
              <a:gd name="T8" fmla="*/ 984 w 984"/>
              <a:gd name="T9" fmla="*/ 573 h 573"/>
            </a:gdLst>
            <a:ahLst/>
            <a:cxnLst>
              <a:cxn ang="T4">
                <a:pos x="T0" y="T1"/>
              </a:cxn>
              <a:cxn ang="T5">
                <a:pos x="T2" y="T3"/>
              </a:cxn>
            </a:cxnLst>
            <a:rect l="T6" t="T7" r="T8" b="T9"/>
            <a:pathLst>
              <a:path w="984" h="573">
                <a:moveTo>
                  <a:pt x="0" y="573"/>
                </a:moveTo>
                <a:lnTo>
                  <a:pt x="984" y="0"/>
                </a:lnTo>
              </a:path>
            </a:pathLst>
          </a:custGeom>
          <a:noFill/>
          <a:ln w="76200">
            <a:solidFill>
              <a:srgbClr val="00CC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0916" name="Line 148">
            <a:extLst>
              <a:ext uri="{FF2B5EF4-FFF2-40B4-BE49-F238E27FC236}">
                <a16:creationId xmlns:a16="http://schemas.microsoft.com/office/drawing/2014/main" id="{DAFE1072-22FD-4466-992C-CE1613630435}"/>
              </a:ext>
            </a:extLst>
          </p:cNvPr>
          <p:cNvSpPr>
            <a:spLocks noChangeShapeType="1"/>
          </p:cNvSpPr>
          <p:nvPr/>
        </p:nvSpPr>
        <p:spPr bwMode="auto">
          <a:xfrm>
            <a:off x="5908675" y="2644775"/>
            <a:ext cx="0" cy="355600"/>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0917" name="Line 149">
            <a:extLst>
              <a:ext uri="{FF2B5EF4-FFF2-40B4-BE49-F238E27FC236}">
                <a16:creationId xmlns:a16="http://schemas.microsoft.com/office/drawing/2014/main" id="{8D8B0419-C663-404E-8C5D-87C20C1C63A6}"/>
              </a:ext>
            </a:extLst>
          </p:cNvPr>
          <p:cNvSpPr>
            <a:spLocks noChangeShapeType="1"/>
          </p:cNvSpPr>
          <p:nvPr/>
        </p:nvSpPr>
        <p:spPr bwMode="auto">
          <a:xfrm>
            <a:off x="5886450" y="2962275"/>
            <a:ext cx="914400" cy="288925"/>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0918" name="Line 150">
            <a:extLst>
              <a:ext uri="{FF2B5EF4-FFF2-40B4-BE49-F238E27FC236}">
                <a16:creationId xmlns:a16="http://schemas.microsoft.com/office/drawing/2014/main" id="{42E94F9F-FDBB-4A1A-AFFF-42C4DF50DD51}"/>
              </a:ext>
            </a:extLst>
          </p:cNvPr>
          <p:cNvSpPr>
            <a:spLocks noChangeShapeType="1"/>
          </p:cNvSpPr>
          <p:nvPr/>
        </p:nvSpPr>
        <p:spPr bwMode="auto">
          <a:xfrm>
            <a:off x="6788150" y="3254375"/>
            <a:ext cx="488950" cy="3175"/>
          </a:xfrm>
          <a:prstGeom prst="line">
            <a:avLst/>
          </a:prstGeom>
          <a:noFill/>
          <a:ln w="762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0919" name="Text Box 151">
            <a:extLst>
              <a:ext uri="{FF2B5EF4-FFF2-40B4-BE49-F238E27FC236}">
                <a16:creationId xmlns:a16="http://schemas.microsoft.com/office/drawing/2014/main" id="{4DB90460-B176-421C-B6FC-24C517F714BD}"/>
              </a:ext>
            </a:extLst>
          </p:cNvPr>
          <p:cNvSpPr txBox="1">
            <a:spLocks noChangeArrowheads="1"/>
          </p:cNvSpPr>
          <p:nvPr/>
        </p:nvSpPr>
        <p:spPr bwMode="auto">
          <a:xfrm>
            <a:off x="5670550" y="3560763"/>
            <a:ext cx="24558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solidFill>
                  <a:schemeClr val="accent2"/>
                </a:solidFill>
              </a:rPr>
              <a:t>Intra-AS routing</a:t>
            </a:r>
          </a:p>
          <a:p>
            <a:pPr>
              <a:spcBef>
                <a:spcPct val="0"/>
              </a:spcBef>
              <a:buClrTx/>
              <a:buSzTx/>
              <a:buFontTx/>
              <a:buNone/>
            </a:pPr>
            <a:r>
              <a:rPr lang="en-US" altLang="en-US" sz="2000">
                <a:solidFill>
                  <a:schemeClr val="accent2"/>
                </a:solidFill>
              </a:rPr>
              <a:t>within AS B</a:t>
            </a:r>
            <a:endParaRPr lang="en-US" altLang="en-US" sz="2400">
              <a:solidFill>
                <a:schemeClr val="accent2"/>
              </a:solidFill>
            </a:endParaRPr>
          </a:p>
        </p:txBody>
      </p:sp>
      <p:sp>
        <p:nvSpPr>
          <p:cNvPr id="407572" name="Rectangle 152">
            <a:extLst>
              <a:ext uri="{FF2B5EF4-FFF2-40B4-BE49-F238E27FC236}">
                <a16:creationId xmlns:a16="http://schemas.microsoft.com/office/drawing/2014/main" id="{A4F40A96-683F-42C2-8E36-35CF24C9530D}"/>
              </a:ext>
            </a:extLst>
          </p:cNvPr>
          <p:cNvSpPr>
            <a:spLocks noChangeArrowheads="1"/>
          </p:cNvSpPr>
          <p:nvPr/>
        </p:nvSpPr>
        <p:spPr bwMode="auto">
          <a:xfrm>
            <a:off x="0" y="5106988"/>
            <a:ext cx="914400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Char char="r"/>
            </a:pPr>
            <a:r>
              <a:rPr lang="en-US" altLang="en-US" sz="2400">
                <a:latin typeface="Times New Roman" panose="02020603050405020304" pitchFamily="18" charset="0"/>
              </a:rPr>
              <a:t>Minh họa định tuyến giữa các ASs và bên trong các ASs</a:t>
            </a:r>
          </a:p>
          <a:p>
            <a:pPr>
              <a:buFont typeface="ZapfDingbats" pitchFamily="82" charset="2"/>
              <a:buChar char="r"/>
            </a:pPr>
            <a:r>
              <a:rPr lang="en-US" altLang="en-US" sz="2400">
                <a:latin typeface="Times New Roman" panose="02020603050405020304" pitchFamily="18" charset="0"/>
              </a:rPr>
              <a:t>Chúng ta sẽ nghiên cứu một số giao thức định tuyến bên trong một AS và giữa các AS ở phần sau của bài giảng này.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0908"/>
                                        </p:tgtEl>
                                        <p:attrNameLst>
                                          <p:attrName>style.visibility</p:attrName>
                                        </p:attrNameLst>
                                      </p:cBhvr>
                                      <p:to>
                                        <p:strVal val="visible"/>
                                      </p:to>
                                    </p:set>
                                    <p:animEffect transition="in" filter="wipe(left)">
                                      <p:cBhvr>
                                        <p:cTn id="7" dur="500"/>
                                        <p:tgtEl>
                                          <p:spTgt spid="160908"/>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60909"/>
                                        </p:tgtEl>
                                        <p:attrNameLst>
                                          <p:attrName>style.visibility</p:attrName>
                                        </p:attrNameLst>
                                      </p:cBhvr>
                                      <p:to>
                                        <p:strVal val="visible"/>
                                      </p:to>
                                    </p:set>
                                    <p:animEffect transition="in" filter="dissolve">
                                      <p:cBhvr>
                                        <p:cTn id="11" dur="500"/>
                                        <p:tgtEl>
                                          <p:spTgt spid="160909"/>
                                        </p:tgtEl>
                                      </p:cBhvr>
                                    </p:animEffect>
                                  </p:childTnLst>
                                  <p:subTnLst>
                                    <p:set>
                                      <p:cBhvr override="childStyle">
                                        <p:cTn dur="1" fill="hold" display="0" masterRel="nextClick" afterEffect="1"/>
                                        <p:tgtEl>
                                          <p:spTgt spid="160909"/>
                                        </p:tgtEl>
                                        <p:attrNameLst>
                                          <p:attrName>style.visibility</p:attrName>
                                        </p:attrNameLst>
                                      </p:cBhvr>
                                      <p:to>
                                        <p:strVal val="hidden"/>
                                      </p:to>
                                    </p:set>
                                  </p:sub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nodeType="clickEffect">
                                  <p:stCondLst>
                                    <p:cond delay="0"/>
                                  </p:stCondLst>
                                  <p:childTnLst>
                                    <p:set>
                                      <p:cBhvr>
                                        <p:cTn id="15" dur="1" fill="hold">
                                          <p:stCondLst>
                                            <p:cond delay="0"/>
                                          </p:stCondLst>
                                        </p:cTn>
                                        <p:tgtEl>
                                          <p:spTgt spid="160910"/>
                                        </p:tgtEl>
                                        <p:attrNameLst>
                                          <p:attrName>style.visibility</p:attrName>
                                        </p:attrNameLst>
                                      </p:cBhvr>
                                      <p:to>
                                        <p:strVal val="visible"/>
                                      </p:to>
                                    </p:set>
                                    <p:animEffect transition="in" filter="wipe(down)">
                                      <p:cBhvr>
                                        <p:cTn id="16" dur="500"/>
                                        <p:tgtEl>
                                          <p:spTgt spid="160910"/>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160915"/>
                                        </p:tgtEl>
                                        <p:attrNameLst>
                                          <p:attrName>style.visibility</p:attrName>
                                        </p:attrNameLst>
                                      </p:cBhvr>
                                      <p:to>
                                        <p:strVal val="visible"/>
                                      </p:to>
                                    </p:set>
                                    <p:animEffect transition="in" filter="wipe(left)">
                                      <p:cBhvr>
                                        <p:cTn id="20" dur="500"/>
                                        <p:tgtEl>
                                          <p:spTgt spid="160915"/>
                                        </p:tgtEl>
                                      </p:cBhvr>
                                    </p:animEffect>
                                  </p:childTnLst>
                                </p:cTn>
                              </p:par>
                            </p:childTnLst>
                          </p:cTn>
                        </p:par>
                        <p:par>
                          <p:cTn id="21" fill="hold" nodeType="afterGroup">
                            <p:stCondLst>
                              <p:cond delay="1000"/>
                            </p:stCondLst>
                            <p:childTnLst>
                              <p:par>
                                <p:cTn id="22" presetID="22" presetClass="entr" presetSubtype="1" fill="hold" nodeType="afterEffect">
                                  <p:stCondLst>
                                    <p:cond delay="0"/>
                                  </p:stCondLst>
                                  <p:childTnLst>
                                    <p:set>
                                      <p:cBhvr>
                                        <p:cTn id="23" dur="1" fill="hold">
                                          <p:stCondLst>
                                            <p:cond delay="0"/>
                                          </p:stCondLst>
                                        </p:cTn>
                                        <p:tgtEl>
                                          <p:spTgt spid="160911"/>
                                        </p:tgtEl>
                                        <p:attrNameLst>
                                          <p:attrName>style.visibility</p:attrName>
                                        </p:attrNameLst>
                                      </p:cBhvr>
                                      <p:to>
                                        <p:strVal val="visible"/>
                                      </p:to>
                                    </p:set>
                                    <p:animEffect transition="in" filter="wipe(up)">
                                      <p:cBhvr>
                                        <p:cTn id="24" dur="500"/>
                                        <p:tgtEl>
                                          <p:spTgt spid="160911"/>
                                        </p:tgtEl>
                                      </p:cBhvr>
                                    </p:animEffect>
                                  </p:childTnLst>
                                </p:cTn>
                              </p:par>
                            </p:childTnLst>
                          </p:cTn>
                        </p:par>
                        <p:par>
                          <p:cTn id="25" fill="hold" nodeType="afterGroup">
                            <p:stCondLst>
                              <p:cond delay="1500"/>
                            </p:stCondLst>
                            <p:childTnLst>
                              <p:par>
                                <p:cTn id="26" presetID="9" presetClass="entr" presetSubtype="0"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dissolve">
                                      <p:cBhvr>
                                        <p:cTn id="28"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nodeType="clickEffect">
                                  <p:stCondLst>
                                    <p:cond delay="0"/>
                                  </p:stCondLst>
                                  <p:childTnLst>
                                    <p:set>
                                      <p:cBhvr>
                                        <p:cTn id="32" dur="1" fill="hold">
                                          <p:stCondLst>
                                            <p:cond delay="0"/>
                                          </p:stCondLst>
                                        </p:cTn>
                                        <p:tgtEl>
                                          <p:spTgt spid="160916"/>
                                        </p:tgtEl>
                                        <p:attrNameLst>
                                          <p:attrName>style.visibility</p:attrName>
                                        </p:attrNameLst>
                                      </p:cBhvr>
                                      <p:to>
                                        <p:strVal val="visible"/>
                                      </p:to>
                                    </p:set>
                                    <p:animEffect transition="in" filter="wipe(up)">
                                      <p:cBhvr>
                                        <p:cTn id="33" dur="500"/>
                                        <p:tgtEl>
                                          <p:spTgt spid="160916"/>
                                        </p:tgtEl>
                                      </p:cBhvr>
                                    </p:animEffect>
                                  </p:childTnLst>
                                </p:cTn>
                              </p:par>
                            </p:childTnLst>
                          </p:cTn>
                        </p:par>
                        <p:par>
                          <p:cTn id="34" fill="hold" nodeType="afterGroup">
                            <p:stCondLst>
                              <p:cond delay="500"/>
                            </p:stCondLst>
                            <p:childTnLst>
                              <p:par>
                                <p:cTn id="35" presetID="22" presetClass="entr" presetSubtype="8" fill="hold" nodeType="afterEffect">
                                  <p:stCondLst>
                                    <p:cond delay="0"/>
                                  </p:stCondLst>
                                  <p:childTnLst>
                                    <p:set>
                                      <p:cBhvr>
                                        <p:cTn id="36" dur="1" fill="hold">
                                          <p:stCondLst>
                                            <p:cond delay="0"/>
                                          </p:stCondLst>
                                        </p:cTn>
                                        <p:tgtEl>
                                          <p:spTgt spid="160917"/>
                                        </p:tgtEl>
                                        <p:attrNameLst>
                                          <p:attrName>style.visibility</p:attrName>
                                        </p:attrNameLst>
                                      </p:cBhvr>
                                      <p:to>
                                        <p:strVal val="visible"/>
                                      </p:to>
                                    </p:set>
                                    <p:animEffect transition="in" filter="wipe(left)">
                                      <p:cBhvr>
                                        <p:cTn id="37" dur="500"/>
                                        <p:tgtEl>
                                          <p:spTgt spid="160917"/>
                                        </p:tgtEl>
                                      </p:cBhvr>
                                    </p:animEffect>
                                  </p:childTnLst>
                                </p:cTn>
                              </p:par>
                            </p:childTnLst>
                          </p:cTn>
                        </p:par>
                        <p:par>
                          <p:cTn id="38" fill="hold" nodeType="afterGroup">
                            <p:stCondLst>
                              <p:cond delay="1000"/>
                            </p:stCondLst>
                            <p:childTnLst>
                              <p:par>
                                <p:cTn id="39" presetID="22" presetClass="entr" presetSubtype="8" fill="hold" nodeType="afterEffect">
                                  <p:stCondLst>
                                    <p:cond delay="0"/>
                                  </p:stCondLst>
                                  <p:childTnLst>
                                    <p:set>
                                      <p:cBhvr>
                                        <p:cTn id="40" dur="1" fill="hold">
                                          <p:stCondLst>
                                            <p:cond delay="0"/>
                                          </p:stCondLst>
                                        </p:cTn>
                                        <p:tgtEl>
                                          <p:spTgt spid="160918"/>
                                        </p:tgtEl>
                                        <p:attrNameLst>
                                          <p:attrName>style.visibility</p:attrName>
                                        </p:attrNameLst>
                                      </p:cBhvr>
                                      <p:to>
                                        <p:strVal val="visible"/>
                                      </p:to>
                                    </p:set>
                                    <p:animEffect transition="in" filter="wipe(left)">
                                      <p:cBhvr>
                                        <p:cTn id="41" dur="500"/>
                                        <p:tgtEl>
                                          <p:spTgt spid="160918"/>
                                        </p:tgtEl>
                                      </p:cBhvr>
                                    </p:animEffect>
                                  </p:childTnLst>
                                </p:cTn>
                              </p:par>
                            </p:childTnLst>
                          </p:cTn>
                        </p:par>
                        <p:par>
                          <p:cTn id="42" fill="hold" nodeType="afterGroup">
                            <p:stCondLst>
                              <p:cond delay="1500"/>
                            </p:stCondLst>
                            <p:childTnLst>
                              <p:par>
                                <p:cTn id="43" presetID="9" presetClass="entr" presetSubtype="0" fill="hold" grpId="0" nodeType="afterEffect">
                                  <p:stCondLst>
                                    <p:cond delay="0"/>
                                  </p:stCondLst>
                                  <p:childTnLst>
                                    <p:set>
                                      <p:cBhvr>
                                        <p:cTn id="44" dur="1" fill="hold">
                                          <p:stCondLst>
                                            <p:cond delay="0"/>
                                          </p:stCondLst>
                                        </p:cTn>
                                        <p:tgtEl>
                                          <p:spTgt spid="160919"/>
                                        </p:tgtEl>
                                        <p:attrNameLst>
                                          <p:attrName>style.visibility</p:attrName>
                                        </p:attrNameLst>
                                      </p:cBhvr>
                                      <p:to>
                                        <p:strVal val="visible"/>
                                      </p:to>
                                    </p:set>
                                    <p:animEffect transition="in" filter="dissolve">
                                      <p:cBhvr>
                                        <p:cTn id="45" dur="500"/>
                                        <p:tgtEl>
                                          <p:spTgt spid="160919"/>
                                        </p:tgtEl>
                                      </p:cBhvr>
                                    </p:animEffect>
                                  </p:childTnLst>
                                  <p:subTnLst>
                                    <p:set>
                                      <p:cBhvr override="childStyle">
                                        <p:cTn dur="1" fill="hold" display="0" masterRel="nextClick" afterEffect="1"/>
                                        <p:tgtEl>
                                          <p:spTgt spid="1609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909" grpId="0" autoUpdateAnimBg="0"/>
      <p:bldP spid="160919" grpId="0"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Slide Number Placeholder 5">
            <a:extLst>
              <a:ext uri="{FF2B5EF4-FFF2-40B4-BE49-F238E27FC236}">
                <a16:creationId xmlns:a16="http://schemas.microsoft.com/office/drawing/2014/main" id="{07FD598D-C82B-4C23-B2D6-4A2D0D0BDF8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2EDD47A2-9098-45D2-9DCF-5C708C07B39C}" type="slidenum">
              <a:rPr lang="en-US" altLang="en-US" sz="1400" smtClean="0"/>
              <a:pPr>
                <a:spcBef>
                  <a:spcPct val="0"/>
                </a:spcBef>
                <a:buClrTx/>
                <a:buSzTx/>
                <a:buFontTx/>
                <a:buNone/>
              </a:pPr>
              <a:t>150</a:t>
            </a:fld>
            <a:endParaRPr lang="en-US" altLang="en-US" sz="1400"/>
          </a:p>
        </p:txBody>
      </p:sp>
      <p:sp>
        <p:nvSpPr>
          <p:cNvPr id="641027" name="Rectangle 2">
            <a:extLst>
              <a:ext uri="{FF2B5EF4-FFF2-40B4-BE49-F238E27FC236}">
                <a16:creationId xmlns:a16="http://schemas.microsoft.com/office/drawing/2014/main" id="{E17A272A-9489-486D-B584-84A4253E1B22}"/>
              </a:ext>
            </a:extLst>
          </p:cNvPr>
          <p:cNvSpPr>
            <a:spLocks noGrp="1" noChangeArrowheads="1"/>
          </p:cNvSpPr>
          <p:nvPr>
            <p:ph type="title"/>
          </p:nvPr>
        </p:nvSpPr>
        <p:spPr/>
        <p:txBody>
          <a:bodyPr/>
          <a:lstStyle/>
          <a:p>
            <a:r>
              <a:rPr lang="en-US" altLang="en-US"/>
              <a:t>Sử dụng ICMP</a:t>
            </a:r>
          </a:p>
        </p:txBody>
      </p:sp>
      <p:sp>
        <p:nvSpPr>
          <p:cNvPr id="641028" name="Rectangle 3">
            <a:extLst>
              <a:ext uri="{FF2B5EF4-FFF2-40B4-BE49-F238E27FC236}">
                <a16:creationId xmlns:a16="http://schemas.microsoft.com/office/drawing/2014/main" id="{8E7D2961-3196-43C9-940A-B50893D01372}"/>
              </a:ext>
            </a:extLst>
          </p:cNvPr>
          <p:cNvSpPr>
            <a:spLocks noGrp="1" noChangeArrowheads="1"/>
          </p:cNvSpPr>
          <p:nvPr>
            <p:ph type="body" idx="1"/>
          </p:nvPr>
        </p:nvSpPr>
        <p:spPr/>
        <p:txBody>
          <a:bodyPr/>
          <a:lstStyle/>
          <a:p>
            <a:pPr>
              <a:lnSpc>
                <a:spcPct val="90000"/>
              </a:lnSpc>
            </a:pPr>
            <a:r>
              <a:rPr lang="en-US" altLang="en-US"/>
              <a:t>Kiểm tra thông mạng</a:t>
            </a:r>
          </a:p>
          <a:p>
            <a:pPr lvl="1">
              <a:lnSpc>
                <a:spcPct val="90000"/>
              </a:lnSpc>
            </a:pPr>
            <a:r>
              <a:rPr lang="en-US" altLang="en-US"/>
              <a:t>ICMP echo request/reply</a:t>
            </a:r>
          </a:p>
          <a:p>
            <a:pPr lvl="1">
              <a:lnSpc>
                <a:spcPct val="90000"/>
              </a:lnSpc>
            </a:pPr>
            <a:r>
              <a:rPr lang="en-US" altLang="en-US">
                <a:solidFill>
                  <a:schemeClr val="accent2"/>
                </a:solidFill>
              </a:rPr>
              <a:t>ping</a:t>
            </a:r>
          </a:p>
          <a:p>
            <a:pPr>
              <a:lnSpc>
                <a:spcPct val="90000"/>
              </a:lnSpc>
            </a:pPr>
            <a:r>
              <a:rPr lang="en-US" altLang="en-US"/>
              <a:t>Dò vết lộ trình đi đến một đích nào đó</a:t>
            </a:r>
          </a:p>
          <a:p>
            <a:pPr lvl="1">
              <a:lnSpc>
                <a:spcPct val="90000"/>
              </a:lnSpc>
            </a:pPr>
            <a:r>
              <a:rPr lang="en-US" altLang="en-US"/>
              <a:t>sử dụng trường Time-to-live</a:t>
            </a:r>
          </a:p>
          <a:p>
            <a:pPr lvl="1">
              <a:lnSpc>
                <a:spcPct val="90000"/>
              </a:lnSpc>
            </a:pPr>
            <a:r>
              <a:rPr lang="en-US" altLang="en-US">
                <a:solidFill>
                  <a:schemeClr val="accent2"/>
                </a:solidFill>
              </a:rPr>
              <a:t>Traceroute </a:t>
            </a:r>
            <a:r>
              <a:rPr lang="en-US" altLang="en-US"/>
              <a:t>or</a:t>
            </a:r>
            <a:r>
              <a:rPr lang="en-US" altLang="en-US">
                <a:solidFill>
                  <a:schemeClr val="accent2"/>
                </a:solidFill>
              </a:rPr>
              <a:t> Tracert</a:t>
            </a:r>
          </a:p>
          <a:p>
            <a:pPr>
              <a:lnSpc>
                <a:spcPct val="90000"/>
              </a:lnSpc>
            </a:pPr>
            <a:r>
              <a:rPr lang="en-US" altLang="en-US"/>
              <a:t>Khám phá MTU của đường dẫn (path)</a:t>
            </a:r>
          </a:p>
          <a:p>
            <a:pPr lvl="1">
              <a:lnSpc>
                <a:spcPct val="90000"/>
              </a:lnSpc>
            </a:pPr>
            <a:r>
              <a:rPr lang="en-US" altLang="en-US"/>
              <a:t>sử dụng </a:t>
            </a:r>
            <a:r>
              <a:rPr lang="en-US" altLang="en-US" b="1" i="1"/>
              <a:t>Don’t fragment bit</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Slide Number Placeholder 5">
            <a:extLst>
              <a:ext uri="{FF2B5EF4-FFF2-40B4-BE49-F238E27FC236}">
                <a16:creationId xmlns:a16="http://schemas.microsoft.com/office/drawing/2014/main" id="{53666D4D-E189-4F67-917D-0553FBF75B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365D8F67-9512-4936-A528-C711B971CE7C}" type="slidenum">
              <a:rPr lang="en-US" altLang="en-US" sz="1400" smtClean="0"/>
              <a:pPr>
                <a:spcBef>
                  <a:spcPct val="0"/>
                </a:spcBef>
                <a:buClrTx/>
                <a:buSzTx/>
                <a:buFontTx/>
                <a:buNone/>
              </a:pPr>
              <a:t>151</a:t>
            </a:fld>
            <a:endParaRPr lang="en-US" altLang="en-US" sz="1400"/>
          </a:p>
        </p:txBody>
      </p:sp>
      <p:graphicFrame>
        <p:nvGraphicFramePr>
          <p:cNvPr id="643075" name="Object 3">
            <a:extLst>
              <a:ext uri="{FF2B5EF4-FFF2-40B4-BE49-F238E27FC236}">
                <a16:creationId xmlns:a16="http://schemas.microsoft.com/office/drawing/2014/main" id="{64A53777-3325-402F-AD7F-36EA9AD298B3}"/>
              </a:ext>
            </a:extLst>
          </p:cNvPr>
          <p:cNvGraphicFramePr>
            <a:graphicFrameLocks noChangeAspect="1"/>
          </p:cNvGraphicFramePr>
          <p:nvPr>
            <p:extLst>
              <p:ext uri="{D42A27DB-BD31-4B8C-83A1-F6EECF244321}">
                <p14:modId xmlns:p14="http://schemas.microsoft.com/office/powerpoint/2010/main" val="3591574964"/>
              </p:ext>
            </p:extLst>
          </p:nvPr>
        </p:nvGraphicFramePr>
        <p:xfrm>
          <a:off x="4343400" y="3300475"/>
          <a:ext cx="4800600" cy="3008313"/>
        </p:xfrm>
        <a:graphic>
          <a:graphicData uri="http://schemas.openxmlformats.org/presentationml/2006/ole">
            <mc:AlternateContent xmlns:mc="http://schemas.openxmlformats.org/markup-compatibility/2006">
              <mc:Choice xmlns:v="urn:schemas-microsoft-com:vml" Requires="v">
                <p:oleObj spid="_x0000_s643090" name="Bitmap Image" r:id="rId4" imgW="5387807" imgH="3375953" progId="Paint.Picture">
                  <p:embed/>
                </p:oleObj>
              </mc:Choice>
              <mc:Fallback>
                <p:oleObj name="Bitmap Image" r:id="rId4" imgW="5387807" imgH="3375953" progId="Paint.Picture">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3300475"/>
                        <a:ext cx="4800600" cy="300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43076" name="Picture 4">
            <a:extLst>
              <a:ext uri="{FF2B5EF4-FFF2-40B4-BE49-F238E27FC236}">
                <a16:creationId xmlns:a16="http://schemas.microsoft.com/office/drawing/2014/main" id="{D5B711CC-1738-4741-A7B9-BA8A649803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4688473"/>
            <a:ext cx="441960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643077" name="Rectangle 5">
            <a:extLst>
              <a:ext uri="{FF2B5EF4-FFF2-40B4-BE49-F238E27FC236}">
                <a16:creationId xmlns:a16="http://schemas.microsoft.com/office/drawing/2014/main" id="{A504221D-BCEB-4871-AE6C-D4FD86DD38CE}"/>
              </a:ext>
            </a:extLst>
          </p:cNvPr>
          <p:cNvSpPr>
            <a:spLocks noChangeArrowheads="1"/>
          </p:cNvSpPr>
          <p:nvPr/>
        </p:nvSpPr>
        <p:spPr bwMode="auto">
          <a:xfrm>
            <a:off x="304800" y="762000"/>
            <a:ext cx="8534400" cy="38100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aphicFrame>
        <p:nvGraphicFramePr>
          <p:cNvPr id="643078" name="Object 6">
            <a:extLst>
              <a:ext uri="{FF2B5EF4-FFF2-40B4-BE49-F238E27FC236}">
                <a16:creationId xmlns:a16="http://schemas.microsoft.com/office/drawing/2014/main" id="{12AB3F98-460F-4A7F-9507-E7CDCB7424B5}"/>
              </a:ext>
            </a:extLst>
          </p:cNvPr>
          <p:cNvGraphicFramePr>
            <a:graphicFrameLocks noChangeAspect="1"/>
          </p:cNvGraphicFramePr>
          <p:nvPr>
            <p:extLst>
              <p:ext uri="{D42A27DB-BD31-4B8C-83A1-F6EECF244321}">
                <p14:modId xmlns:p14="http://schemas.microsoft.com/office/powerpoint/2010/main" val="1039286921"/>
              </p:ext>
            </p:extLst>
          </p:nvPr>
        </p:nvGraphicFramePr>
        <p:xfrm>
          <a:off x="0" y="181098"/>
          <a:ext cx="5029200" cy="2987675"/>
        </p:xfrm>
        <a:graphic>
          <a:graphicData uri="http://schemas.openxmlformats.org/presentationml/2006/ole">
            <mc:AlternateContent xmlns:mc="http://schemas.openxmlformats.org/markup-compatibility/2006">
              <mc:Choice xmlns:v="urn:schemas-microsoft-com:vml" Requires="v">
                <p:oleObj spid="_x0000_s643091" name="Bitmap Image" r:id="rId7" imgW="5669771" imgH="3368332" progId="Paint.Picture">
                  <p:embed/>
                </p:oleObj>
              </mc:Choice>
              <mc:Fallback>
                <p:oleObj name="Bitmap Image" r:id="rId7" imgW="5669771" imgH="3368332" progId="Paint.Picture">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81098"/>
                        <a:ext cx="5029200" cy="298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3079" name="Rectangle 7">
            <a:extLst>
              <a:ext uri="{FF2B5EF4-FFF2-40B4-BE49-F238E27FC236}">
                <a16:creationId xmlns:a16="http://schemas.microsoft.com/office/drawing/2014/main" id="{460DAEE2-584A-4625-BFD5-612B4557842C}"/>
              </a:ext>
            </a:extLst>
          </p:cNvPr>
          <p:cNvSpPr>
            <a:spLocks noGrp="1" noChangeArrowheads="1"/>
          </p:cNvSpPr>
          <p:nvPr>
            <p:ph type="title"/>
          </p:nvPr>
        </p:nvSpPr>
        <p:spPr>
          <a:xfrm>
            <a:off x="5334000" y="552450"/>
            <a:ext cx="3505200" cy="990600"/>
          </a:xfrm>
          <a:noFill/>
        </p:spPr>
        <p:txBody>
          <a:bodyPr/>
          <a:lstStyle/>
          <a:p>
            <a:r>
              <a:rPr lang="en-US" altLang="en-US" sz="3600"/>
              <a:t>Ping: ICMP Echo Request  and Echo Reply</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Slide Number Placeholder 5">
            <a:extLst>
              <a:ext uri="{FF2B5EF4-FFF2-40B4-BE49-F238E27FC236}">
                <a16:creationId xmlns:a16="http://schemas.microsoft.com/office/drawing/2014/main" id="{A167D353-4E81-4AC2-AAC1-B928C3F3531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90D03507-72D1-4533-B275-89D72D30499A}" type="slidenum">
              <a:rPr lang="en-US" altLang="en-US" sz="1400" smtClean="0"/>
              <a:pPr>
                <a:spcBef>
                  <a:spcPct val="0"/>
                </a:spcBef>
                <a:buClrTx/>
                <a:buSzTx/>
                <a:buFontTx/>
                <a:buNone/>
              </a:pPr>
              <a:t>152</a:t>
            </a:fld>
            <a:endParaRPr lang="en-US" altLang="en-US" sz="1400"/>
          </a:p>
        </p:txBody>
      </p:sp>
      <p:graphicFrame>
        <p:nvGraphicFramePr>
          <p:cNvPr id="645123" name="Object 2">
            <a:extLst>
              <a:ext uri="{FF2B5EF4-FFF2-40B4-BE49-F238E27FC236}">
                <a16:creationId xmlns:a16="http://schemas.microsoft.com/office/drawing/2014/main" id="{3D0862FC-1C54-4025-B598-60DD6C28CA14}"/>
              </a:ext>
            </a:extLst>
          </p:cNvPr>
          <p:cNvGraphicFramePr>
            <a:graphicFrameLocks noChangeAspect="1"/>
          </p:cNvGraphicFramePr>
          <p:nvPr/>
        </p:nvGraphicFramePr>
        <p:xfrm>
          <a:off x="3352800" y="1143000"/>
          <a:ext cx="5540375" cy="4343400"/>
        </p:xfrm>
        <a:graphic>
          <a:graphicData uri="http://schemas.openxmlformats.org/presentationml/2006/ole">
            <mc:AlternateContent xmlns:mc="http://schemas.openxmlformats.org/markup-compatibility/2006">
              <mc:Choice xmlns:v="urn:schemas-microsoft-com:vml" Requires="v">
                <p:oleObj spid="_x0000_s645137" name="Bitmap Image" r:id="rId4" imgW="5540220" imgH="4343776" progId="Paint.Picture">
                  <p:embed/>
                </p:oleObj>
              </mc:Choice>
              <mc:Fallback>
                <p:oleObj name="Bitmap Image" r:id="rId4" imgW="5540220" imgH="4343776" progId="Paint.Picture">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143000"/>
                        <a:ext cx="5540375"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5124" name="Object 3">
            <a:extLst>
              <a:ext uri="{FF2B5EF4-FFF2-40B4-BE49-F238E27FC236}">
                <a16:creationId xmlns:a16="http://schemas.microsoft.com/office/drawing/2014/main" id="{E3CB0B74-75DE-4525-BDA2-09D766BBFA83}"/>
              </a:ext>
            </a:extLst>
          </p:cNvPr>
          <p:cNvGraphicFramePr>
            <a:graphicFrameLocks noChangeAspect="1"/>
          </p:cNvGraphicFramePr>
          <p:nvPr/>
        </p:nvGraphicFramePr>
        <p:xfrm>
          <a:off x="228600" y="1295400"/>
          <a:ext cx="2971800" cy="2876550"/>
        </p:xfrm>
        <a:graphic>
          <a:graphicData uri="http://schemas.openxmlformats.org/presentationml/2006/ole">
            <mc:AlternateContent xmlns:mc="http://schemas.openxmlformats.org/markup-compatibility/2006">
              <mc:Choice xmlns:v="urn:schemas-microsoft-com:vml" Requires="v">
                <p:oleObj spid="_x0000_s645138" name="Bitmap Image" r:id="rId6" imgW="4305673" imgH="4168501" progId="Paint.Picture">
                  <p:embed/>
                </p:oleObj>
              </mc:Choice>
              <mc:Fallback>
                <p:oleObj name="Bitmap Image" r:id="rId6" imgW="4305673" imgH="4168501" progId="Paint.Picture">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1295400"/>
                        <a:ext cx="2971800"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125" name="Rectangle 4">
            <a:extLst>
              <a:ext uri="{FF2B5EF4-FFF2-40B4-BE49-F238E27FC236}">
                <a16:creationId xmlns:a16="http://schemas.microsoft.com/office/drawing/2014/main" id="{137991FD-A360-4201-AF09-44EE68AB40DF}"/>
              </a:ext>
            </a:extLst>
          </p:cNvPr>
          <p:cNvSpPr>
            <a:spLocks noGrp="1" noChangeArrowheads="1"/>
          </p:cNvSpPr>
          <p:nvPr>
            <p:ph type="body" idx="1"/>
          </p:nvPr>
        </p:nvSpPr>
        <p:spPr>
          <a:xfrm>
            <a:off x="0" y="4819650"/>
            <a:ext cx="8915400" cy="1660525"/>
          </a:xfrm>
          <a:solidFill>
            <a:schemeClr val="bg1"/>
          </a:solidFill>
        </p:spPr>
        <p:txBody>
          <a:bodyPr/>
          <a:lstStyle/>
          <a:p>
            <a:pPr>
              <a:lnSpc>
                <a:spcPct val="90000"/>
              </a:lnSpc>
            </a:pPr>
            <a:r>
              <a:rPr lang="en-US" altLang="en-US" b="1"/>
              <a:t>PING</a:t>
            </a:r>
            <a:r>
              <a:rPr lang="en-US" altLang="en-US"/>
              <a:t> (Packet Internet Groper) là một tiện ích chẩn đoán được sử dụng để xác định xem một máy tính được kết nối đúng cách đến các thiết bị/liên mạng hay không. </a:t>
            </a:r>
          </a:p>
        </p:txBody>
      </p:sp>
      <p:sp>
        <p:nvSpPr>
          <p:cNvPr id="645126" name="Rectangle 5">
            <a:extLst>
              <a:ext uri="{FF2B5EF4-FFF2-40B4-BE49-F238E27FC236}">
                <a16:creationId xmlns:a16="http://schemas.microsoft.com/office/drawing/2014/main" id="{F2BDB82B-8012-4BB5-8019-6F3EC2032C82}"/>
              </a:ext>
            </a:extLst>
          </p:cNvPr>
          <p:cNvSpPr>
            <a:spLocks noGrp="1" noChangeArrowheads="1"/>
          </p:cNvSpPr>
          <p:nvPr>
            <p:ph type="title"/>
          </p:nvPr>
        </p:nvSpPr>
        <p:spPr>
          <a:xfrm>
            <a:off x="533400" y="-19050"/>
            <a:ext cx="7772400" cy="1143000"/>
          </a:xfrm>
          <a:noFill/>
        </p:spPr>
        <p:txBody>
          <a:bodyPr/>
          <a:lstStyle/>
          <a:p>
            <a:r>
              <a:rPr lang="en-US" altLang="en-US" b="1"/>
              <a:t>Ping – A TCP/IP Application</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Slide Number Placeholder 5">
            <a:extLst>
              <a:ext uri="{FF2B5EF4-FFF2-40B4-BE49-F238E27FC236}">
                <a16:creationId xmlns:a16="http://schemas.microsoft.com/office/drawing/2014/main" id="{7617B202-65E0-47F3-B44C-BA343DEAB31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E873A3B6-DB7D-4AEA-A562-9674A05B7A96}" type="slidenum">
              <a:rPr lang="en-US" altLang="en-US" sz="1400" smtClean="0"/>
              <a:pPr>
                <a:spcBef>
                  <a:spcPct val="0"/>
                </a:spcBef>
                <a:buClrTx/>
                <a:buSzTx/>
                <a:buFontTx/>
                <a:buNone/>
              </a:pPr>
              <a:t>153</a:t>
            </a:fld>
            <a:endParaRPr lang="en-US" altLang="en-US" sz="1400"/>
          </a:p>
        </p:txBody>
      </p:sp>
      <p:graphicFrame>
        <p:nvGraphicFramePr>
          <p:cNvPr id="647171" name="Object 2">
            <a:extLst>
              <a:ext uri="{FF2B5EF4-FFF2-40B4-BE49-F238E27FC236}">
                <a16:creationId xmlns:a16="http://schemas.microsoft.com/office/drawing/2014/main" id="{A209F8B5-37C6-424B-9FF2-1F0505F86A5F}"/>
              </a:ext>
            </a:extLst>
          </p:cNvPr>
          <p:cNvGraphicFramePr>
            <a:graphicFrameLocks noChangeAspect="1"/>
          </p:cNvGraphicFramePr>
          <p:nvPr/>
        </p:nvGraphicFramePr>
        <p:xfrm>
          <a:off x="3352800" y="609600"/>
          <a:ext cx="5556250" cy="4792663"/>
        </p:xfrm>
        <a:graphic>
          <a:graphicData uri="http://schemas.openxmlformats.org/presentationml/2006/ole">
            <mc:AlternateContent xmlns:mc="http://schemas.openxmlformats.org/markup-compatibility/2006">
              <mc:Choice xmlns:v="urn:schemas-microsoft-com:vml" Requires="v">
                <p:oleObj spid="_x0000_s647185" name="Bitmap Image" r:id="rId4" imgW="5555461" imgH="4793395" progId="Paint.Picture">
                  <p:embed/>
                </p:oleObj>
              </mc:Choice>
              <mc:Fallback>
                <p:oleObj name="Bitmap Image" r:id="rId4" imgW="5555461" imgH="4793395" progId="Paint.Picture">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609600"/>
                        <a:ext cx="5556250" cy="479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7172" name="Object 3">
            <a:extLst>
              <a:ext uri="{FF2B5EF4-FFF2-40B4-BE49-F238E27FC236}">
                <a16:creationId xmlns:a16="http://schemas.microsoft.com/office/drawing/2014/main" id="{E607CC9B-5850-4001-82FA-1B0F60640577}"/>
              </a:ext>
            </a:extLst>
          </p:cNvPr>
          <p:cNvGraphicFramePr>
            <a:graphicFrameLocks noChangeAspect="1"/>
          </p:cNvGraphicFramePr>
          <p:nvPr/>
        </p:nvGraphicFramePr>
        <p:xfrm>
          <a:off x="228600" y="609600"/>
          <a:ext cx="2971800" cy="2876550"/>
        </p:xfrm>
        <a:graphic>
          <a:graphicData uri="http://schemas.openxmlformats.org/presentationml/2006/ole">
            <mc:AlternateContent xmlns:mc="http://schemas.openxmlformats.org/markup-compatibility/2006">
              <mc:Choice xmlns:v="urn:schemas-microsoft-com:vml" Requires="v">
                <p:oleObj spid="_x0000_s647186" name="Bitmap Image" r:id="rId6" imgW="4305673" imgH="4168501" progId="Paint.Picture">
                  <p:embed/>
                </p:oleObj>
              </mc:Choice>
              <mc:Fallback>
                <p:oleObj name="Bitmap Image" r:id="rId6" imgW="4305673" imgH="4168501" progId="Paint.Picture">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609600"/>
                        <a:ext cx="2971800"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7173" name="Rectangle 4">
            <a:extLst>
              <a:ext uri="{FF2B5EF4-FFF2-40B4-BE49-F238E27FC236}">
                <a16:creationId xmlns:a16="http://schemas.microsoft.com/office/drawing/2014/main" id="{9D1F5A96-529C-4E73-BD86-556F1CF4DEDC}"/>
              </a:ext>
            </a:extLst>
          </p:cNvPr>
          <p:cNvSpPr>
            <a:spLocks noGrp="1" noChangeArrowheads="1"/>
          </p:cNvSpPr>
          <p:nvPr>
            <p:ph type="title"/>
          </p:nvPr>
        </p:nvSpPr>
        <p:spPr>
          <a:xfrm>
            <a:off x="0" y="-285750"/>
            <a:ext cx="9144000" cy="1143000"/>
          </a:xfrm>
          <a:noFill/>
        </p:spPr>
        <p:txBody>
          <a:bodyPr/>
          <a:lstStyle/>
          <a:p>
            <a:r>
              <a:rPr lang="en-US" altLang="en-US" b="1"/>
              <a:t>Traceroute – A TCP/IP Application</a:t>
            </a:r>
          </a:p>
        </p:txBody>
      </p:sp>
      <p:sp>
        <p:nvSpPr>
          <p:cNvPr id="647174" name="Rectangle 5">
            <a:extLst>
              <a:ext uri="{FF2B5EF4-FFF2-40B4-BE49-F238E27FC236}">
                <a16:creationId xmlns:a16="http://schemas.microsoft.com/office/drawing/2014/main" id="{411F4981-15AD-4805-8D14-53C7CC3DC98C}"/>
              </a:ext>
            </a:extLst>
          </p:cNvPr>
          <p:cNvSpPr>
            <a:spLocks noGrp="1" noChangeArrowheads="1"/>
          </p:cNvSpPr>
          <p:nvPr>
            <p:ph type="body" idx="1"/>
          </p:nvPr>
        </p:nvSpPr>
        <p:spPr>
          <a:xfrm>
            <a:off x="-1" y="4741263"/>
            <a:ext cx="9143999" cy="2133600"/>
          </a:xfrm>
          <a:solidFill>
            <a:schemeClr val="bg1"/>
          </a:solidFill>
        </p:spPr>
        <p:txBody>
          <a:bodyPr/>
          <a:lstStyle/>
          <a:p>
            <a:pPr>
              <a:lnSpc>
                <a:spcPct val="80000"/>
              </a:lnSpc>
            </a:pPr>
            <a:r>
              <a:rPr lang="en-US" altLang="en-US" b="1"/>
              <a:t>Traceroute</a:t>
            </a:r>
            <a:r>
              <a:rPr lang="en-US" altLang="en-US"/>
              <a:t> là một chương trình, có sẵn trên nhiều hệ thống, tương tự như PING, tuy nhiên traceroute cung cấp nhiều thông tin hơn so với PING. </a:t>
            </a:r>
          </a:p>
          <a:p>
            <a:pPr>
              <a:lnSpc>
                <a:spcPct val="80000"/>
              </a:lnSpc>
            </a:pPr>
            <a:r>
              <a:rPr lang="en-US" altLang="en-US"/>
              <a:t>Traceroute lưu vết đường đi mà một gói đi đến đích, và được dùng để gỡ rối các vấn đề về định tuyến.</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Slide Number Placeholder 5">
            <a:extLst>
              <a:ext uri="{FF2B5EF4-FFF2-40B4-BE49-F238E27FC236}">
                <a16:creationId xmlns:a16="http://schemas.microsoft.com/office/drawing/2014/main" id="{4B1097D1-3E14-4A4D-9FE2-5134EC4BE5D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FA5F273F-2CA8-4448-A374-B4ED7A91FF4E}" type="slidenum">
              <a:rPr lang="en-US" altLang="en-US" sz="1400" smtClean="0"/>
              <a:pPr>
                <a:spcBef>
                  <a:spcPct val="0"/>
                </a:spcBef>
                <a:buClrTx/>
                <a:buSzTx/>
                <a:buFontTx/>
                <a:buNone/>
              </a:pPr>
              <a:t>154</a:t>
            </a:fld>
            <a:endParaRPr lang="en-US" altLang="en-US" sz="1400"/>
          </a:p>
        </p:txBody>
      </p:sp>
      <p:sp>
        <p:nvSpPr>
          <p:cNvPr id="649219" name="Rectangle 2">
            <a:extLst>
              <a:ext uri="{FF2B5EF4-FFF2-40B4-BE49-F238E27FC236}">
                <a16:creationId xmlns:a16="http://schemas.microsoft.com/office/drawing/2014/main" id="{E4DDB83F-F374-44B0-A44C-8B5DB39F8710}"/>
              </a:ext>
            </a:extLst>
          </p:cNvPr>
          <p:cNvSpPr>
            <a:spLocks noGrp="1" noChangeArrowheads="1"/>
          </p:cNvSpPr>
          <p:nvPr>
            <p:ph type="title"/>
          </p:nvPr>
        </p:nvSpPr>
        <p:spPr>
          <a:xfrm>
            <a:off x="177800" y="346075"/>
            <a:ext cx="8826500" cy="1143000"/>
          </a:xfrm>
        </p:spPr>
        <p:txBody>
          <a:bodyPr/>
          <a:lstStyle/>
          <a:p>
            <a:r>
              <a:rPr lang="en-US" altLang="en-US" sz="3200"/>
              <a:t>Giao thức cấu hình host động</a:t>
            </a:r>
            <a:br>
              <a:rPr lang="en-US" altLang="en-US" sz="3200"/>
            </a:br>
            <a:r>
              <a:rPr lang="en-US" altLang="en-US" sz="3200"/>
              <a:t>DHCP: Dynamic Host Configuration Protocol</a:t>
            </a:r>
          </a:p>
        </p:txBody>
      </p:sp>
      <p:sp>
        <p:nvSpPr>
          <p:cNvPr id="649220" name="Rectangle 3">
            <a:extLst>
              <a:ext uri="{FF2B5EF4-FFF2-40B4-BE49-F238E27FC236}">
                <a16:creationId xmlns:a16="http://schemas.microsoft.com/office/drawing/2014/main" id="{A01525F8-0844-4B97-8EDA-BEF046340297}"/>
              </a:ext>
            </a:extLst>
          </p:cNvPr>
          <p:cNvSpPr>
            <a:spLocks noGrp="1" noChangeArrowheads="1"/>
          </p:cNvSpPr>
          <p:nvPr>
            <p:ph type="body" idx="1"/>
          </p:nvPr>
        </p:nvSpPr>
        <p:spPr>
          <a:xfrm>
            <a:off x="511175" y="1687513"/>
            <a:ext cx="8259763" cy="4670425"/>
          </a:xfrm>
        </p:spPr>
        <p:txBody>
          <a:bodyPr/>
          <a:lstStyle/>
          <a:p>
            <a:pPr>
              <a:buFont typeface="ZapfDingbats" pitchFamily="82" charset="2"/>
              <a:buNone/>
            </a:pPr>
            <a:r>
              <a:rPr lang="en-US" altLang="en-US" sz="2400" u="sng">
                <a:solidFill>
                  <a:srgbClr val="FF0000"/>
                </a:solidFill>
              </a:rPr>
              <a:t>Much đích:</a:t>
            </a:r>
            <a:r>
              <a:rPr lang="en-US" altLang="en-US" sz="2400"/>
              <a:t> cho phép trạm có được địa chỉ IP </a:t>
            </a:r>
            <a:r>
              <a:rPr lang="en-US" altLang="en-US" sz="2400" i="1"/>
              <a:t>động </a:t>
            </a:r>
            <a:r>
              <a:rPr lang="en-US" altLang="en-US" sz="2400"/>
              <a:t>từ máy chủ mạng khi nó gia nhập mạng</a:t>
            </a:r>
          </a:p>
          <a:p>
            <a:pPr lvl="1">
              <a:buFont typeface="ZapfDingbats" pitchFamily="82" charset="2"/>
              <a:buNone/>
            </a:pPr>
            <a:r>
              <a:rPr lang="en-US" altLang="en-US" sz="2000"/>
              <a:t>Có thể làm mới hợp đồng sử dụng địa chỉ đang sử dụng</a:t>
            </a:r>
          </a:p>
          <a:p>
            <a:pPr lvl="1">
              <a:buFont typeface="ZapfDingbats" pitchFamily="82" charset="2"/>
              <a:buNone/>
            </a:pPr>
            <a:r>
              <a:rPr lang="en-US" altLang="en-US" sz="2000"/>
              <a:t>Cho phép sử dụng lại địa chỉ (chỉ giữ địa chỉ trong khi kết nối</a:t>
            </a:r>
          </a:p>
          <a:p>
            <a:pPr lvl="1">
              <a:buFont typeface="ZapfDingbats" pitchFamily="82" charset="2"/>
              <a:buNone/>
            </a:pPr>
            <a:r>
              <a:rPr lang="en-US" altLang="en-US" sz="2000"/>
              <a:t>Hỗ trợ mobile users muốn gia nhập mạng</a:t>
            </a:r>
          </a:p>
          <a:p>
            <a:pPr>
              <a:buFont typeface="ZapfDingbats" pitchFamily="82" charset="2"/>
              <a:buNone/>
            </a:pPr>
            <a:r>
              <a:rPr lang="en-US" altLang="en-US" sz="2400"/>
              <a:t>Tổng quan về DHCP :</a:t>
            </a:r>
            <a:endParaRPr lang="en-US" altLang="en-US"/>
          </a:p>
          <a:p>
            <a:pPr lvl="1"/>
            <a:r>
              <a:rPr lang="en-US" altLang="en-US"/>
              <a:t>host quảng bá thông điệp “</a:t>
            </a:r>
            <a:r>
              <a:rPr lang="en-US" altLang="en-US">
                <a:solidFill>
                  <a:schemeClr val="accent2"/>
                </a:solidFill>
              </a:rPr>
              <a:t>DHCP discover</a:t>
            </a:r>
            <a:r>
              <a:rPr lang="en-US" altLang="en-US"/>
              <a:t>”</a:t>
            </a:r>
          </a:p>
          <a:p>
            <a:pPr lvl="1"/>
            <a:r>
              <a:rPr lang="en-US" altLang="en-US"/>
              <a:t>DHCP server trả lời bằng thông điệp “</a:t>
            </a:r>
            <a:r>
              <a:rPr lang="en-US" altLang="en-US">
                <a:solidFill>
                  <a:schemeClr val="accent2"/>
                </a:solidFill>
              </a:rPr>
              <a:t>DHCP offer</a:t>
            </a:r>
            <a:r>
              <a:rPr lang="en-US" altLang="en-US"/>
              <a:t>”</a:t>
            </a:r>
          </a:p>
          <a:p>
            <a:pPr lvl="1"/>
            <a:r>
              <a:rPr lang="en-US" altLang="en-US"/>
              <a:t>host yêu cầu IP address: thông điệp “</a:t>
            </a:r>
            <a:r>
              <a:rPr lang="en-US" altLang="en-US">
                <a:solidFill>
                  <a:schemeClr val="accent2"/>
                </a:solidFill>
              </a:rPr>
              <a:t>DHCP request</a:t>
            </a:r>
            <a:r>
              <a:rPr lang="en-US" altLang="en-US"/>
              <a:t>”</a:t>
            </a:r>
          </a:p>
          <a:p>
            <a:pPr lvl="1"/>
            <a:r>
              <a:rPr lang="en-US" altLang="en-US"/>
              <a:t>DHCP server gởi địa chỉ: thông điệp “</a:t>
            </a:r>
            <a:r>
              <a:rPr lang="en-US" altLang="en-US">
                <a:solidFill>
                  <a:schemeClr val="accent2"/>
                </a:solidFill>
              </a:rPr>
              <a:t>DHCP ack</a:t>
            </a:r>
            <a:r>
              <a:rPr lang="en-US" altLang="en-US"/>
              <a:t>” </a:t>
            </a:r>
          </a:p>
          <a:p>
            <a:endParaRPr lang="en-US" alt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Slide Number Placeholder 5">
            <a:extLst>
              <a:ext uri="{FF2B5EF4-FFF2-40B4-BE49-F238E27FC236}">
                <a16:creationId xmlns:a16="http://schemas.microsoft.com/office/drawing/2014/main" id="{D0745EF2-0DD1-49EC-A187-46747E042BE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55732F95-6B48-47AB-A95C-856981ACF13C}" type="slidenum">
              <a:rPr lang="en-US" altLang="en-US" sz="1400" smtClean="0"/>
              <a:pPr>
                <a:spcBef>
                  <a:spcPct val="0"/>
                </a:spcBef>
                <a:buClrTx/>
                <a:buSzTx/>
                <a:buFontTx/>
                <a:buNone/>
              </a:pPr>
              <a:t>155</a:t>
            </a:fld>
            <a:endParaRPr lang="en-US" altLang="en-US" sz="1400"/>
          </a:p>
        </p:txBody>
      </p:sp>
      <p:sp>
        <p:nvSpPr>
          <p:cNvPr id="651267" name="Rectangle 2">
            <a:extLst>
              <a:ext uri="{FF2B5EF4-FFF2-40B4-BE49-F238E27FC236}">
                <a16:creationId xmlns:a16="http://schemas.microsoft.com/office/drawing/2014/main" id="{901312C9-B124-486D-B5EA-4C164B91E26F}"/>
              </a:ext>
            </a:extLst>
          </p:cNvPr>
          <p:cNvSpPr>
            <a:spLocks noGrp="1" noChangeArrowheads="1"/>
          </p:cNvSpPr>
          <p:nvPr>
            <p:ph type="title"/>
          </p:nvPr>
        </p:nvSpPr>
        <p:spPr>
          <a:xfrm>
            <a:off x="0" y="388938"/>
            <a:ext cx="9144000" cy="1143000"/>
          </a:xfrm>
        </p:spPr>
        <p:txBody>
          <a:bodyPr/>
          <a:lstStyle/>
          <a:p>
            <a:r>
              <a:rPr lang="en-US" altLang="en-US" sz="3600"/>
              <a:t>Ví dụ về hoạt động của DHCP client-server</a:t>
            </a:r>
          </a:p>
        </p:txBody>
      </p:sp>
      <p:sp>
        <p:nvSpPr>
          <p:cNvPr id="651268" name="Rectangle 3">
            <a:extLst>
              <a:ext uri="{FF2B5EF4-FFF2-40B4-BE49-F238E27FC236}">
                <a16:creationId xmlns:a16="http://schemas.microsoft.com/office/drawing/2014/main" id="{56BAEFA3-1955-49A0-B0BB-D5AEEE9559D3}"/>
              </a:ext>
            </a:extLst>
          </p:cNvPr>
          <p:cNvSpPr>
            <a:spLocks noChangeArrowheads="1"/>
          </p:cNvSpPr>
          <p:nvPr/>
        </p:nvSpPr>
        <p:spPr bwMode="auto">
          <a:xfrm>
            <a:off x="2408238" y="6037263"/>
            <a:ext cx="4978400" cy="3190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51269" name="Freeform 4">
            <a:extLst>
              <a:ext uri="{FF2B5EF4-FFF2-40B4-BE49-F238E27FC236}">
                <a16:creationId xmlns:a16="http://schemas.microsoft.com/office/drawing/2014/main" id="{4F3165B1-EBA9-447B-BA84-4CA671CD6478}"/>
              </a:ext>
            </a:extLst>
          </p:cNvPr>
          <p:cNvSpPr>
            <a:spLocks/>
          </p:cNvSpPr>
          <p:nvPr/>
        </p:nvSpPr>
        <p:spPr bwMode="auto">
          <a:xfrm>
            <a:off x="1712913" y="2103438"/>
            <a:ext cx="1941512" cy="2049462"/>
          </a:xfrm>
          <a:custGeom>
            <a:avLst/>
            <a:gdLst>
              <a:gd name="T0" fmla="*/ 2147483646 w 1223"/>
              <a:gd name="T1" fmla="*/ 2147483646 h 1291"/>
              <a:gd name="T2" fmla="*/ 2147483646 w 1223"/>
              <a:gd name="T3" fmla="*/ 2147483646 h 1291"/>
              <a:gd name="T4" fmla="*/ 2147483646 w 1223"/>
              <a:gd name="T5" fmla="*/ 2147483646 h 1291"/>
              <a:gd name="T6" fmla="*/ 2147483646 w 1223"/>
              <a:gd name="T7" fmla="*/ 2147483646 h 1291"/>
              <a:gd name="T8" fmla="*/ 2147483646 w 1223"/>
              <a:gd name="T9" fmla="*/ 2147483646 h 1291"/>
              <a:gd name="T10" fmla="*/ 2147483646 w 1223"/>
              <a:gd name="T11" fmla="*/ 2147483646 h 1291"/>
              <a:gd name="T12" fmla="*/ 2147483646 w 1223"/>
              <a:gd name="T13" fmla="*/ 2147483646 h 1291"/>
              <a:gd name="T14" fmla="*/ 2147483646 w 1223"/>
              <a:gd name="T15" fmla="*/ 2147483646 h 1291"/>
              <a:gd name="T16" fmla="*/ 2147483646 w 1223"/>
              <a:gd name="T17" fmla="*/ 2147483646 h 1291"/>
              <a:gd name="T18" fmla="*/ 2147483646 w 1223"/>
              <a:gd name="T19" fmla="*/ 2147483646 h 1291"/>
              <a:gd name="T20" fmla="*/ 2147483646 w 1223"/>
              <a:gd name="T21" fmla="*/ 2147483646 h 1291"/>
              <a:gd name="T22" fmla="*/ 2147483646 w 1223"/>
              <a:gd name="T23" fmla="*/ 2147483646 h 1291"/>
              <a:gd name="T24" fmla="*/ 2147483646 w 1223"/>
              <a:gd name="T25" fmla="*/ 2147483646 h 1291"/>
              <a:gd name="T26" fmla="*/ 2147483646 w 1223"/>
              <a:gd name="T27" fmla="*/ 2147483646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51270" name="Freeform 5">
            <a:extLst>
              <a:ext uri="{FF2B5EF4-FFF2-40B4-BE49-F238E27FC236}">
                <a16:creationId xmlns:a16="http://schemas.microsoft.com/office/drawing/2014/main" id="{0F7CABC2-0A9D-4EB5-876D-47D9414A9151}"/>
              </a:ext>
            </a:extLst>
          </p:cNvPr>
          <p:cNvSpPr>
            <a:spLocks/>
          </p:cNvSpPr>
          <p:nvPr/>
        </p:nvSpPr>
        <p:spPr bwMode="auto">
          <a:xfrm>
            <a:off x="4229100" y="2390775"/>
            <a:ext cx="1906588" cy="1958975"/>
          </a:xfrm>
          <a:custGeom>
            <a:avLst/>
            <a:gdLst>
              <a:gd name="T0" fmla="*/ 2147483646 w 1201"/>
              <a:gd name="T1" fmla="*/ 2147483646 h 1234"/>
              <a:gd name="T2" fmla="*/ 2147483646 w 1201"/>
              <a:gd name="T3" fmla="*/ 2147483646 h 1234"/>
              <a:gd name="T4" fmla="*/ 2147483646 w 1201"/>
              <a:gd name="T5" fmla="*/ 2147483646 h 1234"/>
              <a:gd name="T6" fmla="*/ 2147483646 w 1201"/>
              <a:gd name="T7" fmla="*/ 2147483646 h 1234"/>
              <a:gd name="T8" fmla="*/ 2147483646 w 1201"/>
              <a:gd name="T9" fmla="*/ 2147483646 h 1234"/>
              <a:gd name="T10" fmla="*/ 2147483646 w 1201"/>
              <a:gd name="T11" fmla="*/ 2147483646 h 1234"/>
              <a:gd name="T12" fmla="*/ 2147483646 w 1201"/>
              <a:gd name="T13" fmla="*/ 2147483646 h 1234"/>
              <a:gd name="T14" fmla="*/ 2147483646 w 1201"/>
              <a:gd name="T15" fmla="*/ 2147483646 h 1234"/>
              <a:gd name="T16" fmla="*/ 2147483646 w 1201"/>
              <a:gd name="T17" fmla="*/ 2147483646 h 1234"/>
              <a:gd name="T18" fmla="*/ 2147483646 w 1201"/>
              <a:gd name="T19" fmla="*/ 2147483646 h 1234"/>
              <a:gd name="T20" fmla="*/ 2147483646 w 1201"/>
              <a:gd name="T21" fmla="*/ 2147483646 h 1234"/>
              <a:gd name="T22" fmla="*/ 2147483646 w 1201"/>
              <a:gd name="T23" fmla="*/ 2147483646 h 1234"/>
              <a:gd name="T24" fmla="*/ 2147483646 w 1201"/>
              <a:gd name="T25" fmla="*/ 2147483646 h 1234"/>
              <a:gd name="T26" fmla="*/ 2147483646 w 1201"/>
              <a:gd name="T27" fmla="*/ 2147483646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1"/>
              <a:gd name="T43" fmla="*/ 0 h 1234"/>
              <a:gd name="T44" fmla="*/ 1201 w 1201"/>
              <a:gd name="T45" fmla="*/ 1234 h 1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51271" name="Freeform 6">
            <a:extLst>
              <a:ext uri="{FF2B5EF4-FFF2-40B4-BE49-F238E27FC236}">
                <a16:creationId xmlns:a16="http://schemas.microsoft.com/office/drawing/2014/main" id="{2C25E08E-BE91-4B1A-B407-EAB73223A082}"/>
              </a:ext>
            </a:extLst>
          </p:cNvPr>
          <p:cNvSpPr>
            <a:spLocks/>
          </p:cNvSpPr>
          <p:nvPr/>
        </p:nvSpPr>
        <p:spPr bwMode="auto">
          <a:xfrm>
            <a:off x="2921000" y="3767138"/>
            <a:ext cx="2055813" cy="1490662"/>
          </a:xfrm>
          <a:custGeom>
            <a:avLst/>
            <a:gdLst>
              <a:gd name="T0" fmla="*/ 2147483646 w 1295"/>
              <a:gd name="T1" fmla="*/ 2147483646 h 939"/>
              <a:gd name="T2" fmla="*/ 2147483646 w 1295"/>
              <a:gd name="T3" fmla="*/ 2147483646 h 939"/>
              <a:gd name="T4" fmla="*/ 2147483646 w 1295"/>
              <a:gd name="T5" fmla="*/ 2147483646 h 939"/>
              <a:gd name="T6" fmla="*/ 2147483646 w 1295"/>
              <a:gd name="T7" fmla="*/ 2147483646 h 939"/>
              <a:gd name="T8" fmla="*/ 2147483646 w 1295"/>
              <a:gd name="T9" fmla="*/ 2147483646 h 939"/>
              <a:gd name="T10" fmla="*/ 2147483646 w 1295"/>
              <a:gd name="T11" fmla="*/ 2147483646 h 939"/>
              <a:gd name="T12" fmla="*/ 2147483646 w 1295"/>
              <a:gd name="T13" fmla="*/ 2147483646 h 939"/>
              <a:gd name="T14" fmla="*/ 2147483646 w 1295"/>
              <a:gd name="T15" fmla="*/ 2147483646 h 939"/>
              <a:gd name="T16" fmla="*/ 2147483646 w 1295"/>
              <a:gd name="T17" fmla="*/ 2147483646 h 939"/>
              <a:gd name="T18" fmla="*/ 2147483646 w 1295"/>
              <a:gd name="T19" fmla="*/ 2147483646 h 939"/>
              <a:gd name="T20" fmla="*/ 2147483646 w 1295"/>
              <a:gd name="T21" fmla="*/ 2147483646 h 939"/>
              <a:gd name="T22" fmla="*/ 2147483646 w 1295"/>
              <a:gd name="T23" fmla="*/ 2147483646 h 9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5"/>
              <a:gd name="T37" fmla="*/ 0 h 939"/>
              <a:gd name="T38" fmla="*/ 1295 w 1295"/>
              <a:gd name="T39" fmla="*/ 939 h 9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5" h="939">
                <a:moveTo>
                  <a:pt x="600" y="30"/>
                </a:moveTo>
                <a:cubicBezTo>
                  <a:pt x="486" y="60"/>
                  <a:pt x="610" y="247"/>
                  <a:pt x="525" y="393"/>
                </a:cubicBezTo>
                <a:cubicBezTo>
                  <a:pt x="439" y="467"/>
                  <a:pt x="162" y="394"/>
                  <a:pt x="81" y="471"/>
                </a:cubicBezTo>
                <a:cubicBezTo>
                  <a:pt x="0" y="548"/>
                  <a:pt x="18" y="779"/>
                  <a:pt x="39" y="855"/>
                </a:cubicBezTo>
                <a:cubicBezTo>
                  <a:pt x="60" y="931"/>
                  <a:pt x="142" y="915"/>
                  <a:pt x="207" y="927"/>
                </a:cubicBezTo>
                <a:cubicBezTo>
                  <a:pt x="272" y="939"/>
                  <a:pt x="346" y="933"/>
                  <a:pt x="429" y="927"/>
                </a:cubicBezTo>
                <a:cubicBezTo>
                  <a:pt x="512" y="921"/>
                  <a:pt x="572" y="904"/>
                  <a:pt x="705" y="891"/>
                </a:cubicBezTo>
                <a:cubicBezTo>
                  <a:pt x="838" y="878"/>
                  <a:pt x="1159" y="921"/>
                  <a:pt x="1227" y="849"/>
                </a:cubicBezTo>
                <a:cubicBezTo>
                  <a:pt x="1295" y="777"/>
                  <a:pt x="1188" y="540"/>
                  <a:pt x="1113" y="459"/>
                </a:cubicBezTo>
                <a:cubicBezTo>
                  <a:pt x="1038" y="378"/>
                  <a:pt x="835" y="432"/>
                  <a:pt x="777" y="363"/>
                </a:cubicBezTo>
                <a:cubicBezTo>
                  <a:pt x="719" y="294"/>
                  <a:pt x="791" y="97"/>
                  <a:pt x="762" y="42"/>
                </a:cubicBezTo>
                <a:cubicBezTo>
                  <a:pt x="708" y="15"/>
                  <a:pt x="714" y="0"/>
                  <a:pt x="600" y="30"/>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aphicFrame>
        <p:nvGraphicFramePr>
          <p:cNvPr id="651272" name="Object 7">
            <a:extLst>
              <a:ext uri="{FF2B5EF4-FFF2-40B4-BE49-F238E27FC236}">
                <a16:creationId xmlns:a16="http://schemas.microsoft.com/office/drawing/2014/main" id="{BEC61D0F-2A7E-491B-9FA1-AED71786C316}"/>
              </a:ext>
            </a:extLst>
          </p:cNvPr>
          <p:cNvGraphicFramePr>
            <a:graphicFrameLocks noChangeAspect="1"/>
          </p:cNvGraphicFramePr>
          <p:nvPr/>
        </p:nvGraphicFramePr>
        <p:xfrm>
          <a:off x="1790700" y="2208213"/>
          <a:ext cx="584200" cy="463550"/>
        </p:xfrm>
        <a:graphic>
          <a:graphicData uri="http://schemas.openxmlformats.org/presentationml/2006/ole">
            <mc:AlternateContent xmlns:mc="http://schemas.openxmlformats.org/markup-compatibility/2006">
              <mc:Choice xmlns:v="urn:schemas-microsoft-com:vml" Requires="v">
                <p:oleObj spid="_x0000_s651406" name="Clip" r:id="rId4" imgW="1307263" imgH="1084139" progId="MS_ClipArt_Gallery.2">
                  <p:embed/>
                </p:oleObj>
              </mc:Choice>
              <mc:Fallback>
                <p:oleObj name="Clip" r:id="rId4" imgW="1307263" imgH="1084139" progId="MS_ClipArt_Gallery.2">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0700" y="2208213"/>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1273" name="Line 8">
            <a:extLst>
              <a:ext uri="{FF2B5EF4-FFF2-40B4-BE49-F238E27FC236}">
                <a16:creationId xmlns:a16="http://schemas.microsoft.com/office/drawing/2014/main" id="{E691EADE-7FB9-4AC2-88D6-0FAD5E6EF106}"/>
              </a:ext>
            </a:extLst>
          </p:cNvPr>
          <p:cNvSpPr>
            <a:spLocks noChangeShapeType="1"/>
          </p:cNvSpPr>
          <p:nvPr/>
        </p:nvSpPr>
        <p:spPr bwMode="auto">
          <a:xfrm>
            <a:off x="2351088" y="2581275"/>
            <a:ext cx="277812"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1274" name="Line 9">
            <a:extLst>
              <a:ext uri="{FF2B5EF4-FFF2-40B4-BE49-F238E27FC236}">
                <a16:creationId xmlns:a16="http://schemas.microsoft.com/office/drawing/2014/main" id="{DC550F7C-2487-4FB3-9113-BB2E05C0A4C6}"/>
              </a:ext>
            </a:extLst>
          </p:cNvPr>
          <p:cNvSpPr>
            <a:spLocks noChangeShapeType="1"/>
          </p:cNvSpPr>
          <p:nvPr/>
        </p:nvSpPr>
        <p:spPr bwMode="auto">
          <a:xfrm flipH="1">
            <a:off x="2641600" y="2566988"/>
            <a:ext cx="0" cy="12906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1275" name="Line 10">
            <a:extLst>
              <a:ext uri="{FF2B5EF4-FFF2-40B4-BE49-F238E27FC236}">
                <a16:creationId xmlns:a16="http://schemas.microsoft.com/office/drawing/2014/main" id="{1C677D4A-F662-4278-9414-C517B0A2C3EB}"/>
              </a:ext>
            </a:extLst>
          </p:cNvPr>
          <p:cNvSpPr>
            <a:spLocks noChangeShapeType="1"/>
          </p:cNvSpPr>
          <p:nvPr/>
        </p:nvSpPr>
        <p:spPr bwMode="auto">
          <a:xfrm flipV="1">
            <a:off x="2351088" y="3225800"/>
            <a:ext cx="277812"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1276" name="Line 11">
            <a:extLst>
              <a:ext uri="{FF2B5EF4-FFF2-40B4-BE49-F238E27FC236}">
                <a16:creationId xmlns:a16="http://schemas.microsoft.com/office/drawing/2014/main" id="{93E26E39-2E3A-432B-91B5-F1BDC0BC44DF}"/>
              </a:ext>
            </a:extLst>
          </p:cNvPr>
          <p:cNvSpPr>
            <a:spLocks noChangeShapeType="1"/>
          </p:cNvSpPr>
          <p:nvPr/>
        </p:nvSpPr>
        <p:spPr bwMode="auto">
          <a:xfrm>
            <a:off x="2360613" y="3852863"/>
            <a:ext cx="273050"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651277" name="Object 12">
            <a:extLst>
              <a:ext uri="{FF2B5EF4-FFF2-40B4-BE49-F238E27FC236}">
                <a16:creationId xmlns:a16="http://schemas.microsoft.com/office/drawing/2014/main" id="{D58295DA-5725-498F-B994-111176CF6B8D}"/>
              </a:ext>
            </a:extLst>
          </p:cNvPr>
          <p:cNvGraphicFramePr>
            <a:graphicFrameLocks noChangeAspect="1"/>
          </p:cNvGraphicFramePr>
          <p:nvPr/>
        </p:nvGraphicFramePr>
        <p:xfrm>
          <a:off x="1790700" y="2874963"/>
          <a:ext cx="584200" cy="463550"/>
        </p:xfrm>
        <a:graphic>
          <a:graphicData uri="http://schemas.openxmlformats.org/presentationml/2006/ole">
            <mc:AlternateContent xmlns:mc="http://schemas.openxmlformats.org/markup-compatibility/2006">
              <mc:Choice xmlns:v="urn:schemas-microsoft-com:vml" Requires="v">
                <p:oleObj spid="_x0000_s651407" name="Clip" r:id="rId6" imgW="1307263" imgH="1084139" progId="MS_ClipArt_Gallery.2">
                  <p:embed/>
                </p:oleObj>
              </mc:Choice>
              <mc:Fallback>
                <p:oleObj name="Clip" r:id="rId6" imgW="1307263" imgH="1084139" progId="MS_ClipArt_Gallery.2">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0700" y="2874963"/>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1278" name="Object 13">
            <a:extLst>
              <a:ext uri="{FF2B5EF4-FFF2-40B4-BE49-F238E27FC236}">
                <a16:creationId xmlns:a16="http://schemas.microsoft.com/office/drawing/2014/main" id="{16FDCB37-B943-4CEC-8A02-A7397F64F87B}"/>
              </a:ext>
            </a:extLst>
          </p:cNvPr>
          <p:cNvGraphicFramePr>
            <a:graphicFrameLocks noChangeAspect="1"/>
          </p:cNvGraphicFramePr>
          <p:nvPr/>
        </p:nvGraphicFramePr>
        <p:xfrm>
          <a:off x="1790700" y="3484563"/>
          <a:ext cx="584200" cy="463550"/>
        </p:xfrm>
        <a:graphic>
          <a:graphicData uri="http://schemas.openxmlformats.org/presentationml/2006/ole">
            <mc:AlternateContent xmlns:mc="http://schemas.openxmlformats.org/markup-compatibility/2006">
              <mc:Choice xmlns:v="urn:schemas-microsoft-com:vml" Requires="v">
                <p:oleObj spid="_x0000_s651408" name="Clip" r:id="rId7" imgW="1307263" imgH="1084139" progId="MS_ClipArt_Gallery.2">
                  <p:embed/>
                </p:oleObj>
              </mc:Choice>
              <mc:Fallback>
                <p:oleObj name="Clip" r:id="rId7" imgW="1307263" imgH="1084139" progId="MS_ClipArt_Gallery.2">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0700" y="3484563"/>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1279" name="Line 14">
            <a:extLst>
              <a:ext uri="{FF2B5EF4-FFF2-40B4-BE49-F238E27FC236}">
                <a16:creationId xmlns:a16="http://schemas.microsoft.com/office/drawing/2014/main" id="{6D538928-597A-40C9-AD43-16128BA3A7D3}"/>
              </a:ext>
            </a:extLst>
          </p:cNvPr>
          <p:cNvSpPr>
            <a:spLocks noChangeShapeType="1"/>
          </p:cNvSpPr>
          <p:nvPr/>
        </p:nvSpPr>
        <p:spPr bwMode="auto">
          <a:xfrm>
            <a:off x="2641600" y="3424238"/>
            <a:ext cx="10350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651280" name="Group 15">
            <a:extLst>
              <a:ext uri="{FF2B5EF4-FFF2-40B4-BE49-F238E27FC236}">
                <a16:creationId xmlns:a16="http://schemas.microsoft.com/office/drawing/2014/main" id="{609A7D9C-AB13-4CD9-B632-26F76341AAE3}"/>
              </a:ext>
            </a:extLst>
          </p:cNvPr>
          <p:cNvGrpSpPr>
            <a:grpSpLocks/>
          </p:cNvGrpSpPr>
          <p:nvPr/>
        </p:nvGrpSpPr>
        <p:grpSpPr bwMode="auto">
          <a:xfrm>
            <a:off x="3584575" y="3389313"/>
            <a:ext cx="711200" cy="381000"/>
            <a:chOff x="3600" y="219"/>
            <a:chExt cx="360" cy="175"/>
          </a:xfrm>
        </p:grpSpPr>
        <p:sp>
          <p:nvSpPr>
            <p:cNvPr id="651348" name="Oval 16">
              <a:extLst>
                <a:ext uri="{FF2B5EF4-FFF2-40B4-BE49-F238E27FC236}">
                  <a16:creationId xmlns:a16="http://schemas.microsoft.com/office/drawing/2014/main" id="{F073D688-19E4-4FC7-8C2E-159FCD184E01}"/>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51349" name="Line 17">
              <a:extLst>
                <a:ext uri="{FF2B5EF4-FFF2-40B4-BE49-F238E27FC236}">
                  <a16:creationId xmlns:a16="http://schemas.microsoft.com/office/drawing/2014/main" id="{8D41E51E-CE73-4843-A82F-34ECC9A90279}"/>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1350" name="Line 18">
              <a:extLst>
                <a:ext uri="{FF2B5EF4-FFF2-40B4-BE49-F238E27FC236}">
                  <a16:creationId xmlns:a16="http://schemas.microsoft.com/office/drawing/2014/main" id="{40A08D32-872E-472A-9A24-480158DBA017}"/>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1351" name="Rectangle 19">
              <a:extLst>
                <a:ext uri="{FF2B5EF4-FFF2-40B4-BE49-F238E27FC236}">
                  <a16:creationId xmlns:a16="http://schemas.microsoft.com/office/drawing/2014/main" id="{67B7F551-420E-420C-B06B-779ED1648CB3}"/>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651352" name="Oval 20">
              <a:extLst>
                <a:ext uri="{FF2B5EF4-FFF2-40B4-BE49-F238E27FC236}">
                  <a16:creationId xmlns:a16="http://schemas.microsoft.com/office/drawing/2014/main" id="{354E54DA-4658-4999-B5D9-6990E5A014A0}"/>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651353" name="Group 21">
              <a:extLst>
                <a:ext uri="{FF2B5EF4-FFF2-40B4-BE49-F238E27FC236}">
                  <a16:creationId xmlns:a16="http://schemas.microsoft.com/office/drawing/2014/main" id="{5D062A34-57BD-48CE-BDE4-DD92A36394C0}"/>
                </a:ext>
              </a:extLst>
            </p:cNvPr>
            <p:cNvGrpSpPr>
              <a:grpSpLocks/>
            </p:cNvGrpSpPr>
            <p:nvPr/>
          </p:nvGrpSpPr>
          <p:grpSpPr bwMode="auto">
            <a:xfrm>
              <a:off x="3686" y="244"/>
              <a:ext cx="177" cy="66"/>
              <a:chOff x="2848" y="848"/>
              <a:chExt cx="140" cy="98"/>
            </a:xfrm>
          </p:grpSpPr>
          <p:sp>
            <p:nvSpPr>
              <p:cNvPr id="651358" name="Line 22">
                <a:extLst>
                  <a:ext uri="{FF2B5EF4-FFF2-40B4-BE49-F238E27FC236}">
                    <a16:creationId xmlns:a16="http://schemas.microsoft.com/office/drawing/2014/main" id="{298335CB-9DE9-4BB9-ACC0-504533BDE927}"/>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1359" name="Line 23">
                <a:extLst>
                  <a:ext uri="{FF2B5EF4-FFF2-40B4-BE49-F238E27FC236}">
                    <a16:creationId xmlns:a16="http://schemas.microsoft.com/office/drawing/2014/main" id="{AD0B1515-9A18-4E02-9DD7-DD8029356A0F}"/>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1360" name="Line 24">
                <a:extLst>
                  <a:ext uri="{FF2B5EF4-FFF2-40B4-BE49-F238E27FC236}">
                    <a16:creationId xmlns:a16="http://schemas.microsoft.com/office/drawing/2014/main" id="{87A35E26-C06A-4254-ACAA-D2F485DCACF1}"/>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51354" name="Group 25">
              <a:extLst>
                <a:ext uri="{FF2B5EF4-FFF2-40B4-BE49-F238E27FC236}">
                  <a16:creationId xmlns:a16="http://schemas.microsoft.com/office/drawing/2014/main" id="{72060401-5F4E-4660-AB3A-7EE586EBFCB9}"/>
                </a:ext>
              </a:extLst>
            </p:cNvPr>
            <p:cNvGrpSpPr>
              <a:grpSpLocks/>
            </p:cNvGrpSpPr>
            <p:nvPr/>
          </p:nvGrpSpPr>
          <p:grpSpPr bwMode="auto">
            <a:xfrm flipV="1">
              <a:off x="3686" y="243"/>
              <a:ext cx="177" cy="66"/>
              <a:chOff x="2848" y="848"/>
              <a:chExt cx="140" cy="98"/>
            </a:xfrm>
          </p:grpSpPr>
          <p:sp>
            <p:nvSpPr>
              <p:cNvPr id="651355" name="Line 26">
                <a:extLst>
                  <a:ext uri="{FF2B5EF4-FFF2-40B4-BE49-F238E27FC236}">
                    <a16:creationId xmlns:a16="http://schemas.microsoft.com/office/drawing/2014/main" id="{7EA1A2E8-95BF-4212-9A76-F32544175A2E}"/>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1356" name="Line 27">
                <a:extLst>
                  <a:ext uri="{FF2B5EF4-FFF2-40B4-BE49-F238E27FC236}">
                    <a16:creationId xmlns:a16="http://schemas.microsoft.com/office/drawing/2014/main" id="{4359CD11-E4B8-45E0-8FB0-86302D374DE9}"/>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1357" name="Line 28">
                <a:extLst>
                  <a:ext uri="{FF2B5EF4-FFF2-40B4-BE49-F238E27FC236}">
                    <a16:creationId xmlns:a16="http://schemas.microsoft.com/office/drawing/2014/main" id="{AF235D76-72C5-4AD3-8307-2E14791914FA}"/>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51281" name="Text Box 29">
            <a:extLst>
              <a:ext uri="{FF2B5EF4-FFF2-40B4-BE49-F238E27FC236}">
                <a16:creationId xmlns:a16="http://schemas.microsoft.com/office/drawing/2014/main" id="{C1B4C719-25CB-4A21-BE8E-922FB4C1C33E}"/>
              </a:ext>
            </a:extLst>
          </p:cNvPr>
          <p:cNvSpPr txBox="1">
            <a:spLocks noChangeArrowheads="1"/>
          </p:cNvSpPr>
          <p:nvPr/>
        </p:nvSpPr>
        <p:spPr bwMode="auto">
          <a:xfrm>
            <a:off x="2309813" y="22558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223.1.1.1</a:t>
            </a:r>
            <a:endParaRPr lang="en-US" altLang="en-US" sz="2400"/>
          </a:p>
        </p:txBody>
      </p:sp>
      <p:sp>
        <p:nvSpPr>
          <p:cNvPr id="651282" name="Rectangle 30">
            <a:extLst>
              <a:ext uri="{FF2B5EF4-FFF2-40B4-BE49-F238E27FC236}">
                <a16:creationId xmlns:a16="http://schemas.microsoft.com/office/drawing/2014/main" id="{FE06BFAF-E002-413C-AD48-7DDF101D66D4}"/>
              </a:ext>
            </a:extLst>
          </p:cNvPr>
          <p:cNvSpPr>
            <a:spLocks noChangeArrowheads="1"/>
          </p:cNvSpPr>
          <p:nvPr/>
        </p:nvSpPr>
        <p:spPr bwMode="auto">
          <a:xfrm>
            <a:off x="2397125" y="2976563"/>
            <a:ext cx="309563"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51283" name="Text Box 31">
            <a:extLst>
              <a:ext uri="{FF2B5EF4-FFF2-40B4-BE49-F238E27FC236}">
                <a16:creationId xmlns:a16="http://schemas.microsoft.com/office/drawing/2014/main" id="{CDF156DB-BED9-4171-B071-85B0FBD19DE6}"/>
              </a:ext>
            </a:extLst>
          </p:cNvPr>
          <p:cNvSpPr txBox="1">
            <a:spLocks noChangeArrowheads="1"/>
          </p:cNvSpPr>
          <p:nvPr/>
        </p:nvSpPr>
        <p:spPr bwMode="auto">
          <a:xfrm>
            <a:off x="2387600" y="288448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223.1.1.2</a:t>
            </a:r>
            <a:endParaRPr lang="en-US" altLang="en-US" sz="2400"/>
          </a:p>
        </p:txBody>
      </p:sp>
      <p:sp>
        <p:nvSpPr>
          <p:cNvPr id="651284" name="Text Box 32">
            <a:extLst>
              <a:ext uri="{FF2B5EF4-FFF2-40B4-BE49-F238E27FC236}">
                <a16:creationId xmlns:a16="http://schemas.microsoft.com/office/drawing/2014/main" id="{6A4F8AFD-FDD5-4CB7-8662-381D96435FCE}"/>
              </a:ext>
            </a:extLst>
          </p:cNvPr>
          <p:cNvSpPr txBox="1">
            <a:spLocks noChangeArrowheads="1"/>
          </p:cNvSpPr>
          <p:nvPr/>
        </p:nvSpPr>
        <p:spPr bwMode="auto">
          <a:xfrm>
            <a:off x="2195513" y="383698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223.1.1.3</a:t>
            </a:r>
            <a:endParaRPr lang="en-US" altLang="en-US" sz="2400"/>
          </a:p>
        </p:txBody>
      </p:sp>
      <p:sp>
        <p:nvSpPr>
          <p:cNvPr id="651285" name="Text Box 33">
            <a:extLst>
              <a:ext uri="{FF2B5EF4-FFF2-40B4-BE49-F238E27FC236}">
                <a16:creationId xmlns:a16="http://schemas.microsoft.com/office/drawing/2014/main" id="{2F730826-9675-4064-872D-2F8CC688874F}"/>
              </a:ext>
            </a:extLst>
          </p:cNvPr>
          <p:cNvSpPr txBox="1">
            <a:spLocks noChangeArrowheads="1"/>
          </p:cNvSpPr>
          <p:nvPr/>
        </p:nvSpPr>
        <p:spPr bwMode="auto">
          <a:xfrm>
            <a:off x="2986088" y="3165475"/>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223.1.1.4</a:t>
            </a:r>
            <a:endParaRPr lang="en-US" altLang="en-US" sz="2400"/>
          </a:p>
        </p:txBody>
      </p:sp>
      <p:sp>
        <p:nvSpPr>
          <p:cNvPr id="651286" name="Line 34">
            <a:extLst>
              <a:ext uri="{FF2B5EF4-FFF2-40B4-BE49-F238E27FC236}">
                <a16:creationId xmlns:a16="http://schemas.microsoft.com/office/drawing/2014/main" id="{C3B6E4D5-0F6B-4C6E-8E76-72D7D7B6FB68}"/>
              </a:ext>
            </a:extLst>
          </p:cNvPr>
          <p:cNvSpPr>
            <a:spLocks noChangeShapeType="1"/>
          </p:cNvSpPr>
          <p:nvPr/>
        </p:nvSpPr>
        <p:spPr bwMode="auto">
          <a:xfrm>
            <a:off x="4189413" y="3433763"/>
            <a:ext cx="1016000"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1287" name="Text Box 35">
            <a:extLst>
              <a:ext uri="{FF2B5EF4-FFF2-40B4-BE49-F238E27FC236}">
                <a16:creationId xmlns:a16="http://schemas.microsoft.com/office/drawing/2014/main" id="{C43F1E3F-6E11-48D7-8145-B3A4BF9EADA2}"/>
              </a:ext>
            </a:extLst>
          </p:cNvPr>
          <p:cNvSpPr txBox="1">
            <a:spLocks noChangeArrowheads="1"/>
          </p:cNvSpPr>
          <p:nvPr/>
        </p:nvSpPr>
        <p:spPr bwMode="auto">
          <a:xfrm>
            <a:off x="4062413" y="3155950"/>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223.1.2.9</a:t>
            </a:r>
            <a:endParaRPr lang="en-US" altLang="en-US" sz="2400"/>
          </a:p>
        </p:txBody>
      </p:sp>
      <p:sp>
        <p:nvSpPr>
          <p:cNvPr id="651288" name="Line 36">
            <a:extLst>
              <a:ext uri="{FF2B5EF4-FFF2-40B4-BE49-F238E27FC236}">
                <a16:creationId xmlns:a16="http://schemas.microsoft.com/office/drawing/2014/main" id="{B08953E8-0853-4F8A-B180-1F98F9763812}"/>
              </a:ext>
            </a:extLst>
          </p:cNvPr>
          <p:cNvSpPr>
            <a:spLocks noChangeShapeType="1"/>
          </p:cNvSpPr>
          <p:nvPr/>
        </p:nvSpPr>
        <p:spPr bwMode="auto">
          <a:xfrm flipH="1">
            <a:off x="5213350" y="2738438"/>
            <a:ext cx="0" cy="12906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651289" name="Object 37">
            <a:extLst>
              <a:ext uri="{FF2B5EF4-FFF2-40B4-BE49-F238E27FC236}">
                <a16:creationId xmlns:a16="http://schemas.microsoft.com/office/drawing/2014/main" id="{15DCBF02-4E81-4337-A621-22119CDA2707}"/>
              </a:ext>
            </a:extLst>
          </p:cNvPr>
          <p:cNvGraphicFramePr>
            <a:graphicFrameLocks noChangeAspect="1"/>
          </p:cNvGraphicFramePr>
          <p:nvPr/>
        </p:nvGraphicFramePr>
        <p:xfrm>
          <a:off x="5391150" y="2446338"/>
          <a:ext cx="584200" cy="463550"/>
        </p:xfrm>
        <a:graphic>
          <a:graphicData uri="http://schemas.openxmlformats.org/presentationml/2006/ole">
            <mc:AlternateContent xmlns:mc="http://schemas.openxmlformats.org/markup-compatibility/2006">
              <mc:Choice xmlns:v="urn:schemas-microsoft-com:vml" Requires="v">
                <p:oleObj spid="_x0000_s651409" name="Clip" r:id="rId8" imgW="1307263" imgH="1084139" progId="MS_ClipArt_Gallery.2">
                  <p:embed/>
                </p:oleObj>
              </mc:Choice>
              <mc:Fallback>
                <p:oleObj name="Clip" r:id="rId8" imgW="1307263" imgH="1084139" progId="MS_ClipArt_Gallery.2">
                  <p:embed/>
                  <p:pic>
                    <p:nvPicPr>
                      <p:cNvPr id="0" name="Object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1150" y="2446338"/>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1290" name="Line 38">
            <a:extLst>
              <a:ext uri="{FF2B5EF4-FFF2-40B4-BE49-F238E27FC236}">
                <a16:creationId xmlns:a16="http://schemas.microsoft.com/office/drawing/2014/main" id="{E8ED7EE0-4AB6-443C-8579-9764714CBB07}"/>
              </a:ext>
            </a:extLst>
          </p:cNvPr>
          <p:cNvSpPr>
            <a:spLocks noChangeShapeType="1"/>
          </p:cNvSpPr>
          <p:nvPr/>
        </p:nvSpPr>
        <p:spPr bwMode="auto">
          <a:xfrm>
            <a:off x="5213350" y="2743200"/>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651291" name="Object 39">
            <a:extLst>
              <a:ext uri="{FF2B5EF4-FFF2-40B4-BE49-F238E27FC236}">
                <a16:creationId xmlns:a16="http://schemas.microsoft.com/office/drawing/2014/main" id="{F19210A7-9AED-40F2-86E5-1B5DAFE8A433}"/>
              </a:ext>
            </a:extLst>
          </p:cNvPr>
          <p:cNvGraphicFramePr>
            <a:graphicFrameLocks noChangeAspect="1"/>
          </p:cNvGraphicFramePr>
          <p:nvPr/>
        </p:nvGraphicFramePr>
        <p:xfrm>
          <a:off x="5395913" y="3827463"/>
          <a:ext cx="584200" cy="463550"/>
        </p:xfrm>
        <a:graphic>
          <a:graphicData uri="http://schemas.openxmlformats.org/presentationml/2006/ole">
            <mc:AlternateContent xmlns:mc="http://schemas.openxmlformats.org/markup-compatibility/2006">
              <mc:Choice xmlns:v="urn:schemas-microsoft-com:vml" Requires="v">
                <p:oleObj spid="_x0000_s651410" name="Clip" r:id="rId9" imgW="1307263" imgH="1084139" progId="MS_ClipArt_Gallery.2">
                  <p:embed/>
                </p:oleObj>
              </mc:Choice>
              <mc:Fallback>
                <p:oleObj name="Clip" r:id="rId9" imgW="1307263" imgH="1084139" progId="MS_ClipArt_Gallery.2">
                  <p:embed/>
                  <p:pic>
                    <p:nvPicPr>
                      <p:cNvPr id="0" name="Object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913" y="3827463"/>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1292" name="Line 40">
            <a:extLst>
              <a:ext uri="{FF2B5EF4-FFF2-40B4-BE49-F238E27FC236}">
                <a16:creationId xmlns:a16="http://schemas.microsoft.com/office/drawing/2014/main" id="{BC195012-1D24-4680-81C8-2885F0847A67}"/>
              </a:ext>
            </a:extLst>
          </p:cNvPr>
          <p:cNvSpPr>
            <a:spLocks noChangeShapeType="1"/>
          </p:cNvSpPr>
          <p:nvPr/>
        </p:nvSpPr>
        <p:spPr bwMode="auto">
          <a:xfrm>
            <a:off x="5213350" y="4014788"/>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1293" name="Rectangle 41">
            <a:extLst>
              <a:ext uri="{FF2B5EF4-FFF2-40B4-BE49-F238E27FC236}">
                <a16:creationId xmlns:a16="http://schemas.microsoft.com/office/drawing/2014/main" id="{2E485640-1AAA-4860-A212-EC281A8367EE}"/>
              </a:ext>
            </a:extLst>
          </p:cNvPr>
          <p:cNvSpPr>
            <a:spLocks noChangeArrowheads="1"/>
          </p:cNvSpPr>
          <p:nvPr/>
        </p:nvSpPr>
        <p:spPr bwMode="auto">
          <a:xfrm>
            <a:off x="5159375" y="3749675"/>
            <a:ext cx="171450"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51294" name="Text Box 42">
            <a:extLst>
              <a:ext uri="{FF2B5EF4-FFF2-40B4-BE49-F238E27FC236}">
                <a16:creationId xmlns:a16="http://schemas.microsoft.com/office/drawing/2014/main" id="{DF9B11E0-C92C-4317-BA79-CD3081F6B77C}"/>
              </a:ext>
            </a:extLst>
          </p:cNvPr>
          <p:cNvSpPr txBox="1">
            <a:spLocks noChangeArrowheads="1"/>
          </p:cNvSpPr>
          <p:nvPr/>
        </p:nvSpPr>
        <p:spPr bwMode="auto">
          <a:xfrm>
            <a:off x="4573588" y="36369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223.1.2.2</a:t>
            </a:r>
            <a:endParaRPr lang="en-US" altLang="en-US" sz="2400"/>
          </a:p>
        </p:txBody>
      </p:sp>
      <p:sp>
        <p:nvSpPr>
          <p:cNvPr id="651295" name="Text Box 43">
            <a:extLst>
              <a:ext uri="{FF2B5EF4-FFF2-40B4-BE49-F238E27FC236}">
                <a16:creationId xmlns:a16="http://schemas.microsoft.com/office/drawing/2014/main" id="{B12F398D-013A-4A56-BCF1-351D86340938}"/>
              </a:ext>
            </a:extLst>
          </p:cNvPr>
          <p:cNvSpPr txBox="1">
            <a:spLocks noChangeArrowheads="1"/>
          </p:cNvSpPr>
          <p:nvPr/>
        </p:nvSpPr>
        <p:spPr bwMode="auto">
          <a:xfrm>
            <a:off x="5297488" y="21447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223.1.2.1</a:t>
            </a:r>
            <a:endParaRPr lang="en-US" altLang="en-US" sz="2400"/>
          </a:p>
        </p:txBody>
      </p:sp>
      <p:sp>
        <p:nvSpPr>
          <p:cNvPr id="651296" name="Line 44">
            <a:extLst>
              <a:ext uri="{FF2B5EF4-FFF2-40B4-BE49-F238E27FC236}">
                <a16:creationId xmlns:a16="http://schemas.microsoft.com/office/drawing/2014/main" id="{70AC3A6E-4ABE-452E-96D8-41D0F406A62C}"/>
              </a:ext>
            </a:extLst>
          </p:cNvPr>
          <p:cNvSpPr>
            <a:spLocks noChangeShapeType="1"/>
          </p:cNvSpPr>
          <p:nvPr/>
        </p:nvSpPr>
        <p:spPr bwMode="auto">
          <a:xfrm flipH="1">
            <a:off x="3951288" y="3771900"/>
            <a:ext cx="0" cy="7191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1297" name="Line 45">
            <a:extLst>
              <a:ext uri="{FF2B5EF4-FFF2-40B4-BE49-F238E27FC236}">
                <a16:creationId xmlns:a16="http://schemas.microsoft.com/office/drawing/2014/main" id="{BD5EC602-8C26-44C0-B1A2-2BE765C58DB6}"/>
              </a:ext>
            </a:extLst>
          </p:cNvPr>
          <p:cNvSpPr>
            <a:spLocks noChangeShapeType="1"/>
          </p:cNvSpPr>
          <p:nvPr/>
        </p:nvSpPr>
        <p:spPr bwMode="auto">
          <a:xfrm flipH="1">
            <a:off x="3294063" y="4491038"/>
            <a:ext cx="11858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1298" name="Line 46">
            <a:extLst>
              <a:ext uri="{FF2B5EF4-FFF2-40B4-BE49-F238E27FC236}">
                <a16:creationId xmlns:a16="http://schemas.microsoft.com/office/drawing/2014/main" id="{C115AD4E-4E27-4752-8870-0189468615AC}"/>
              </a:ext>
            </a:extLst>
          </p:cNvPr>
          <p:cNvSpPr>
            <a:spLocks noChangeShapeType="1"/>
          </p:cNvSpPr>
          <p:nvPr/>
        </p:nvSpPr>
        <p:spPr bwMode="auto">
          <a:xfrm flipH="1" flipV="1">
            <a:off x="3290888" y="4483100"/>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1299" name="Line 47">
            <a:extLst>
              <a:ext uri="{FF2B5EF4-FFF2-40B4-BE49-F238E27FC236}">
                <a16:creationId xmlns:a16="http://schemas.microsoft.com/office/drawing/2014/main" id="{286D4CF5-A81E-4108-B31B-8A03D8CDEA52}"/>
              </a:ext>
            </a:extLst>
          </p:cNvPr>
          <p:cNvSpPr>
            <a:spLocks noChangeShapeType="1"/>
          </p:cNvSpPr>
          <p:nvPr/>
        </p:nvSpPr>
        <p:spPr bwMode="auto">
          <a:xfrm flipH="1" flipV="1">
            <a:off x="4467225" y="4487863"/>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651300" name="Object 48">
            <a:extLst>
              <a:ext uri="{FF2B5EF4-FFF2-40B4-BE49-F238E27FC236}">
                <a16:creationId xmlns:a16="http://schemas.microsoft.com/office/drawing/2014/main" id="{4835C7E4-04B6-43B7-AF95-83ABD3548FB0}"/>
              </a:ext>
            </a:extLst>
          </p:cNvPr>
          <p:cNvGraphicFramePr>
            <a:graphicFrameLocks noChangeAspect="1"/>
          </p:cNvGraphicFramePr>
          <p:nvPr/>
        </p:nvGraphicFramePr>
        <p:xfrm>
          <a:off x="4252913" y="4646613"/>
          <a:ext cx="584200" cy="463550"/>
        </p:xfrm>
        <a:graphic>
          <a:graphicData uri="http://schemas.openxmlformats.org/presentationml/2006/ole">
            <mc:AlternateContent xmlns:mc="http://schemas.openxmlformats.org/markup-compatibility/2006">
              <mc:Choice xmlns:v="urn:schemas-microsoft-com:vml" Requires="v">
                <p:oleObj spid="_x0000_s651411" name="Clip" r:id="rId10" imgW="1307263" imgH="1084139" progId="MS_ClipArt_Gallery.2">
                  <p:embed/>
                </p:oleObj>
              </mc:Choice>
              <mc:Fallback>
                <p:oleObj name="Clip" r:id="rId10" imgW="1307263" imgH="1084139" progId="MS_ClipArt_Gallery.2">
                  <p:embed/>
                  <p:pic>
                    <p:nvPicPr>
                      <p:cNvPr id="0" name="Object 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2913" y="4646613"/>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1301" name="Object 49">
            <a:extLst>
              <a:ext uri="{FF2B5EF4-FFF2-40B4-BE49-F238E27FC236}">
                <a16:creationId xmlns:a16="http://schemas.microsoft.com/office/drawing/2014/main" id="{1103ACD2-0B94-461C-9B0E-4FFB499F2274}"/>
              </a:ext>
            </a:extLst>
          </p:cNvPr>
          <p:cNvGraphicFramePr>
            <a:graphicFrameLocks noChangeAspect="1"/>
          </p:cNvGraphicFramePr>
          <p:nvPr/>
        </p:nvGraphicFramePr>
        <p:xfrm>
          <a:off x="2995613" y="4660900"/>
          <a:ext cx="584200" cy="463550"/>
        </p:xfrm>
        <a:graphic>
          <a:graphicData uri="http://schemas.openxmlformats.org/presentationml/2006/ole">
            <mc:AlternateContent xmlns:mc="http://schemas.openxmlformats.org/markup-compatibility/2006">
              <mc:Choice xmlns:v="urn:schemas-microsoft-com:vml" Requires="v">
                <p:oleObj spid="_x0000_s651412" name="Clip" r:id="rId11" imgW="1307263" imgH="1084139" progId="MS_ClipArt_Gallery.2">
                  <p:embed/>
                </p:oleObj>
              </mc:Choice>
              <mc:Fallback>
                <p:oleObj name="Clip" r:id="rId11" imgW="1307263" imgH="1084139" progId="MS_ClipArt_Gallery.2">
                  <p:embed/>
                  <p:pic>
                    <p:nvPicPr>
                      <p:cNvPr id="0" name="Object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5613" y="4660900"/>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1302" name="Text Box 50">
            <a:extLst>
              <a:ext uri="{FF2B5EF4-FFF2-40B4-BE49-F238E27FC236}">
                <a16:creationId xmlns:a16="http://schemas.microsoft.com/office/drawing/2014/main" id="{7DD65BB5-80B0-417E-B0D4-F5262E85D832}"/>
              </a:ext>
            </a:extLst>
          </p:cNvPr>
          <p:cNvSpPr txBox="1">
            <a:spLocks noChangeArrowheads="1"/>
          </p:cNvSpPr>
          <p:nvPr/>
        </p:nvSpPr>
        <p:spPr bwMode="auto">
          <a:xfrm>
            <a:off x="4471988" y="4337050"/>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223.1.3.2</a:t>
            </a:r>
            <a:endParaRPr lang="en-US" altLang="en-US" sz="2400"/>
          </a:p>
        </p:txBody>
      </p:sp>
      <p:sp>
        <p:nvSpPr>
          <p:cNvPr id="651303" name="Text Box 51">
            <a:extLst>
              <a:ext uri="{FF2B5EF4-FFF2-40B4-BE49-F238E27FC236}">
                <a16:creationId xmlns:a16="http://schemas.microsoft.com/office/drawing/2014/main" id="{4FD0DA1B-BF73-4302-995B-C800F3CAB3DE}"/>
              </a:ext>
            </a:extLst>
          </p:cNvPr>
          <p:cNvSpPr txBox="1">
            <a:spLocks noChangeArrowheads="1"/>
          </p:cNvSpPr>
          <p:nvPr/>
        </p:nvSpPr>
        <p:spPr bwMode="auto">
          <a:xfrm>
            <a:off x="2295525" y="4375150"/>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223.1.3.1</a:t>
            </a:r>
            <a:endParaRPr lang="en-US" altLang="en-US" sz="2400"/>
          </a:p>
        </p:txBody>
      </p:sp>
      <p:sp>
        <p:nvSpPr>
          <p:cNvPr id="651304" name="Rectangle 52">
            <a:extLst>
              <a:ext uri="{FF2B5EF4-FFF2-40B4-BE49-F238E27FC236}">
                <a16:creationId xmlns:a16="http://schemas.microsoft.com/office/drawing/2014/main" id="{DA701BF3-31B5-4213-B901-5D6D8A7262AA}"/>
              </a:ext>
            </a:extLst>
          </p:cNvPr>
          <p:cNvSpPr>
            <a:spLocks noChangeArrowheads="1"/>
          </p:cNvSpPr>
          <p:nvPr/>
        </p:nvSpPr>
        <p:spPr bwMode="auto">
          <a:xfrm>
            <a:off x="3887788" y="3905250"/>
            <a:ext cx="128587"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51305" name="Text Box 53">
            <a:extLst>
              <a:ext uri="{FF2B5EF4-FFF2-40B4-BE49-F238E27FC236}">
                <a16:creationId xmlns:a16="http://schemas.microsoft.com/office/drawing/2014/main" id="{800283CB-19CC-4077-8F23-B9E6984E5D98}"/>
              </a:ext>
            </a:extLst>
          </p:cNvPr>
          <p:cNvSpPr txBox="1">
            <a:spLocks noChangeArrowheads="1"/>
          </p:cNvSpPr>
          <p:nvPr/>
        </p:nvSpPr>
        <p:spPr bwMode="auto">
          <a:xfrm>
            <a:off x="3322638" y="3840163"/>
            <a:ext cx="11445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223.1.3.27</a:t>
            </a:r>
            <a:endParaRPr lang="en-US" altLang="en-US" sz="2400"/>
          </a:p>
        </p:txBody>
      </p:sp>
      <p:grpSp>
        <p:nvGrpSpPr>
          <p:cNvPr id="651306" name="Group 54">
            <a:extLst>
              <a:ext uri="{FF2B5EF4-FFF2-40B4-BE49-F238E27FC236}">
                <a16:creationId xmlns:a16="http://schemas.microsoft.com/office/drawing/2014/main" id="{682D5624-A199-49B5-BB41-547457929DA9}"/>
              </a:ext>
            </a:extLst>
          </p:cNvPr>
          <p:cNvGrpSpPr>
            <a:grpSpLocks/>
          </p:cNvGrpSpPr>
          <p:nvPr/>
        </p:nvGrpSpPr>
        <p:grpSpPr bwMode="auto">
          <a:xfrm>
            <a:off x="1890713" y="2170113"/>
            <a:ext cx="369887" cy="396875"/>
            <a:chOff x="2822" y="1181"/>
            <a:chExt cx="233" cy="250"/>
          </a:xfrm>
        </p:grpSpPr>
        <p:sp>
          <p:nvSpPr>
            <p:cNvPr id="651346" name="Rectangle 55">
              <a:extLst>
                <a:ext uri="{FF2B5EF4-FFF2-40B4-BE49-F238E27FC236}">
                  <a16:creationId xmlns:a16="http://schemas.microsoft.com/office/drawing/2014/main" id="{01E32ED6-863B-4CC6-8E65-AB3EA3EC0285}"/>
                </a:ext>
              </a:extLst>
            </p:cNvPr>
            <p:cNvSpPr>
              <a:spLocks noChangeArrowheads="1"/>
            </p:cNvSpPr>
            <p:nvPr/>
          </p:nvSpPr>
          <p:spPr bwMode="auto">
            <a:xfrm>
              <a:off x="2886" y="1230"/>
              <a:ext cx="114"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51347" name="Text Box 56">
              <a:extLst>
                <a:ext uri="{FF2B5EF4-FFF2-40B4-BE49-F238E27FC236}">
                  <a16:creationId xmlns:a16="http://schemas.microsoft.com/office/drawing/2014/main" id="{AEB3A9B4-B829-4ACF-9C81-0143AB3FA439}"/>
                </a:ext>
              </a:extLst>
            </p:cNvPr>
            <p:cNvSpPr txBox="1">
              <a:spLocks noChangeArrowheads="1"/>
            </p:cNvSpPr>
            <p:nvPr/>
          </p:nvSpPr>
          <p:spPr bwMode="auto">
            <a:xfrm>
              <a:off x="2822" y="1181"/>
              <a:ext cx="23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solidFill>
                    <a:srgbClr val="FF0000"/>
                  </a:solidFill>
                </a:rPr>
                <a:t>A</a:t>
              </a:r>
              <a:endParaRPr lang="en-US" altLang="en-US" sz="2400">
                <a:solidFill>
                  <a:srgbClr val="FF0000"/>
                </a:solidFill>
              </a:endParaRPr>
            </a:p>
          </p:txBody>
        </p:sp>
      </p:grpSp>
      <p:grpSp>
        <p:nvGrpSpPr>
          <p:cNvPr id="651307" name="Group 57">
            <a:extLst>
              <a:ext uri="{FF2B5EF4-FFF2-40B4-BE49-F238E27FC236}">
                <a16:creationId xmlns:a16="http://schemas.microsoft.com/office/drawing/2014/main" id="{397A1B7C-47AD-415D-9ABA-BAF05804E838}"/>
              </a:ext>
            </a:extLst>
          </p:cNvPr>
          <p:cNvGrpSpPr>
            <a:grpSpLocks/>
          </p:cNvGrpSpPr>
          <p:nvPr/>
        </p:nvGrpSpPr>
        <p:grpSpPr bwMode="auto">
          <a:xfrm>
            <a:off x="1881188" y="3408363"/>
            <a:ext cx="344487" cy="396875"/>
            <a:chOff x="2822" y="1181"/>
            <a:chExt cx="217" cy="250"/>
          </a:xfrm>
        </p:grpSpPr>
        <p:sp>
          <p:nvSpPr>
            <p:cNvPr id="651344" name="Rectangle 58">
              <a:extLst>
                <a:ext uri="{FF2B5EF4-FFF2-40B4-BE49-F238E27FC236}">
                  <a16:creationId xmlns:a16="http://schemas.microsoft.com/office/drawing/2014/main" id="{C6B4ADD3-AB3F-48C9-AD12-F3CF00F36088}"/>
                </a:ext>
              </a:extLst>
            </p:cNvPr>
            <p:cNvSpPr>
              <a:spLocks noChangeArrowheads="1"/>
            </p:cNvSpPr>
            <p:nvPr/>
          </p:nvSpPr>
          <p:spPr bwMode="auto">
            <a:xfrm>
              <a:off x="2886" y="1230"/>
              <a:ext cx="114"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51345" name="Text Box 59">
              <a:extLst>
                <a:ext uri="{FF2B5EF4-FFF2-40B4-BE49-F238E27FC236}">
                  <a16:creationId xmlns:a16="http://schemas.microsoft.com/office/drawing/2014/main" id="{83278C71-79A3-4072-BD46-A48C367BE80E}"/>
                </a:ext>
              </a:extLst>
            </p:cNvPr>
            <p:cNvSpPr txBox="1">
              <a:spLocks noChangeArrowheads="1"/>
            </p:cNvSpPr>
            <p:nvPr/>
          </p:nvSpPr>
          <p:spPr bwMode="auto">
            <a:xfrm>
              <a:off x="2822" y="1181"/>
              <a:ext cx="2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solidFill>
                    <a:srgbClr val="FF0000"/>
                  </a:solidFill>
                </a:rPr>
                <a:t>B</a:t>
              </a:r>
              <a:endParaRPr lang="en-US" altLang="en-US" sz="2400">
                <a:solidFill>
                  <a:srgbClr val="FF0000"/>
                </a:solidFill>
              </a:endParaRPr>
            </a:p>
          </p:txBody>
        </p:sp>
      </p:grpSp>
      <p:grpSp>
        <p:nvGrpSpPr>
          <p:cNvPr id="651308" name="Group 60">
            <a:extLst>
              <a:ext uri="{FF2B5EF4-FFF2-40B4-BE49-F238E27FC236}">
                <a16:creationId xmlns:a16="http://schemas.microsoft.com/office/drawing/2014/main" id="{6113EFF2-9334-4775-B378-52C2E72EA317}"/>
              </a:ext>
            </a:extLst>
          </p:cNvPr>
          <p:cNvGrpSpPr>
            <a:grpSpLocks/>
          </p:cNvGrpSpPr>
          <p:nvPr/>
        </p:nvGrpSpPr>
        <p:grpSpPr bwMode="auto">
          <a:xfrm>
            <a:off x="5491163" y="3770313"/>
            <a:ext cx="342900" cy="396875"/>
            <a:chOff x="2822" y="1181"/>
            <a:chExt cx="216" cy="250"/>
          </a:xfrm>
        </p:grpSpPr>
        <p:sp>
          <p:nvSpPr>
            <p:cNvPr id="651342" name="Rectangle 61">
              <a:extLst>
                <a:ext uri="{FF2B5EF4-FFF2-40B4-BE49-F238E27FC236}">
                  <a16:creationId xmlns:a16="http://schemas.microsoft.com/office/drawing/2014/main" id="{492DA7D8-7432-4BA9-8BC2-0F8C88072CA7}"/>
                </a:ext>
              </a:extLst>
            </p:cNvPr>
            <p:cNvSpPr>
              <a:spLocks noChangeArrowheads="1"/>
            </p:cNvSpPr>
            <p:nvPr/>
          </p:nvSpPr>
          <p:spPr bwMode="auto">
            <a:xfrm>
              <a:off x="2886" y="1230"/>
              <a:ext cx="114"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51343" name="Text Box 62">
              <a:extLst>
                <a:ext uri="{FF2B5EF4-FFF2-40B4-BE49-F238E27FC236}">
                  <a16:creationId xmlns:a16="http://schemas.microsoft.com/office/drawing/2014/main" id="{836943E3-2B97-4452-AD14-473A2BCEB8FC}"/>
                </a:ext>
              </a:extLst>
            </p:cNvPr>
            <p:cNvSpPr txBox="1">
              <a:spLocks noChangeArrowheads="1"/>
            </p:cNvSpPr>
            <p:nvPr/>
          </p:nvSpPr>
          <p:spPr bwMode="auto">
            <a:xfrm>
              <a:off x="2822" y="1181"/>
              <a:ext cx="2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solidFill>
                    <a:srgbClr val="FF0000"/>
                  </a:solidFill>
                </a:rPr>
                <a:t>E</a:t>
              </a:r>
              <a:endParaRPr lang="en-US" altLang="en-US" sz="2400">
                <a:solidFill>
                  <a:srgbClr val="FF0000"/>
                </a:solidFill>
              </a:endParaRPr>
            </a:p>
          </p:txBody>
        </p:sp>
      </p:grpSp>
      <p:sp>
        <p:nvSpPr>
          <p:cNvPr id="651309" name="Rectangle 63">
            <a:extLst>
              <a:ext uri="{FF2B5EF4-FFF2-40B4-BE49-F238E27FC236}">
                <a16:creationId xmlns:a16="http://schemas.microsoft.com/office/drawing/2014/main" id="{417442CB-264C-438C-8F6F-B533B190B0BE}"/>
              </a:ext>
            </a:extLst>
          </p:cNvPr>
          <p:cNvSpPr>
            <a:spLocks noChangeArrowheads="1"/>
          </p:cNvSpPr>
          <p:nvPr/>
        </p:nvSpPr>
        <p:spPr bwMode="auto">
          <a:xfrm>
            <a:off x="6210300" y="6770688"/>
            <a:ext cx="85725"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700">
                <a:solidFill>
                  <a:srgbClr val="000000"/>
                </a:solidFill>
                <a:latin typeface="Times New Roman" panose="02020603050405020304" pitchFamily="18" charset="0"/>
              </a:rPr>
              <a:t> </a:t>
            </a:r>
            <a:endParaRPr lang="en-US" altLang="en-US" sz="2400">
              <a:latin typeface="Times New Roman" panose="02020603050405020304" pitchFamily="18" charset="0"/>
            </a:endParaRPr>
          </a:p>
        </p:txBody>
      </p:sp>
      <p:sp>
        <p:nvSpPr>
          <p:cNvPr id="651310" name="Line 64">
            <a:extLst>
              <a:ext uri="{FF2B5EF4-FFF2-40B4-BE49-F238E27FC236}">
                <a16:creationId xmlns:a16="http://schemas.microsoft.com/office/drawing/2014/main" id="{EC698869-9E6B-4C73-A5F2-9F1732A810BB}"/>
              </a:ext>
            </a:extLst>
          </p:cNvPr>
          <p:cNvSpPr>
            <a:spLocks noChangeShapeType="1"/>
          </p:cNvSpPr>
          <p:nvPr/>
        </p:nvSpPr>
        <p:spPr bwMode="auto">
          <a:xfrm>
            <a:off x="4851400" y="2908300"/>
            <a:ext cx="334963" cy="1588"/>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311" name="Freeform 65">
            <a:extLst>
              <a:ext uri="{FF2B5EF4-FFF2-40B4-BE49-F238E27FC236}">
                <a16:creationId xmlns:a16="http://schemas.microsoft.com/office/drawing/2014/main" id="{B8B7C049-3C73-4D7D-8D28-4F0B7CF6829A}"/>
              </a:ext>
            </a:extLst>
          </p:cNvPr>
          <p:cNvSpPr>
            <a:spLocks/>
          </p:cNvSpPr>
          <p:nvPr/>
        </p:nvSpPr>
        <p:spPr bwMode="auto">
          <a:xfrm>
            <a:off x="4664075" y="2781300"/>
            <a:ext cx="361950" cy="180975"/>
          </a:xfrm>
          <a:custGeom>
            <a:avLst/>
            <a:gdLst>
              <a:gd name="T0" fmla="*/ 2147483646 w 228"/>
              <a:gd name="T1" fmla="*/ 0 h 114"/>
              <a:gd name="T2" fmla="*/ 0 w 228"/>
              <a:gd name="T3" fmla="*/ 2147483646 h 114"/>
              <a:gd name="T4" fmla="*/ 2147483646 w 228"/>
              <a:gd name="T5" fmla="*/ 2147483646 h 114"/>
              <a:gd name="T6" fmla="*/ 2147483646 w 228"/>
              <a:gd name="T7" fmla="*/ 0 h 114"/>
              <a:gd name="T8" fmla="*/ 2147483646 w 228"/>
              <a:gd name="T9" fmla="*/ 0 h 114"/>
              <a:gd name="T10" fmla="*/ 0 60000 65536"/>
              <a:gd name="T11" fmla="*/ 0 60000 65536"/>
              <a:gd name="T12" fmla="*/ 0 60000 65536"/>
              <a:gd name="T13" fmla="*/ 0 60000 65536"/>
              <a:gd name="T14" fmla="*/ 0 60000 65536"/>
              <a:gd name="T15" fmla="*/ 0 w 228"/>
              <a:gd name="T16" fmla="*/ 0 h 114"/>
              <a:gd name="T17" fmla="*/ 228 w 228"/>
              <a:gd name="T18" fmla="*/ 114 h 114"/>
            </a:gdLst>
            <a:ahLst/>
            <a:cxnLst>
              <a:cxn ang="T10">
                <a:pos x="T0" y="T1"/>
              </a:cxn>
              <a:cxn ang="T11">
                <a:pos x="T2" y="T3"/>
              </a:cxn>
              <a:cxn ang="T12">
                <a:pos x="T4" y="T5"/>
              </a:cxn>
              <a:cxn ang="T13">
                <a:pos x="T6" y="T7"/>
              </a:cxn>
              <a:cxn ang="T14">
                <a:pos x="T8" y="T9"/>
              </a:cxn>
            </a:cxnLst>
            <a:rect l="T15" t="T16" r="T17" b="T18"/>
            <a:pathLst>
              <a:path w="228" h="114">
                <a:moveTo>
                  <a:pt x="88" y="0"/>
                </a:moveTo>
                <a:lnTo>
                  <a:pt x="0" y="114"/>
                </a:lnTo>
                <a:lnTo>
                  <a:pt x="139" y="114"/>
                </a:lnTo>
                <a:lnTo>
                  <a:pt x="228" y="0"/>
                </a:lnTo>
                <a:lnTo>
                  <a:pt x="88" y="0"/>
                </a:ln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1312" name="Rectangle 66">
            <a:extLst>
              <a:ext uri="{FF2B5EF4-FFF2-40B4-BE49-F238E27FC236}">
                <a16:creationId xmlns:a16="http://schemas.microsoft.com/office/drawing/2014/main" id="{41D5648D-88FC-4378-B073-C29A9875746F}"/>
              </a:ext>
            </a:extLst>
          </p:cNvPr>
          <p:cNvSpPr>
            <a:spLocks noChangeArrowheads="1"/>
          </p:cNvSpPr>
          <p:nvPr/>
        </p:nvSpPr>
        <p:spPr bwMode="auto">
          <a:xfrm>
            <a:off x="4848225" y="2189163"/>
            <a:ext cx="166688" cy="598487"/>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51313" name="Rectangle 67">
            <a:extLst>
              <a:ext uri="{FF2B5EF4-FFF2-40B4-BE49-F238E27FC236}">
                <a16:creationId xmlns:a16="http://schemas.microsoft.com/office/drawing/2014/main" id="{83A7BC7A-3420-4804-A979-BE11F5300262}"/>
              </a:ext>
            </a:extLst>
          </p:cNvPr>
          <p:cNvSpPr>
            <a:spLocks noChangeArrowheads="1"/>
          </p:cNvSpPr>
          <p:nvPr/>
        </p:nvSpPr>
        <p:spPr bwMode="auto">
          <a:xfrm>
            <a:off x="4664075" y="2360613"/>
            <a:ext cx="231775" cy="598487"/>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51314" name="Rectangle 68">
            <a:extLst>
              <a:ext uri="{FF2B5EF4-FFF2-40B4-BE49-F238E27FC236}">
                <a16:creationId xmlns:a16="http://schemas.microsoft.com/office/drawing/2014/main" id="{65D80E1F-B360-4FCE-95D1-53210D716C6E}"/>
              </a:ext>
            </a:extLst>
          </p:cNvPr>
          <p:cNvSpPr>
            <a:spLocks noChangeArrowheads="1"/>
          </p:cNvSpPr>
          <p:nvPr/>
        </p:nvSpPr>
        <p:spPr bwMode="auto">
          <a:xfrm>
            <a:off x="4652963" y="2360613"/>
            <a:ext cx="231775" cy="598487"/>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51315" name="Freeform 69">
            <a:extLst>
              <a:ext uri="{FF2B5EF4-FFF2-40B4-BE49-F238E27FC236}">
                <a16:creationId xmlns:a16="http://schemas.microsoft.com/office/drawing/2014/main" id="{31CA84E8-F44E-437D-8A92-1E2771DB870A}"/>
              </a:ext>
            </a:extLst>
          </p:cNvPr>
          <p:cNvSpPr>
            <a:spLocks/>
          </p:cNvSpPr>
          <p:nvPr/>
        </p:nvSpPr>
        <p:spPr bwMode="auto">
          <a:xfrm>
            <a:off x="4664075" y="2181225"/>
            <a:ext cx="361950" cy="182563"/>
          </a:xfrm>
          <a:custGeom>
            <a:avLst/>
            <a:gdLst>
              <a:gd name="T0" fmla="*/ 2147483646 w 228"/>
              <a:gd name="T1" fmla="*/ 0 h 115"/>
              <a:gd name="T2" fmla="*/ 0 w 228"/>
              <a:gd name="T3" fmla="*/ 2147483646 h 115"/>
              <a:gd name="T4" fmla="*/ 2147483646 w 228"/>
              <a:gd name="T5" fmla="*/ 2147483646 h 115"/>
              <a:gd name="T6" fmla="*/ 2147483646 w 228"/>
              <a:gd name="T7" fmla="*/ 0 h 115"/>
              <a:gd name="T8" fmla="*/ 2147483646 w 228"/>
              <a:gd name="T9" fmla="*/ 0 h 115"/>
              <a:gd name="T10" fmla="*/ 0 60000 65536"/>
              <a:gd name="T11" fmla="*/ 0 60000 65536"/>
              <a:gd name="T12" fmla="*/ 0 60000 65536"/>
              <a:gd name="T13" fmla="*/ 0 60000 65536"/>
              <a:gd name="T14" fmla="*/ 0 60000 65536"/>
              <a:gd name="T15" fmla="*/ 0 w 228"/>
              <a:gd name="T16" fmla="*/ 0 h 115"/>
              <a:gd name="T17" fmla="*/ 228 w 228"/>
              <a:gd name="T18" fmla="*/ 115 h 115"/>
            </a:gdLst>
            <a:ahLst/>
            <a:cxnLst>
              <a:cxn ang="T10">
                <a:pos x="T0" y="T1"/>
              </a:cxn>
              <a:cxn ang="T11">
                <a:pos x="T2" y="T3"/>
              </a:cxn>
              <a:cxn ang="T12">
                <a:pos x="T4" y="T5"/>
              </a:cxn>
              <a:cxn ang="T13">
                <a:pos x="T6" y="T7"/>
              </a:cxn>
              <a:cxn ang="T14">
                <a:pos x="T8" y="T9"/>
              </a:cxn>
            </a:cxnLst>
            <a:rect l="T15" t="T16" r="T17" b="T18"/>
            <a:pathLst>
              <a:path w="228" h="115">
                <a:moveTo>
                  <a:pt x="88" y="0"/>
                </a:moveTo>
                <a:lnTo>
                  <a:pt x="0" y="115"/>
                </a:lnTo>
                <a:lnTo>
                  <a:pt x="139" y="115"/>
                </a:lnTo>
                <a:lnTo>
                  <a:pt x="228" y="0"/>
                </a:lnTo>
                <a:lnTo>
                  <a:pt x="88" y="0"/>
                </a:ln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1316" name="Freeform 70">
            <a:extLst>
              <a:ext uri="{FF2B5EF4-FFF2-40B4-BE49-F238E27FC236}">
                <a16:creationId xmlns:a16="http://schemas.microsoft.com/office/drawing/2014/main" id="{9107B474-5372-4DA7-A5A0-C8473C1AC61B}"/>
              </a:ext>
            </a:extLst>
          </p:cNvPr>
          <p:cNvSpPr>
            <a:spLocks/>
          </p:cNvSpPr>
          <p:nvPr/>
        </p:nvSpPr>
        <p:spPr bwMode="auto">
          <a:xfrm>
            <a:off x="4664075" y="2181225"/>
            <a:ext cx="361950" cy="182563"/>
          </a:xfrm>
          <a:custGeom>
            <a:avLst/>
            <a:gdLst>
              <a:gd name="T0" fmla="*/ 2147483646 w 228"/>
              <a:gd name="T1" fmla="*/ 0 h 115"/>
              <a:gd name="T2" fmla="*/ 0 w 228"/>
              <a:gd name="T3" fmla="*/ 2147483646 h 115"/>
              <a:gd name="T4" fmla="*/ 2147483646 w 228"/>
              <a:gd name="T5" fmla="*/ 2147483646 h 115"/>
              <a:gd name="T6" fmla="*/ 2147483646 w 228"/>
              <a:gd name="T7" fmla="*/ 0 h 115"/>
              <a:gd name="T8" fmla="*/ 2147483646 w 228"/>
              <a:gd name="T9" fmla="*/ 0 h 115"/>
              <a:gd name="T10" fmla="*/ 0 60000 65536"/>
              <a:gd name="T11" fmla="*/ 0 60000 65536"/>
              <a:gd name="T12" fmla="*/ 0 60000 65536"/>
              <a:gd name="T13" fmla="*/ 0 60000 65536"/>
              <a:gd name="T14" fmla="*/ 0 60000 65536"/>
              <a:gd name="T15" fmla="*/ 0 w 228"/>
              <a:gd name="T16" fmla="*/ 0 h 115"/>
              <a:gd name="T17" fmla="*/ 228 w 228"/>
              <a:gd name="T18" fmla="*/ 115 h 115"/>
            </a:gdLst>
            <a:ahLst/>
            <a:cxnLst>
              <a:cxn ang="T10">
                <a:pos x="T0" y="T1"/>
              </a:cxn>
              <a:cxn ang="T11">
                <a:pos x="T2" y="T3"/>
              </a:cxn>
              <a:cxn ang="T12">
                <a:pos x="T4" y="T5"/>
              </a:cxn>
              <a:cxn ang="T13">
                <a:pos x="T6" y="T7"/>
              </a:cxn>
              <a:cxn ang="T14">
                <a:pos x="T8" y="T9"/>
              </a:cxn>
            </a:cxnLst>
            <a:rect l="T15" t="T16" r="T17" b="T18"/>
            <a:pathLst>
              <a:path w="228" h="115">
                <a:moveTo>
                  <a:pt x="88" y="0"/>
                </a:moveTo>
                <a:lnTo>
                  <a:pt x="0" y="115"/>
                </a:lnTo>
                <a:lnTo>
                  <a:pt x="139" y="115"/>
                </a:lnTo>
                <a:lnTo>
                  <a:pt x="228" y="0"/>
                </a:lnTo>
                <a:lnTo>
                  <a:pt x="88" y="0"/>
                </a:lnTo>
                <a:close/>
              </a:path>
            </a:pathLst>
          </a:custGeom>
          <a:noFill/>
          <a:ln w="206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1317" name="Line 71">
            <a:extLst>
              <a:ext uri="{FF2B5EF4-FFF2-40B4-BE49-F238E27FC236}">
                <a16:creationId xmlns:a16="http://schemas.microsoft.com/office/drawing/2014/main" id="{3B5B9AB4-410D-4888-BFEA-E0BC2F4527D7}"/>
              </a:ext>
            </a:extLst>
          </p:cNvPr>
          <p:cNvSpPr>
            <a:spLocks noChangeShapeType="1"/>
          </p:cNvSpPr>
          <p:nvPr/>
        </p:nvSpPr>
        <p:spPr bwMode="auto">
          <a:xfrm>
            <a:off x="5026025" y="2195513"/>
            <a:ext cx="1588" cy="58578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318" name="Line 72">
            <a:extLst>
              <a:ext uri="{FF2B5EF4-FFF2-40B4-BE49-F238E27FC236}">
                <a16:creationId xmlns:a16="http://schemas.microsoft.com/office/drawing/2014/main" id="{D52AC4C4-E136-4C12-8AFB-E3C9A7262A3C}"/>
              </a:ext>
            </a:extLst>
          </p:cNvPr>
          <p:cNvSpPr>
            <a:spLocks noChangeShapeType="1"/>
          </p:cNvSpPr>
          <p:nvPr/>
        </p:nvSpPr>
        <p:spPr bwMode="auto">
          <a:xfrm flipH="1">
            <a:off x="4895850" y="2781300"/>
            <a:ext cx="130175" cy="177800"/>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319" name="Rectangle 73">
            <a:extLst>
              <a:ext uri="{FF2B5EF4-FFF2-40B4-BE49-F238E27FC236}">
                <a16:creationId xmlns:a16="http://schemas.microsoft.com/office/drawing/2014/main" id="{3280AF87-C149-4204-85BD-7201FCCD8DC6}"/>
              </a:ext>
            </a:extLst>
          </p:cNvPr>
          <p:cNvSpPr>
            <a:spLocks noChangeArrowheads="1"/>
          </p:cNvSpPr>
          <p:nvPr/>
        </p:nvSpPr>
        <p:spPr bwMode="auto">
          <a:xfrm>
            <a:off x="4694238" y="2438400"/>
            <a:ext cx="153987" cy="342900"/>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51320" name="Rectangle 74">
            <a:extLst>
              <a:ext uri="{FF2B5EF4-FFF2-40B4-BE49-F238E27FC236}">
                <a16:creationId xmlns:a16="http://schemas.microsoft.com/office/drawing/2014/main" id="{75101216-9496-483F-AB31-988138ED8267}"/>
              </a:ext>
            </a:extLst>
          </p:cNvPr>
          <p:cNvSpPr>
            <a:spLocks noChangeArrowheads="1"/>
          </p:cNvSpPr>
          <p:nvPr/>
        </p:nvSpPr>
        <p:spPr bwMode="auto">
          <a:xfrm>
            <a:off x="4694238" y="2438400"/>
            <a:ext cx="153987" cy="342900"/>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51321" name="Rectangle 75">
            <a:extLst>
              <a:ext uri="{FF2B5EF4-FFF2-40B4-BE49-F238E27FC236}">
                <a16:creationId xmlns:a16="http://schemas.microsoft.com/office/drawing/2014/main" id="{1C6F2D70-4F0D-470C-B4AA-C5740ACFE34E}"/>
              </a:ext>
            </a:extLst>
          </p:cNvPr>
          <p:cNvSpPr>
            <a:spLocks noChangeArrowheads="1"/>
          </p:cNvSpPr>
          <p:nvPr/>
        </p:nvSpPr>
        <p:spPr bwMode="auto">
          <a:xfrm>
            <a:off x="4714875" y="2541588"/>
            <a:ext cx="115888" cy="123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51322" name="Rectangle 76">
            <a:extLst>
              <a:ext uri="{FF2B5EF4-FFF2-40B4-BE49-F238E27FC236}">
                <a16:creationId xmlns:a16="http://schemas.microsoft.com/office/drawing/2014/main" id="{8116D518-9D65-4F13-AFE3-9CC2ECFB5023}"/>
              </a:ext>
            </a:extLst>
          </p:cNvPr>
          <p:cNvSpPr>
            <a:spLocks noChangeArrowheads="1"/>
          </p:cNvSpPr>
          <p:nvPr/>
        </p:nvSpPr>
        <p:spPr bwMode="auto">
          <a:xfrm>
            <a:off x="4371975" y="1533486"/>
            <a:ext cx="711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solidFill>
                  <a:srgbClr val="FF0000"/>
                </a:solidFill>
                <a:latin typeface="Arial" panose="020B0604020202020204" pitchFamily="34" charset="0"/>
              </a:rPr>
              <a:t>DHCP </a:t>
            </a:r>
            <a:endParaRPr lang="en-US" altLang="en-US" sz="2400">
              <a:solidFill>
                <a:srgbClr val="FF0000"/>
              </a:solidFill>
              <a:latin typeface="Times New Roman" panose="02020603050405020304" pitchFamily="18" charset="0"/>
            </a:endParaRPr>
          </a:p>
        </p:txBody>
      </p:sp>
      <p:sp>
        <p:nvSpPr>
          <p:cNvPr id="651323" name="Rectangle 77">
            <a:extLst>
              <a:ext uri="{FF2B5EF4-FFF2-40B4-BE49-F238E27FC236}">
                <a16:creationId xmlns:a16="http://schemas.microsoft.com/office/drawing/2014/main" id="{0AED1457-6B2B-47F7-ABEB-4BF1B3A1C870}"/>
              </a:ext>
            </a:extLst>
          </p:cNvPr>
          <p:cNvSpPr>
            <a:spLocks noChangeArrowheads="1"/>
          </p:cNvSpPr>
          <p:nvPr/>
        </p:nvSpPr>
        <p:spPr bwMode="auto">
          <a:xfrm>
            <a:off x="4664075" y="2193925"/>
            <a:ext cx="63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solidFill>
                  <a:srgbClr val="000000"/>
                </a:solidFill>
                <a:latin typeface="Arial" panose="020B0604020202020204" pitchFamily="34" charset="0"/>
              </a:rPr>
              <a:t> </a:t>
            </a:r>
            <a:endParaRPr lang="en-US" altLang="en-US" sz="2400">
              <a:latin typeface="Times New Roman" panose="02020603050405020304" pitchFamily="18" charset="0"/>
            </a:endParaRPr>
          </a:p>
        </p:txBody>
      </p:sp>
      <p:sp>
        <p:nvSpPr>
          <p:cNvPr id="651324" name="Rectangle 78">
            <a:extLst>
              <a:ext uri="{FF2B5EF4-FFF2-40B4-BE49-F238E27FC236}">
                <a16:creationId xmlns:a16="http://schemas.microsoft.com/office/drawing/2014/main" id="{7068EBC0-6B1B-4007-ACD7-B2CE0318471B}"/>
              </a:ext>
            </a:extLst>
          </p:cNvPr>
          <p:cNvSpPr>
            <a:spLocks noChangeArrowheads="1"/>
          </p:cNvSpPr>
          <p:nvPr/>
        </p:nvSpPr>
        <p:spPr bwMode="auto">
          <a:xfrm>
            <a:off x="4369052" y="1844866"/>
            <a:ext cx="635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solidFill>
                  <a:srgbClr val="FF0000"/>
                </a:solidFill>
                <a:latin typeface="Arial" panose="020B0604020202020204" pitchFamily="34" charset="0"/>
              </a:rPr>
              <a:t>server</a:t>
            </a:r>
            <a:endParaRPr lang="en-US" altLang="en-US" sz="2400">
              <a:solidFill>
                <a:srgbClr val="FF0000"/>
              </a:solidFill>
              <a:latin typeface="Times New Roman" panose="02020603050405020304" pitchFamily="18" charset="0"/>
            </a:endParaRPr>
          </a:p>
        </p:txBody>
      </p:sp>
      <p:sp>
        <p:nvSpPr>
          <p:cNvPr id="651325" name="Rectangle 79">
            <a:extLst>
              <a:ext uri="{FF2B5EF4-FFF2-40B4-BE49-F238E27FC236}">
                <a16:creationId xmlns:a16="http://schemas.microsoft.com/office/drawing/2014/main" id="{27054334-52D2-40DD-A394-59D2D954360C}"/>
              </a:ext>
            </a:extLst>
          </p:cNvPr>
          <p:cNvSpPr>
            <a:spLocks noChangeArrowheads="1"/>
          </p:cNvSpPr>
          <p:nvPr/>
        </p:nvSpPr>
        <p:spPr bwMode="auto">
          <a:xfrm>
            <a:off x="4584700" y="2459038"/>
            <a:ext cx="63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solidFill>
                  <a:srgbClr val="000000"/>
                </a:solidFill>
                <a:latin typeface="Arial" panose="020B0604020202020204" pitchFamily="34" charset="0"/>
              </a:rPr>
              <a:t> </a:t>
            </a:r>
            <a:endParaRPr lang="en-US" altLang="en-US" sz="2400">
              <a:latin typeface="Times New Roman" panose="02020603050405020304" pitchFamily="18" charset="0"/>
            </a:endParaRPr>
          </a:p>
        </p:txBody>
      </p:sp>
      <p:sp>
        <p:nvSpPr>
          <p:cNvPr id="651326" name="Rectangle 80">
            <a:extLst>
              <a:ext uri="{FF2B5EF4-FFF2-40B4-BE49-F238E27FC236}">
                <a16:creationId xmlns:a16="http://schemas.microsoft.com/office/drawing/2014/main" id="{8E2F7E11-0AE6-4256-8010-8DB96507A076}"/>
              </a:ext>
            </a:extLst>
          </p:cNvPr>
          <p:cNvSpPr>
            <a:spLocks noChangeArrowheads="1"/>
          </p:cNvSpPr>
          <p:nvPr/>
        </p:nvSpPr>
        <p:spPr bwMode="auto">
          <a:xfrm>
            <a:off x="4541838" y="4017963"/>
            <a:ext cx="63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solidFill>
                  <a:srgbClr val="000000"/>
                </a:solidFill>
                <a:latin typeface="Arial" panose="020B0604020202020204" pitchFamily="34" charset="0"/>
              </a:rPr>
              <a:t> </a:t>
            </a:r>
            <a:endParaRPr lang="en-US" altLang="en-US" sz="2400">
              <a:latin typeface="Times New Roman" panose="02020603050405020304" pitchFamily="18" charset="0"/>
            </a:endParaRPr>
          </a:p>
        </p:txBody>
      </p:sp>
      <p:sp>
        <p:nvSpPr>
          <p:cNvPr id="651327" name="Freeform 81">
            <a:extLst>
              <a:ext uri="{FF2B5EF4-FFF2-40B4-BE49-F238E27FC236}">
                <a16:creationId xmlns:a16="http://schemas.microsoft.com/office/drawing/2014/main" id="{B1A5CB39-E652-4FD1-BCBD-578F1AB3F7C7}"/>
              </a:ext>
            </a:extLst>
          </p:cNvPr>
          <p:cNvSpPr>
            <a:spLocks/>
          </p:cNvSpPr>
          <p:nvPr/>
        </p:nvSpPr>
        <p:spPr bwMode="auto">
          <a:xfrm>
            <a:off x="6142038" y="5005388"/>
            <a:ext cx="3175" cy="3175"/>
          </a:xfrm>
          <a:custGeom>
            <a:avLst/>
            <a:gdLst>
              <a:gd name="T0" fmla="*/ 0 w 2"/>
              <a:gd name="T1" fmla="*/ 0 h 2"/>
              <a:gd name="T2" fmla="*/ 0 w 2"/>
              <a:gd name="T3" fmla="*/ 0 h 2"/>
              <a:gd name="T4" fmla="*/ 0 w 2"/>
              <a:gd name="T5" fmla="*/ 0 h 2"/>
              <a:gd name="T6" fmla="*/ 0 w 2"/>
              <a:gd name="T7" fmla="*/ 2147483646 h 2"/>
              <a:gd name="T8" fmla="*/ 2147483646 w 2"/>
              <a:gd name="T9" fmla="*/ 2147483646 h 2"/>
              <a:gd name="T10" fmla="*/ 2147483646 w 2"/>
              <a:gd name="T11" fmla="*/ 2147483646 h 2"/>
              <a:gd name="T12" fmla="*/ 2147483646 w 2"/>
              <a:gd name="T13" fmla="*/ 0 h 2"/>
              <a:gd name="T14" fmla="*/ 2147483646 w 2"/>
              <a:gd name="T15" fmla="*/ 0 h 2"/>
              <a:gd name="T16" fmla="*/ 2147483646 w 2"/>
              <a:gd name="T17" fmla="*/ 0 h 2"/>
              <a:gd name="T18" fmla="*/ 2147483646 w 2"/>
              <a:gd name="T19" fmla="*/ 0 h 2"/>
              <a:gd name="T20" fmla="*/ 2147483646 w 2"/>
              <a:gd name="T21" fmla="*/ 0 h 2"/>
              <a:gd name="T22" fmla="*/ 2147483646 w 2"/>
              <a:gd name="T23" fmla="*/ 0 h 2"/>
              <a:gd name="T24" fmla="*/ 2147483646 w 2"/>
              <a:gd name="T25" fmla="*/ 0 h 2"/>
              <a:gd name="T26" fmla="*/ 0 w 2"/>
              <a:gd name="T27" fmla="*/ 0 h 2"/>
              <a:gd name="T28" fmla="*/ 0 w 2"/>
              <a:gd name="T29" fmla="*/ 0 h 2"/>
              <a:gd name="T30" fmla="*/ 0 w 2"/>
              <a:gd name="T31" fmla="*/ 0 h 2"/>
              <a:gd name="T32" fmla="*/ 0 w 2"/>
              <a:gd name="T33" fmla="*/ 0 h 2"/>
              <a:gd name="T34" fmla="*/ 0 w 2"/>
              <a:gd name="T35" fmla="*/ 0 h 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
              <a:gd name="T55" fmla="*/ 0 h 2"/>
              <a:gd name="T56" fmla="*/ 2 w 2"/>
              <a:gd name="T57" fmla="*/ 2 h 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 h="2">
                <a:moveTo>
                  <a:pt x="0" y="0"/>
                </a:moveTo>
                <a:lnTo>
                  <a:pt x="0" y="0"/>
                </a:lnTo>
                <a:lnTo>
                  <a:pt x="0" y="2"/>
                </a:lnTo>
                <a:lnTo>
                  <a:pt x="2" y="2"/>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1328" name="Freeform 82">
            <a:extLst>
              <a:ext uri="{FF2B5EF4-FFF2-40B4-BE49-F238E27FC236}">
                <a16:creationId xmlns:a16="http://schemas.microsoft.com/office/drawing/2014/main" id="{18E0D772-E0D6-43B4-848E-19B8E7C7E34A}"/>
              </a:ext>
            </a:extLst>
          </p:cNvPr>
          <p:cNvSpPr>
            <a:spLocks/>
          </p:cNvSpPr>
          <p:nvPr/>
        </p:nvSpPr>
        <p:spPr bwMode="auto">
          <a:xfrm>
            <a:off x="6154738" y="4999038"/>
            <a:ext cx="3175" cy="3175"/>
          </a:xfrm>
          <a:custGeom>
            <a:avLst/>
            <a:gdLst>
              <a:gd name="T0" fmla="*/ 0 w 2"/>
              <a:gd name="T1" fmla="*/ 2147483646 h 2"/>
              <a:gd name="T2" fmla="*/ 0 w 2"/>
              <a:gd name="T3" fmla="*/ 2147483646 h 2"/>
              <a:gd name="T4" fmla="*/ 0 w 2"/>
              <a:gd name="T5" fmla="*/ 2147483646 h 2"/>
              <a:gd name="T6" fmla="*/ 0 w 2"/>
              <a:gd name="T7" fmla="*/ 2147483646 h 2"/>
              <a:gd name="T8" fmla="*/ 2147483646 w 2"/>
              <a:gd name="T9" fmla="*/ 2147483646 h 2"/>
              <a:gd name="T10" fmla="*/ 2147483646 w 2"/>
              <a:gd name="T11" fmla="*/ 2147483646 h 2"/>
              <a:gd name="T12" fmla="*/ 2147483646 w 2"/>
              <a:gd name="T13" fmla="*/ 2147483646 h 2"/>
              <a:gd name="T14" fmla="*/ 2147483646 w 2"/>
              <a:gd name="T15" fmla="*/ 2147483646 h 2"/>
              <a:gd name="T16" fmla="*/ 2147483646 w 2"/>
              <a:gd name="T17" fmla="*/ 2147483646 h 2"/>
              <a:gd name="T18" fmla="*/ 2147483646 w 2"/>
              <a:gd name="T19" fmla="*/ 0 h 2"/>
              <a:gd name="T20" fmla="*/ 2147483646 w 2"/>
              <a:gd name="T21" fmla="*/ 0 h 2"/>
              <a:gd name="T22" fmla="*/ 2147483646 w 2"/>
              <a:gd name="T23" fmla="*/ 0 h 2"/>
              <a:gd name="T24" fmla="*/ 2147483646 w 2"/>
              <a:gd name="T25" fmla="*/ 0 h 2"/>
              <a:gd name="T26" fmla="*/ 0 w 2"/>
              <a:gd name="T27" fmla="*/ 0 h 2"/>
              <a:gd name="T28" fmla="*/ 0 w 2"/>
              <a:gd name="T29" fmla="*/ 0 h 2"/>
              <a:gd name="T30" fmla="*/ 0 w 2"/>
              <a:gd name="T31" fmla="*/ 0 h 2"/>
              <a:gd name="T32" fmla="*/ 0 w 2"/>
              <a:gd name="T33" fmla="*/ 2147483646 h 2"/>
              <a:gd name="T34" fmla="*/ 0 w 2"/>
              <a:gd name="T35" fmla="*/ 2147483646 h 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
              <a:gd name="T55" fmla="*/ 0 h 2"/>
              <a:gd name="T56" fmla="*/ 2 w 2"/>
              <a:gd name="T57" fmla="*/ 2 h 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 h="2">
                <a:moveTo>
                  <a:pt x="0" y="2"/>
                </a:moveTo>
                <a:lnTo>
                  <a:pt x="0" y="2"/>
                </a:lnTo>
                <a:lnTo>
                  <a:pt x="2" y="2"/>
                </a:lnTo>
                <a:lnTo>
                  <a:pt x="2" y="0"/>
                </a:lnTo>
                <a:lnTo>
                  <a:pt x="0"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1329" name="Freeform 83">
            <a:extLst>
              <a:ext uri="{FF2B5EF4-FFF2-40B4-BE49-F238E27FC236}">
                <a16:creationId xmlns:a16="http://schemas.microsoft.com/office/drawing/2014/main" id="{C7A1FA20-BFC4-403B-8E2E-7AA41A381883}"/>
              </a:ext>
            </a:extLst>
          </p:cNvPr>
          <p:cNvSpPr>
            <a:spLocks/>
          </p:cNvSpPr>
          <p:nvPr/>
        </p:nvSpPr>
        <p:spPr bwMode="auto">
          <a:xfrm>
            <a:off x="6172200" y="4995863"/>
            <a:ext cx="3175" cy="3175"/>
          </a:xfrm>
          <a:custGeom>
            <a:avLst/>
            <a:gdLst>
              <a:gd name="T0" fmla="*/ 0 w 2"/>
              <a:gd name="T1" fmla="*/ 0 h 2"/>
              <a:gd name="T2" fmla="*/ 0 w 2"/>
              <a:gd name="T3" fmla="*/ 0 h 2"/>
              <a:gd name="T4" fmla="*/ 0 w 2"/>
              <a:gd name="T5" fmla="*/ 0 h 2"/>
              <a:gd name="T6" fmla="*/ 0 w 2"/>
              <a:gd name="T7" fmla="*/ 2147483646 h 2"/>
              <a:gd name="T8" fmla="*/ 0 w 2"/>
              <a:gd name="T9" fmla="*/ 2147483646 h 2"/>
              <a:gd name="T10" fmla="*/ 0 w 2"/>
              <a:gd name="T11" fmla="*/ 2147483646 h 2"/>
              <a:gd name="T12" fmla="*/ 0 w 2"/>
              <a:gd name="T13" fmla="*/ 0 h 2"/>
              <a:gd name="T14" fmla="*/ 2147483646 w 2"/>
              <a:gd name="T15" fmla="*/ 0 h 2"/>
              <a:gd name="T16" fmla="*/ 2147483646 w 2"/>
              <a:gd name="T17" fmla="*/ 0 h 2"/>
              <a:gd name="T18" fmla="*/ 2147483646 w 2"/>
              <a:gd name="T19" fmla="*/ 0 h 2"/>
              <a:gd name="T20" fmla="*/ 0 w 2"/>
              <a:gd name="T21" fmla="*/ 0 h 2"/>
              <a:gd name="T22" fmla="*/ 0 w 2"/>
              <a:gd name="T23" fmla="*/ 0 h 2"/>
              <a:gd name="T24" fmla="*/ 0 w 2"/>
              <a:gd name="T25" fmla="*/ 0 h 2"/>
              <a:gd name="T26" fmla="*/ 0 w 2"/>
              <a:gd name="T27" fmla="*/ 0 h 2"/>
              <a:gd name="T28" fmla="*/ 0 w 2"/>
              <a:gd name="T29" fmla="*/ 0 h 2"/>
              <a:gd name="T30" fmla="*/ 0 w 2"/>
              <a:gd name="T31" fmla="*/ 0 h 2"/>
              <a:gd name="T32" fmla="*/ 0 w 2"/>
              <a:gd name="T33" fmla="*/ 0 h 2"/>
              <a:gd name="T34" fmla="*/ 0 w 2"/>
              <a:gd name="T35" fmla="*/ 0 h 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
              <a:gd name="T55" fmla="*/ 0 h 2"/>
              <a:gd name="T56" fmla="*/ 2 w 2"/>
              <a:gd name="T57" fmla="*/ 2 h 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 h="2">
                <a:moveTo>
                  <a:pt x="0" y="0"/>
                </a:moveTo>
                <a:lnTo>
                  <a:pt x="0" y="0"/>
                </a:lnTo>
                <a:lnTo>
                  <a:pt x="0" y="2"/>
                </a:lnTo>
                <a:lnTo>
                  <a:pt x="0" y="0"/>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1330" name="Freeform 84">
            <a:extLst>
              <a:ext uri="{FF2B5EF4-FFF2-40B4-BE49-F238E27FC236}">
                <a16:creationId xmlns:a16="http://schemas.microsoft.com/office/drawing/2014/main" id="{67A2263F-6AE5-4961-AFEE-C216CFCA27F1}"/>
              </a:ext>
            </a:extLst>
          </p:cNvPr>
          <p:cNvSpPr>
            <a:spLocks/>
          </p:cNvSpPr>
          <p:nvPr/>
        </p:nvSpPr>
        <p:spPr bwMode="auto">
          <a:xfrm>
            <a:off x="6165850" y="5008563"/>
            <a:ext cx="1588" cy="1587"/>
          </a:xfrm>
          <a:custGeom>
            <a:avLst/>
            <a:gdLst>
              <a:gd name="T0" fmla="*/ 0 w 1588"/>
              <a:gd name="T1" fmla="*/ 0 h 1587"/>
              <a:gd name="T2" fmla="*/ 0 w 1588"/>
              <a:gd name="T3" fmla="*/ 0 h 1587"/>
              <a:gd name="T4" fmla="*/ 0 w 1588"/>
              <a:gd name="T5" fmla="*/ 0 h 1587"/>
              <a:gd name="T6" fmla="*/ 0 w 1588"/>
              <a:gd name="T7" fmla="*/ 0 h 1587"/>
              <a:gd name="T8" fmla="*/ 0 w 1588"/>
              <a:gd name="T9" fmla="*/ 0 h 1587"/>
              <a:gd name="T10" fmla="*/ 0 w 1588"/>
              <a:gd name="T11" fmla="*/ 0 h 1587"/>
              <a:gd name="T12" fmla="*/ 0 w 1588"/>
              <a:gd name="T13" fmla="*/ 0 h 1587"/>
              <a:gd name="T14" fmla="*/ 0 w 1588"/>
              <a:gd name="T15" fmla="*/ 0 h 1587"/>
              <a:gd name="T16" fmla="*/ 0 w 1588"/>
              <a:gd name="T17" fmla="*/ 0 h 1587"/>
              <a:gd name="T18" fmla="*/ 0 w 1588"/>
              <a:gd name="T19" fmla="*/ 0 h 1587"/>
              <a:gd name="T20" fmla="*/ 0 w 1588"/>
              <a:gd name="T21" fmla="*/ 0 h 1587"/>
              <a:gd name="T22" fmla="*/ 0 w 1588"/>
              <a:gd name="T23" fmla="*/ 0 h 1587"/>
              <a:gd name="T24" fmla="*/ 0 w 1588"/>
              <a:gd name="T25" fmla="*/ 0 h 1587"/>
              <a:gd name="T26" fmla="*/ 0 w 1588"/>
              <a:gd name="T27" fmla="*/ 0 h 1587"/>
              <a:gd name="T28" fmla="*/ 0 w 1588"/>
              <a:gd name="T29" fmla="*/ 0 h 1587"/>
              <a:gd name="T30" fmla="*/ 0 w 1588"/>
              <a:gd name="T31" fmla="*/ 0 h 1587"/>
              <a:gd name="T32" fmla="*/ 0 w 1588"/>
              <a:gd name="T33" fmla="*/ 0 h 1587"/>
              <a:gd name="T34" fmla="*/ 0 w 1588"/>
              <a:gd name="T35" fmla="*/ 0 h 158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88"/>
              <a:gd name="T55" fmla="*/ 0 h 1587"/>
              <a:gd name="T56" fmla="*/ 1588 w 1588"/>
              <a:gd name="T57" fmla="*/ 1587 h 158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88" h="1587">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1331" name="Freeform 85">
            <a:extLst>
              <a:ext uri="{FF2B5EF4-FFF2-40B4-BE49-F238E27FC236}">
                <a16:creationId xmlns:a16="http://schemas.microsoft.com/office/drawing/2014/main" id="{1C0BA37B-EF62-45E1-95ED-88F9443366CF}"/>
              </a:ext>
            </a:extLst>
          </p:cNvPr>
          <p:cNvSpPr>
            <a:spLocks/>
          </p:cNvSpPr>
          <p:nvPr/>
        </p:nvSpPr>
        <p:spPr bwMode="auto">
          <a:xfrm>
            <a:off x="6151563" y="5013325"/>
            <a:ext cx="1587" cy="3175"/>
          </a:xfrm>
          <a:custGeom>
            <a:avLst/>
            <a:gdLst>
              <a:gd name="T0" fmla="*/ 0 w 1587"/>
              <a:gd name="T1" fmla="*/ 2147483646 h 2"/>
              <a:gd name="T2" fmla="*/ 0 w 1587"/>
              <a:gd name="T3" fmla="*/ 2147483646 h 2"/>
              <a:gd name="T4" fmla="*/ 0 w 1587"/>
              <a:gd name="T5" fmla="*/ 2147483646 h 2"/>
              <a:gd name="T6" fmla="*/ 0 w 1587"/>
              <a:gd name="T7" fmla="*/ 2147483646 h 2"/>
              <a:gd name="T8" fmla="*/ 0 w 1587"/>
              <a:gd name="T9" fmla="*/ 2147483646 h 2"/>
              <a:gd name="T10" fmla="*/ 0 w 1587"/>
              <a:gd name="T11" fmla="*/ 2147483646 h 2"/>
              <a:gd name="T12" fmla="*/ 0 w 1587"/>
              <a:gd name="T13" fmla="*/ 2147483646 h 2"/>
              <a:gd name="T14" fmla="*/ 0 w 1587"/>
              <a:gd name="T15" fmla="*/ 2147483646 h 2"/>
              <a:gd name="T16" fmla="*/ 0 w 1587"/>
              <a:gd name="T17" fmla="*/ 2147483646 h 2"/>
              <a:gd name="T18" fmla="*/ 0 w 1587"/>
              <a:gd name="T19" fmla="*/ 2147483646 h 2"/>
              <a:gd name="T20" fmla="*/ 0 w 1587"/>
              <a:gd name="T21" fmla="*/ 2147483646 h 2"/>
              <a:gd name="T22" fmla="*/ 0 w 1587"/>
              <a:gd name="T23" fmla="*/ 0 h 2"/>
              <a:gd name="T24" fmla="*/ 0 w 1587"/>
              <a:gd name="T25" fmla="*/ 0 h 2"/>
              <a:gd name="T26" fmla="*/ 0 w 1587"/>
              <a:gd name="T27" fmla="*/ 0 h 2"/>
              <a:gd name="T28" fmla="*/ 0 w 1587"/>
              <a:gd name="T29" fmla="*/ 2147483646 h 2"/>
              <a:gd name="T30" fmla="*/ 0 w 1587"/>
              <a:gd name="T31" fmla="*/ 2147483646 h 2"/>
              <a:gd name="T32" fmla="*/ 0 w 1587"/>
              <a:gd name="T33" fmla="*/ 2147483646 h 2"/>
              <a:gd name="T34" fmla="*/ 0 w 1587"/>
              <a:gd name="T35" fmla="*/ 2147483646 h 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87"/>
              <a:gd name="T55" fmla="*/ 0 h 2"/>
              <a:gd name="T56" fmla="*/ 1587 w 1587"/>
              <a:gd name="T57" fmla="*/ 2 h 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87" h="2">
                <a:moveTo>
                  <a:pt x="0" y="2"/>
                </a:moveTo>
                <a:lnTo>
                  <a:pt x="0" y="2"/>
                </a:lnTo>
                <a:lnTo>
                  <a:pt x="0"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1332" name="Freeform 86">
            <a:extLst>
              <a:ext uri="{FF2B5EF4-FFF2-40B4-BE49-F238E27FC236}">
                <a16:creationId xmlns:a16="http://schemas.microsoft.com/office/drawing/2014/main" id="{5D927B78-3717-4974-A7D3-24BC1837DAE9}"/>
              </a:ext>
            </a:extLst>
          </p:cNvPr>
          <p:cNvSpPr>
            <a:spLocks/>
          </p:cNvSpPr>
          <p:nvPr/>
        </p:nvSpPr>
        <p:spPr bwMode="auto">
          <a:xfrm>
            <a:off x="6059488" y="4883150"/>
            <a:ext cx="3175" cy="3175"/>
          </a:xfrm>
          <a:custGeom>
            <a:avLst/>
            <a:gdLst>
              <a:gd name="T0" fmla="*/ 0 w 2"/>
              <a:gd name="T1" fmla="*/ 0 h 2"/>
              <a:gd name="T2" fmla="*/ 0 w 2"/>
              <a:gd name="T3" fmla="*/ 2147483646 h 2"/>
              <a:gd name="T4" fmla="*/ 0 w 2"/>
              <a:gd name="T5" fmla="*/ 2147483646 h 2"/>
              <a:gd name="T6" fmla="*/ 0 w 2"/>
              <a:gd name="T7" fmla="*/ 2147483646 h 2"/>
              <a:gd name="T8" fmla="*/ 0 w 2"/>
              <a:gd name="T9" fmla="*/ 2147483646 h 2"/>
              <a:gd name="T10" fmla="*/ 2147483646 w 2"/>
              <a:gd name="T11" fmla="*/ 2147483646 h 2"/>
              <a:gd name="T12" fmla="*/ 2147483646 w 2"/>
              <a:gd name="T13" fmla="*/ 2147483646 h 2"/>
              <a:gd name="T14" fmla="*/ 2147483646 w 2"/>
              <a:gd name="T15" fmla="*/ 2147483646 h 2"/>
              <a:gd name="T16" fmla="*/ 2147483646 w 2"/>
              <a:gd name="T17" fmla="*/ 0 h 2"/>
              <a:gd name="T18" fmla="*/ 2147483646 w 2"/>
              <a:gd name="T19" fmla="*/ 0 h 2"/>
              <a:gd name="T20" fmla="*/ 2147483646 w 2"/>
              <a:gd name="T21" fmla="*/ 0 h 2"/>
              <a:gd name="T22" fmla="*/ 2147483646 w 2"/>
              <a:gd name="T23" fmla="*/ 0 h 2"/>
              <a:gd name="T24" fmla="*/ 0 w 2"/>
              <a:gd name="T25" fmla="*/ 0 h 2"/>
              <a:gd name="T26" fmla="*/ 0 w 2"/>
              <a:gd name="T27" fmla="*/ 0 h 2"/>
              <a:gd name="T28" fmla="*/ 0 w 2"/>
              <a:gd name="T29" fmla="*/ 0 h 2"/>
              <a:gd name="T30" fmla="*/ 0 w 2"/>
              <a:gd name="T31" fmla="*/ 0 h 2"/>
              <a:gd name="T32" fmla="*/ 0 w 2"/>
              <a:gd name="T33" fmla="*/ 0 h 2"/>
              <a:gd name="T34" fmla="*/ 0 w 2"/>
              <a:gd name="T35" fmla="*/ 0 h 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
              <a:gd name="T55" fmla="*/ 0 h 2"/>
              <a:gd name="T56" fmla="*/ 2 w 2"/>
              <a:gd name="T57" fmla="*/ 2 h 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 h="2">
                <a:moveTo>
                  <a:pt x="0" y="0"/>
                </a:moveTo>
                <a:lnTo>
                  <a:pt x="0" y="2"/>
                </a:lnTo>
                <a:lnTo>
                  <a:pt x="2" y="2"/>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1333" name="Freeform 87">
            <a:extLst>
              <a:ext uri="{FF2B5EF4-FFF2-40B4-BE49-F238E27FC236}">
                <a16:creationId xmlns:a16="http://schemas.microsoft.com/office/drawing/2014/main" id="{2E67DC59-CBA7-47E3-AD78-99381BF23BFD}"/>
              </a:ext>
            </a:extLst>
          </p:cNvPr>
          <p:cNvSpPr>
            <a:spLocks/>
          </p:cNvSpPr>
          <p:nvPr/>
        </p:nvSpPr>
        <p:spPr bwMode="auto">
          <a:xfrm>
            <a:off x="6073775" y="4878388"/>
            <a:ext cx="3175" cy="4762"/>
          </a:xfrm>
          <a:custGeom>
            <a:avLst/>
            <a:gdLst>
              <a:gd name="T0" fmla="*/ 0 w 2"/>
              <a:gd name="T1" fmla="*/ 2147483646 h 3"/>
              <a:gd name="T2" fmla="*/ 0 w 2"/>
              <a:gd name="T3" fmla="*/ 2147483646 h 3"/>
              <a:gd name="T4" fmla="*/ 0 w 2"/>
              <a:gd name="T5" fmla="*/ 2147483646 h 3"/>
              <a:gd name="T6" fmla="*/ 2147483646 w 2"/>
              <a:gd name="T7" fmla="*/ 2147483646 h 3"/>
              <a:gd name="T8" fmla="*/ 2147483646 w 2"/>
              <a:gd name="T9" fmla="*/ 2147483646 h 3"/>
              <a:gd name="T10" fmla="*/ 2147483646 w 2"/>
              <a:gd name="T11" fmla="*/ 2147483646 h 3"/>
              <a:gd name="T12" fmla="*/ 2147483646 w 2"/>
              <a:gd name="T13" fmla="*/ 2147483646 h 3"/>
              <a:gd name="T14" fmla="*/ 2147483646 w 2"/>
              <a:gd name="T15" fmla="*/ 2147483646 h 3"/>
              <a:gd name="T16" fmla="*/ 2147483646 w 2"/>
              <a:gd name="T17" fmla="*/ 2147483646 h 3"/>
              <a:gd name="T18" fmla="*/ 2147483646 w 2"/>
              <a:gd name="T19" fmla="*/ 0 h 3"/>
              <a:gd name="T20" fmla="*/ 2147483646 w 2"/>
              <a:gd name="T21" fmla="*/ 0 h 3"/>
              <a:gd name="T22" fmla="*/ 2147483646 w 2"/>
              <a:gd name="T23" fmla="*/ 0 h 3"/>
              <a:gd name="T24" fmla="*/ 2147483646 w 2"/>
              <a:gd name="T25" fmla="*/ 0 h 3"/>
              <a:gd name="T26" fmla="*/ 2147483646 w 2"/>
              <a:gd name="T27" fmla="*/ 0 h 3"/>
              <a:gd name="T28" fmla="*/ 0 w 2"/>
              <a:gd name="T29" fmla="*/ 0 h 3"/>
              <a:gd name="T30" fmla="*/ 0 w 2"/>
              <a:gd name="T31" fmla="*/ 0 h 3"/>
              <a:gd name="T32" fmla="*/ 0 w 2"/>
              <a:gd name="T33" fmla="*/ 2147483646 h 3"/>
              <a:gd name="T34" fmla="*/ 0 w 2"/>
              <a:gd name="T35" fmla="*/ 2147483646 h 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
              <a:gd name="T55" fmla="*/ 0 h 3"/>
              <a:gd name="T56" fmla="*/ 2 w 2"/>
              <a:gd name="T57" fmla="*/ 3 h 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 h="3">
                <a:moveTo>
                  <a:pt x="0" y="3"/>
                </a:moveTo>
                <a:lnTo>
                  <a:pt x="0" y="3"/>
                </a:lnTo>
                <a:lnTo>
                  <a:pt x="2" y="3"/>
                </a:lnTo>
                <a:lnTo>
                  <a:pt x="2" y="0"/>
                </a:lnTo>
                <a:lnTo>
                  <a:pt x="0" y="0"/>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1334" name="Freeform 88">
            <a:extLst>
              <a:ext uri="{FF2B5EF4-FFF2-40B4-BE49-F238E27FC236}">
                <a16:creationId xmlns:a16="http://schemas.microsoft.com/office/drawing/2014/main" id="{48C28092-9313-43DF-BD7C-0E653BBBF6ED}"/>
              </a:ext>
            </a:extLst>
          </p:cNvPr>
          <p:cNvSpPr>
            <a:spLocks/>
          </p:cNvSpPr>
          <p:nvPr/>
        </p:nvSpPr>
        <p:spPr bwMode="auto">
          <a:xfrm>
            <a:off x="6086475" y="4875213"/>
            <a:ext cx="3175" cy="3175"/>
          </a:xfrm>
          <a:custGeom>
            <a:avLst/>
            <a:gdLst>
              <a:gd name="T0" fmla="*/ 0 w 2"/>
              <a:gd name="T1" fmla="*/ 2147483646 h 2"/>
              <a:gd name="T2" fmla="*/ 0 w 2"/>
              <a:gd name="T3" fmla="*/ 2147483646 h 2"/>
              <a:gd name="T4" fmla="*/ 0 w 2"/>
              <a:gd name="T5" fmla="*/ 2147483646 h 2"/>
              <a:gd name="T6" fmla="*/ 0 w 2"/>
              <a:gd name="T7" fmla="*/ 2147483646 h 2"/>
              <a:gd name="T8" fmla="*/ 0 w 2"/>
              <a:gd name="T9" fmla="*/ 2147483646 h 2"/>
              <a:gd name="T10" fmla="*/ 2147483646 w 2"/>
              <a:gd name="T11" fmla="*/ 2147483646 h 2"/>
              <a:gd name="T12" fmla="*/ 2147483646 w 2"/>
              <a:gd name="T13" fmla="*/ 2147483646 h 2"/>
              <a:gd name="T14" fmla="*/ 2147483646 w 2"/>
              <a:gd name="T15" fmla="*/ 2147483646 h 2"/>
              <a:gd name="T16" fmla="*/ 2147483646 w 2"/>
              <a:gd name="T17" fmla="*/ 2147483646 h 2"/>
              <a:gd name="T18" fmla="*/ 2147483646 w 2"/>
              <a:gd name="T19" fmla="*/ 2147483646 h 2"/>
              <a:gd name="T20" fmla="*/ 2147483646 w 2"/>
              <a:gd name="T21" fmla="*/ 2147483646 h 2"/>
              <a:gd name="T22" fmla="*/ 2147483646 w 2"/>
              <a:gd name="T23" fmla="*/ 0 h 2"/>
              <a:gd name="T24" fmla="*/ 0 w 2"/>
              <a:gd name="T25" fmla="*/ 0 h 2"/>
              <a:gd name="T26" fmla="*/ 0 w 2"/>
              <a:gd name="T27" fmla="*/ 0 h 2"/>
              <a:gd name="T28" fmla="*/ 0 w 2"/>
              <a:gd name="T29" fmla="*/ 2147483646 h 2"/>
              <a:gd name="T30" fmla="*/ 0 w 2"/>
              <a:gd name="T31" fmla="*/ 2147483646 h 2"/>
              <a:gd name="T32" fmla="*/ 0 w 2"/>
              <a:gd name="T33" fmla="*/ 2147483646 h 2"/>
              <a:gd name="T34" fmla="*/ 0 w 2"/>
              <a:gd name="T35" fmla="*/ 2147483646 h 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
              <a:gd name="T55" fmla="*/ 0 h 2"/>
              <a:gd name="T56" fmla="*/ 2 w 2"/>
              <a:gd name="T57" fmla="*/ 2 h 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 h="2">
                <a:moveTo>
                  <a:pt x="0" y="2"/>
                </a:moveTo>
                <a:lnTo>
                  <a:pt x="0" y="2"/>
                </a:lnTo>
                <a:lnTo>
                  <a:pt x="2" y="2"/>
                </a:lnTo>
                <a:lnTo>
                  <a:pt x="2" y="0"/>
                </a:lnTo>
                <a:lnTo>
                  <a:pt x="0"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1335" name="Freeform 89">
            <a:extLst>
              <a:ext uri="{FF2B5EF4-FFF2-40B4-BE49-F238E27FC236}">
                <a16:creationId xmlns:a16="http://schemas.microsoft.com/office/drawing/2014/main" id="{D63635F9-C42C-4F8E-8274-1C589EEF2AA3}"/>
              </a:ext>
            </a:extLst>
          </p:cNvPr>
          <p:cNvSpPr>
            <a:spLocks/>
          </p:cNvSpPr>
          <p:nvPr/>
        </p:nvSpPr>
        <p:spPr bwMode="auto">
          <a:xfrm>
            <a:off x="6089650" y="4883150"/>
            <a:ext cx="7938" cy="3175"/>
          </a:xfrm>
          <a:custGeom>
            <a:avLst/>
            <a:gdLst>
              <a:gd name="T0" fmla="*/ 0 w 5"/>
              <a:gd name="T1" fmla="*/ 2147483646 h 2"/>
              <a:gd name="T2" fmla="*/ 0 w 5"/>
              <a:gd name="T3" fmla="*/ 2147483646 h 2"/>
              <a:gd name="T4" fmla="*/ 0 w 5"/>
              <a:gd name="T5" fmla="*/ 2147483646 h 2"/>
              <a:gd name="T6" fmla="*/ 2147483646 w 5"/>
              <a:gd name="T7" fmla="*/ 2147483646 h 2"/>
              <a:gd name="T8" fmla="*/ 2147483646 w 5"/>
              <a:gd name="T9" fmla="*/ 2147483646 h 2"/>
              <a:gd name="T10" fmla="*/ 2147483646 w 5"/>
              <a:gd name="T11" fmla="*/ 2147483646 h 2"/>
              <a:gd name="T12" fmla="*/ 2147483646 w 5"/>
              <a:gd name="T13" fmla="*/ 2147483646 h 2"/>
              <a:gd name="T14" fmla="*/ 2147483646 w 5"/>
              <a:gd name="T15" fmla="*/ 2147483646 h 2"/>
              <a:gd name="T16" fmla="*/ 2147483646 w 5"/>
              <a:gd name="T17" fmla="*/ 2147483646 h 2"/>
              <a:gd name="T18" fmla="*/ 2147483646 w 5"/>
              <a:gd name="T19" fmla="*/ 0 h 2"/>
              <a:gd name="T20" fmla="*/ 2147483646 w 5"/>
              <a:gd name="T21" fmla="*/ 0 h 2"/>
              <a:gd name="T22" fmla="*/ 2147483646 w 5"/>
              <a:gd name="T23" fmla="*/ 0 h 2"/>
              <a:gd name="T24" fmla="*/ 2147483646 w 5"/>
              <a:gd name="T25" fmla="*/ 0 h 2"/>
              <a:gd name="T26" fmla="*/ 2147483646 w 5"/>
              <a:gd name="T27" fmla="*/ 0 h 2"/>
              <a:gd name="T28" fmla="*/ 0 w 5"/>
              <a:gd name="T29" fmla="*/ 0 h 2"/>
              <a:gd name="T30" fmla="*/ 0 w 5"/>
              <a:gd name="T31" fmla="*/ 0 h 2"/>
              <a:gd name="T32" fmla="*/ 0 w 5"/>
              <a:gd name="T33" fmla="*/ 2147483646 h 2"/>
              <a:gd name="T34" fmla="*/ 0 w 5"/>
              <a:gd name="T35" fmla="*/ 2147483646 h 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
              <a:gd name="T55" fmla="*/ 0 h 2"/>
              <a:gd name="T56" fmla="*/ 5 w 5"/>
              <a:gd name="T57" fmla="*/ 2 h 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 h="2">
                <a:moveTo>
                  <a:pt x="0" y="2"/>
                </a:moveTo>
                <a:lnTo>
                  <a:pt x="0" y="2"/>
                </a:lnTo>
                <a:lnTo>
                  <a:pt x="3" y="2"/>
                </a:lnTo>
                <a:lnTo>
                  <a:pt x="5" y="2"/>
                </a:lnTo>
                <a:lnTo>
                  <a:pt x="5" y="0"/>
                </a:lnTo>
                <a:lnTo>
                  <a:pt x="3" y="0"/>
                </a:lnTo>
                <a:lnTo>
                  <a:pt x="0"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1336" name="Freeform 90">
            <a:extLst>
              <a:ext uri="{FF2B5EF4-FFF2-40B4-BE49-F238E27FC236}">
                <a16:creationId xmlns:a16="http://schemas.microsoft.com/office/drawing/2014/main" id="{5A2FC6A6-E9CA-459D-B5A1-8154CF8B4ACC}"/>
              </a:ext>
            </a:extLst>
          </p:cNvPr>
          <p:cNvSpPr>
            <a:spLocks/>
          </p:cNvSpPr>
          <p:nvPr/>
        </p:nvSpPr>
        <p:spPr bwMode="auto">
          <a:xfrm>
            <a:off x="6076950" y="4889500"/>
            <a:ext cx="3175" cy="1588"/>
          </a:xfrm>
          <a:custGeom>
            <a:avLst/>
            <a:gdLst>
              <a:gd name="T0" fmla="*/ 0 w 2"/>
              <a:gd name="T1" fmla="*/ 0 h 1588"/>
              <a:gd name="T2" fmla="*/ 0 w 2"/>
              <a:gd name="T3" fmla="*/ 0 h 1588"/>
              <a:gd name="T4" fmla="*/ 0 w 2"/>
              <a:gd name="T5" fmla="*/ 0 h 1588"/>
              <a:gd name="T6" fmla="*/ 0 w 2"/>
              <a:gd name="T7" fmla="*/ 0 h 1588"/>
              <a:gd name="T8" fmla="*/ 2147483646 w 2"/>
              <a:gd name="T9" fmla="*/ 0 h 1588"/>
              <a:gd name="T10" fmla="*/ 2147483646 w 2"/>
              <a:gd name="T11" fmla="*/ 0 h 1588"/>
              <a:gd name="T12" fmla="*/ 2147483646 w 2"/>
              <a:gd name="T13" fmla="*/ 0 h 1588"/>
              <a:gd name="T14" fmla="*/ 2147483646 w 2"/>
              <a:gd name="T15" fmla="*/ 0 h 1588"/>
              <a:gd name="T16" fmla="*/ 2147483646 w 2"/>
              <a:gd name="T17" fmla="*/ 0 h 1588"/>
              <a:gd name="T18" fmla="*/ 2147483646 w 2"/>
              <a:gd name="T19" fmla="*/ 0 h 1588"/>
              <a:gd name="T20" fmla="*/ 2147483646 w 2"/>
              <a:gd name="T21" fmla="*/ 0 h 1588"/>
              <a:gd name="T22" fmla="*/ 2147483646 w 2"/>
              <a:gd name="T23" fmla="*/ 0 h 1588"/>
              <a:gd name="T24" fmla="*/ 2147483646 w 2"/>
              <a:gd name="T25" fmla="*/ 0 h 1588"/>
              <a:gd name="T26" fmla="*/ 0 w 2"/>
              <a:gd name="T27" fmla="*/ 0 h 1588"/>
              <a:gd name="T28" fmla="*/ 0 w 2"/>
              <a:gd name="T29" fmla="*/ 0 h 1588"/>
              <a:gd name="T30" fmla="*/ 0 w 2"/>
              <a:gd name="T31" fmla="*/ 0 h 1588"/>
              <a:gd name="T32" fmla="*/ 0 w 2"/>
              <a:gd name="T33" fmla="*/ 0 h 1588"/>
              <a:gd name="T34" fmla="*/ 0 w 2"/>
              <a:gd name="T35" fmla="*/ 0 h 158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
              <a:gd name="T55" fmla="*/ 0 h 1588"/>
              <a:gd name="T56" fmla="*/ 2 w 2"/>
              <a:gd name="T57" fmla="*/ 1588 h 158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 h="1588">
                <a:moveTo>
                  <a:pt x="0" y="0"/>
                </a:moveTo>
                <a:lnTo>
                  <a:pt x="0" y="0"/>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651337" name="Group 91">
            <a:extLst>
              <a:ext uri="{FF2B5EF4-FFF2-40B4-BE49-F238E27FC236}">
                <a16:creationId xmlns:a16="http://schemas.microsoft.com/office/drawing/2014/main" id="{D823CEC8-B96B-43F8-9027-FDA65100198F}"/>
              </a:ext>
            </a:extLst>
          </p:cNvPr>
          <p:cNvGrpSpPr>
            <a:grpSpLocks/>
          </p:cNvGrpSpPr>
          <p:nvPr/>
        </p:nvGrpSpPr>
        <p:grpSpPr bwMode="auto">
          <a:xfrm>
            <a:off x="6269038" y="2998788"/>
            <a:ext cx="676275" cy="674687"/>
            <a:chOff x="2870" y="1518"/>
            <a:chExt cx="292" cy="320"/>
          </a:xfrm>
        </p:grpSpPr>
        <p:graphicFrame>
          <p:nvGraphicFramePr>
            <p:cNvPr id="651340" name="Object 92">
              <a:extLst>
                <a:ext uri="{FF2B5EF4-FFF2-40B4-BE49-F238E27FC236}">
                  <a16:creationId xmlns:a16="http://schemas.microsoft.com/office/drawing/2014/main" id="{4CC79598-6D31-4DFC-92A6-9D5587EFD8DA}"/>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51413" name="Clip" r:id="rId12" imgW="826829" imgH="840406" progId="MS_ClipArt_Gallery.2">
                    <p:embed/>
                  </p:oleObj>
                </mc:Choice>
                <mc:Fallback>
                  <p:oleObj name="Clip" r:id="rId12" imgW="826829" imgH="840406" progId="MS_ClipArt_Gallery.2">
                    <p:embed/>
                    <p:pic>
                      <p:nvPicPr>
                        <p:cNvPr id="0" name="Object 9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1341" name="Object 93">
              <a:extLst>
                <a:ext uri="{FF2B5EF4-FFF2-40B4-BE49-F238E27FC236}">
                  <a16:creationId xmlns:a16="http://schemas.microsoft.com/office/drawing/2014/main" id="{D329718F-C610-46A3-8E1C-AD44ED4EE269}"/>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51414" name="Clip" r:id="rId14" imgW="1268295" imgH="1199426" progId="MS_ClipArt_Gallery.2">
                    <p:embed/>
                  </p:oleObj>
                </mc:Choice>
                <mc:Fallback>
                  <p:oleObj name="Clip" r:id="rId14" imgW="1268295" imgH="1199426" progId="MS_ClipArt_Gallery.2">
                    <p:embed/>
                    <p:pic>
                      <p:nvPicPr>
                        <p:cNvPr id="0" name="Object 9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51338" name="Rectangle 94">
            <a:extLst>
              <a:ext uri="{FF2B5EF4-FFF2-40B4-BE49-F238E27FC236}">
                <a16:creationId xmlns:a16="http://schemas.microsoft.com/office/drawing/2014/main" id="{C2A6815B-FFDA-487A-9028-245EBA938BD1}"/>
              </a:ext>
            </a:extLst>
          </p:cNvPr>
          <p:cNvSpPr>
            <a:spLocks noChangeArrowheads="1"/>
          </p:cNvSpPr>
          <p:nvPr/>
        </p:nvSpPr>
        <p:spPr bwMode="auto">
          <a:xfrm>
            <a:off x="6457950" y="3670300"/>
            <a:ext cx="178435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solidFill>
                  <a:srgbClr val="FF0000"/>
                </a:solidFill>
                <a:latin typeface="Arial" panose="020B0604020202020204" pitchFamily="34" charset="0"/>
              </a:rPr>
              <a:t>DHCP client</a:t>
            </a:r>
            <a:r>
              <a:rPr lang="en-US" altLang="en-US" sz="2400">
                <a:solidFill>
                  <a:srgbClr val="000000"/>
                </a:solidFill>
                <a:latin typeface="Arial" panose="020B0604020202020204" pitchFamily="34" charset="0"/>
              </a:rPr>
              <a:t> mới đến cần địa chỉ trong mạng này</a:t>
            </a:r>
            <a:endParaRPr lang="en-US" altLang="en-US" sz="2400">
              <a:latin typeface="Times New Roman" panose="02020603050405020304" pitchFamily="18" charset="0"/>
            </a:endParaRPr>
          </a:p>
        </p:txBody>
      </p:sp>
      <p:sp>
        <p:nvSpPr>
          <p:cNvPr id="651339" name="Freeform 95">
            <a:extLst>
              <a:ext uri="{FF2B5EF4-FFF2-40B4-BE49-F238E27FC236}">
                <a16:creationId xmlns:a16="http://schemas.microsoft.com/office/drawing/2014/main" id="{DB2DD596-2576-457D-8DB7-5F30888832DD}"/>
              </a:ext>
            </a:extLst>
          </p:cNvPr>
          <p:cNvSpPr>
            <a:spLocks noEditPoints="1"/>
          </p:cNvSpPr>
          <p:nvPr/>
        </p:nvSpPr>
        <p:spPr bwMode="auto">
          <a:xfrm>
            <a:off x="5629275" y="3259138"/>
            <a:ext cx="706438" cy="171450"/>
          </a:xfrm>
          <a:custGeom>
            <a:avLst/>
            <a:gdLst>
              <a:gd name="T0" fmla="*/ 2147483646 w 445"/>
              <a:gd name="T1" fmla="*/ 2147483646 h 108"/>
              <a:gd name="T2" fmla="*/ 2147483646 w 445"/>
              <a:gd name="T3" fmla="*/ 2147483646 h 108"/>
              <a:gd name="T4" fmla="*/ 2147483646 w 445"/>
              <a:gd name="T5" fmla="*/ 2147483646 h 108"/>
              <a:gd name="T6" fmla="*/ 2147483646 w 445"/>
              <a:gd name="T7" fmla="*/ 2147483646 h 108"/>
              <a:gd name="T8" fmla="*/ 2147483646 w 445"/>
              <a:gd name="T9" fmla="*/ 2147483646 h 108"/>
              <a:gd name="T10" fmla="*/ 2147483646 w 445"/>
              <a:gd name="T11" fmla="*/ 2147483646 h 108"/>
              <a:gd name="T12" fmla="*/ 2147483646 w 445"/>
              <a:gd name="T13" fmla="*/ 2147483646 h 108"/>
              <a:gd name="T14" fmla="*/ 2147483646 w 445"/>
              <a:gd name="T15" fmla="*/ 2147483646 h 108"/>
              <a:gd name="T16" fmla="*/ 2147483646 w 445"/>
              <a:gd name="T17" fmla="*/ 2147483646 h 108"/>
              <a:gd name="T18" fmla="*/ 2147483646 w 445"/>
              <a:gd name="T19" fmla="*/ 2147483646 h 108"/>
              <a:gd name="T20" fmla="*/ 2147483646 w 445"/>
              <a:gd name="T21" fmla="*/ 2147483646 h 108"/>
              <a:gd name="T22" fmla="*/ 2147483646 w 445"/>
              <a:gd name="T23" fmla="*/ 2147483646 h 108"/>
              <a:gd name="T24" fmla="*/ 2147483646 w 445"/>
              <a:gd name="T25" fmla="*/ 2147483646 h 108"/>
              <a:gd name="T26" fmla="*/ 2147483646 w 445"/>
              <a:gd name="T27" fmla="*/ 2147483646 h 108"/>
              <a:gd name="T28" fmla="*/ 2147483646 w 445"/>
              <a:gd name="T29" fmla="*/ 2147483646 h 108"/>
              <a:gd name="T30" fmla="*/ 2147483646 w 445"/>
              <a:gd name="T31" fmla="*/ 2147483646 h 108"/>
              <a:gd name="T32" fmla="*/ 2147483646 w 445"/>
              <a:gd name="T33" fmla="*/ 2147483646 h 108"/>
              <a:gd name="T34" fmla="*/ 2147483646 w 445"/>
              <a:gd name="T35" fmla="*/ 2147483646 h 108"/>
              <a:gd name="T36" fmla="*/ 2147483646 w 445"/>
              <a:gd name="T37" fmla="*/ 2147483646 h 108"/>
              <a:gd name="T38" fmla="*/ 2147483646 w 445"/>
              <a:gd name="T39" fmla="*/ 2147483646 h 108"/>
              <a:gd name="T40" fmla="*/ 2147483646 w 445"/>
              <a:gd name="T41" fmla="*/ 2147483646 h 108"/>
              <a:gd name="T42" fmla="*/ 0 w 445"/>
              <a:gd name="T43" fmla="*/ 2147483646 h 108"/>
              <a:gd name="T44" fmla="*/ 2147483646 w 445"/>
              <a:gd name="T45" fmla="*/ 0 h 108"/>
              <a:gd name="T46" fmla="*/ 2147483646 w 445"/>
              <a:gd name="T47" fmla="*/ 2147483646 h 1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45"/>
              <a:gd name="T73" fmla="*/ 0 h 108"/>
              <a:gd name="T74" fmla="*/ 445 w 445"/>
              <a:gd name="T75" fmla="*/ 108 h 10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45" h="108">
                <a:moveTo>
                  <a:pt x="439" y="63"/>
                </a:moveTo>
                <a:lnTo>
                  <a:pt x="88" y="63"/>
                </a:lnTo>
                <a:lnTo>
                  <a:pt x="86" y="60"/>
                </a:lnTo>
                <a:lnTo>
                  <a:pt x="84" y="60"/>
                </a:lnTo>
                <a:lnTo>
                  <a:pt x="82" y="58"/>
                </a:lnTo>
                <a:lnTo>
                  <a:pt x="82" y="54"/>
                </a:lnTo>
                <a:lnTo>
                  <a:pt x="82" y="52"/>
                </a:lnTo>
                <a:lnTo>
                  <a:pt x="84" y="50"/>
                </a:lnTo>
                <a:lnTo>
                  <a:pt x="86" y="50"/>
                </a:lnTo>
                <a:lnTo>
                  <a:pt x="88" y="48"/>
                </a:lnTo>
                <a:lnTo>
                  <a:pt x="439" y="48"/>
                </a:lnTo>
                <a:lnTo>
                  <a:pt x="441" y="50"/>
                </a:lnTo>
                <a:lnTo>
                  <a:pt x="443" y="50"/>
                </a:lnTo>
                <a:lnTo>
                  <a:pt x="445" y="52"/>
                </a:lnTo>
                <a:lnTo>
                  <a:pt x="445" y="54"/>
                </a:lnTo>
                <a:lnTo>
                  <a:pt x="445" y="58"/>
                </a:lnTo>
                <a:lnTo>
                  <a:pt x="443" y="60"/>
                </a:lnTo>
                <a:lnTo>
                  <a:pt x="441" y="60"/>
                </a:lnTo>
                <a:lnTo>
                  <a:pt x="439" y="63"/>
                </a:lnTo>
                <a:close/>
                <a:moveTo>
                  <a:pt x="107" y="108"/>
                </a:moveTo>
                <a:lnTo>
                  <a:pt x="0" y="54"/>
                </a:lnTo>
                <a:lnTo>
                  <a:pt x="107" y="0"/>
                </a:lnTo>
                <a:lnTo>
                  <a:pt x="107" y="108"/>
                </a:lnTo>
                <a:close/>
              </a:path>
            </a:pathLst>
          </a:custGeom>
          <a:solidFill>
            <a:srgbClr val="FF0000"/>
          </a:solidFill>
          <a:ln w="3175">
            <a:solidFill>
              <a:srgbClr val="FF0000"/>
            </a:solidFill>
            <a:round/>
            <a:headEnd/>
            <a:tailEnd/>
          </a:ln>
        </p:spPr>
        <p:txBody>
          <a:bodyPr/>
          <a:lstStyle/>
          <a:p>
            <a:endParaRPr 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Slide Number Placeholder 5">
            <a:extLst>
              <a:ext uri="{FF2B5EF4-FFF2-40B4-BE49-F238E27FC236}">
                <a16:creationId xmlns:a16="http://schemas.microsoft.com/office/drawing/2014/main" id="{F8154634-888F-491B-8494-6F559F678E8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84A9C88F-A154-4593-9FD3-39CC55FA3CDA}" type="slidenum">
              <a:rPr lang="en-US" altLang="en-US" sz="1400" smtClean="0"/>
              <a:pPr>
                <a:spcBef>
                  <a:spcPct val="0"/>
                </a:spcBef>
                <a:buClrTx/>
                <a:buSzTx/>
                <a:buFontTx/>
                <a:buNone/>
              </a:pPr>
              <a:t>156</a:t>
            </a:fld>
            <a:endParaRPr lang="en-US" altLang="en-US" sz="1400"/>
          </a:p>
        </p:txBody>
      </p:sp>
      <p:sp>
        <p:nvSpPr>
          <p:cNvPr id="653315" name="Rectangle 2">
            <a:extLst>
              <a:ext uri="{FF2B5EF4-FFF2-40B4-BE49-F238E27FC236}">
                <a16:creationId xmlns:a16="http://schemas.microsoft.com/office/drawing/2014/main" id="{950451E1-E39C-47F1-92D0-CB4A60C0BDCC}"/>
              </a:ext>
            </a:extLst>
          </p:cNvPr>
          <p:cNvSpPr>
            <a:spLocks noGrp="1" noChangeArrowheads="1"/>
          </p:cNvSpPr>
          <p:nvPr>
            <p:ph type="title"/>
          </p:nvPr>
        </p:nvSpPr>
        <p:spPr>
          <a:xfrm>
            <a:off x="0" y="0"/>
            <a:ext cx="9317620" cy="1020763"/>
          </a:xfrm>
        </p:spPr>
        <p:txBody>
          <a:bodyPr/>
          <a:lstStyle/>
          <a:p>
            <a:r>
              <a:rPr lang="en-US" altLang="en-US" sz="3600"/>
              <a:t>Ví dụ về hoạt động của DHCP client-server</a:t>
            </a:r>
          </a:p>
        </p:txBody>
      </p:sp>
      <p:sp>
        <p:nvSpPr>
          <p:cNvPr id="653316" name="Rectangle 3">
            <a:extLst>
              <a:ext uri="{FF2B5EF4-FFF2-40B4-BE49-F238E27FC236}">
                <a16:creationId xmlns:a16="http://schemas.microsoft.com/office/drawing/2014/main" id="{C414D626-C1B7-4BBB-A067-34614DB3473A}"/>
              </a:ext>
            </a:extLst>
          </p:cNvPr>
          <p:cNvSpPr>
            <a:spLocks noChangeArrowheads="1"/>
          </p:cNvSpPr>
          <p:nvPr/>
        </p:nvSpPr>
        <p:spPr bwMode="auto">
          <a:xfrm>
            <a:off x="2111375" y="6343650"/>
            <a:ext cx="5630863"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653317" name="Group 4">
            <a:extLst>
              <a:ext uri="{FF2B5EF4-FFF2-40B4-BE49-F238E27FC236}">
                <a16:creationId xmlns:a16="http://schemas.microsoft.com/office/drawing/2014/main" id="{13CCFF94-4F77-4AFD-90D5-7F0BEDECA384}"/>
              </a:ext>
            </a:extLst>
          </p:cNvPr>
          <p:cNvGrpSpPr>
            <a:grpSpLocks/>
          </p:cNvGrpSpPr>
          <p:nvPr/>
        </p:nvGrpSpPr>
        <p:grpSpPr bwMode="auto">
          <a:xfrm>
            <a:off x="6938963" y="1550988"/>
            <a:ext cx="460375" cy="492125"/>
            <a:chOff x="2870" y="1518"/>
            <a:chExt cx="292" cy="320"/>
          </a:xfrm>
        </p:grpSpPr>
        <p:graphicFrame>
          <p:nvGraphicFramePr>
            <p:cNvPr id="653346" name="Object 5">
              <a:extLst>
                <a:ext uri="{FF2B5EF4-FFF2-40B4-BE49-F238E27FC236}">
                  <a16:creationId xmlns:a16="http://schemas.microsoft.com/office/drawing/2014/main" id="{CF30601E-274A-4DF4-BE27-0E54B0247419}"/>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653358" r:id="rId4" imgW="826829" imgH="840406" progId="">
                    <p:embed/>
                  </p:oleObj>
                </mc:Choice>
                <mc:Fallback>
                  <p:oleObj r:id="rId4" imgW="826829" imgH="840406"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3347" name="Object 6">
              <a:extLst>
                <a:ext uri="{FF2B5EF4-FFF2-40B4-BE49-F238E27FC236}">
                  <a16:creationId xmlns:a16="http://schemas.microsoft.com/office/drawing/2014/main" id="{B61083FD-FABA-4B4A-9B98-2EB6C764119C}"/>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653359" r:id="rId6" imgW="1268295" imgH="1199426" progId="">
                    <p:embed/>
                  </p:oleObj>
                </mc:Choice>
                <mc:Fallback>
                  <p:oleObj r:id="rId6" imgW="1268295" imgH="1199426" progId="">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53318" name="Text Box 7">
            <a:extLst>
              <a:ext uri="{FF2B5EF4-FFF2-40B4-BE49-F238E27FC236}">
                <a16:creationId xmlns:a16="http://schemas.microsoft.com/office/drawing/2014/main" id="{2D432D8F-5878-42D0-B20A-BFCDC1E15497}"/>
              </a:ext>
            </a:extLst>
          </p:cNvPr>
          <p:cNvSpPr txBox="1">
            <a:spLocks noChangeArrowheads="1"/>
          </p:cNvSpPr>
          <p:nvPr/>
        </p:nvSpPr>
        <p:spPr bwMode="auto">
          <a:xfrm>
            <a:off x="1387475" y="1017588"/>
            <a:ext cx="2374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t>DHCP server: 223.1.2.5</a:t>
            </a:r>
          </a:p>
        </p:txBody>
      </p:sp>
      <p:sp>
        <p:nvSpPr>
          <p:cNvPr id="653319" name="Text Box 8">
            <a:extLst>
              <a:ext uri="{FF2B5EF4-FFF2-40B4-BE49-F238E27FC236}">
                <a16:creationId xmlns:a16="http://schemas.microsoft.com/office/drawing/2014/main" id="{0F64BC2D-85AC-44D3-9EB9-D326B7CDE3BA}"/>
              </a:ext>
            </a:extLst>
          </p:cNvPr>
          <p:cNvSpPr txBox="1">
            <a:spLocks noChangeArrowheads="1"/>
          </p:cNvSpPr>
          <p:nvPr/>
        </p:nvSpPr>
        <p:spPr bwMode="auto">
          <a:xfrm>
            <a:off x="6750050" y="995363"/>
            <a:ext cx="9128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600"/>
              <a:t>arriving</a:t>
            </a:r>
          </a:p>
          <a:p>
            <a:pPr algn="ctr">
              <a:spcBef>
                <a:spcPct val="0"/>
              </a:spcBef>
              <a:buClrTx/>
              <a:buSzTx/>
              <a:buFontTx/>
              <a:buNone/>
            </a:pPr>
            <a:r>
              <a:rPr lang="en-US" altLang="en-US" sz="1600"/>
              <a:t> client</a:t>
            </a:r>
            <a:endParaRPr lang="en-US" altLang="en-US" sz="2400"/>
          </a:p>
        </p:txBody>
      </p:sp>
      <p:sp>
        <p:nvSpPr>
          <p:cNvPr id="653320" name="Line 9">
            <a:extLst>
              <a:ext uri="{FF2B5EF4-FFF2-40B4-BE49-F238E27FC236}">
                <a16:creationId xmlns:a16="http://schemas.microsoft.com/office/drawing/2014/main" id="{96F17A7D-8A39-41DB-A2A8-7C4B762BEFF5}"/>
              </a:ext>
            </a:extLst>
          </p:cNvPr>
          <p:cNvSpPr>
            <a:spLocks noChangeShapeType="1"/>
          </p:cNvSpPr>
          <p:nvPr/>
        </p:nvSpPr>
        <p:spPr bwMode="auto">
          <a:xfrm flipH="1">
            <a:off x="2562225" y="2019300"/>
            <a:ext cx="4395788" cy="53657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53321" name="Line 10">
            <a:extLst>
              <a:ext uri="{FF2B5EF4-FFF2-40B4-BE49-F238E27FC236}">
                <a16:creationId xmlns:a16="http://schemas.microsoft.com/office/drawing/2014/main" id="{15043095-CC89-4992-BCEB-903C11F4DB35}"/>
              </a:ext>
            </a:extLst>
          </p:cNvPr>
          <p:cNvSpPr>
            <a:spLocks noChangeShapeType="1"/>
          </p:cNvSpPr>
          <p:nvPr/>
        </p:nvSpPr>
        <p:spPr bwMode="auto">
          <a:xfrm>
            <a:off x="2528888" y="1974850"/>
            <a:ext cx="0" cy="3760788"/>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653322" name="Line 11">
            <a:extLst>
              <a:ext uri="{FF2B5EF4-FFF2-40B4-BE49-F238E27FC236}">
                <a16:creationId xmlns:a16="http://schemas.microsoft.com/office/drawing/2014/main" id="{9C979752-560F-41B0-AD74-9228B11A2BF6}"/>
              </a:ext>
            </a:extLst>
          </p:cNvPr>
          <p:cNvSpPr>
            <a:spLocks noChangeShapeType="1"/>
          </p:cNvSpPr>
          <p:nvPr/>
        </p:nvSpPr>
        <p:spPr bwMode="auto">
          <a:xfrm>
            <a:off x="7054850" y="2051050"/>
            <a:ext cx="0" cy="3762375"/>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653323" name="Line 12">
            <a:extLst>
              <a:ext uri="{FF2B5EF4-FFF2-40B4-BE49-F238E27FC236}">
                <a16:creationId xmlns:a16="http://schemas.microsoft.com/office/drawing/2014/main" id="{3CEF989A-F837-4B01-BABC-3318B35A4249}"/>
              </a:ext>
            </a:extLst>
          </p:cNvPr>
          <p:cNvSpPr>
            <a:spLocks noChangeShapeType="1"/>
          </p:cNvSpPr>
          <p:nvPr/>
        </p:nvSpPr>
        <p:spPr bwMode="auto">
          <a:xfrm>
            <a:off x="2109788" y="2743200"/>
            <a:ext cx="0" cy="1906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53324" name="Text Box 13">
            <a:extLst>
              <a:ext uri="{FF2B5EF4-FFF2-40B4-BE49-F238E27FC236}">
                <a16:creationId xmlns:a16="http://schemas.microsoft.com/office/drawing/2014/main" id="{2EF1E420-FF99-4165-845D-981B3ECC4AB2}"/>
              </a:ext>
            </a:extLst>
          </p:cNvPr>
          <p:cNvSpPr txBox="1">
            <a:spLocks noChangeArrowheads="1"/>
          </p:cNvSpPr>
          <p:nvPr/>
        </p:nvSpPr>
        <p:spPr bwMode="auto">
          <a:xfrm>
            <a:off x="1851025" y="4618038"/>
            <a:ext cx="560388" cy="393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100"/>
              <a:t>time</a:t>
            </a:r>
            <a:endParaRPr lang="en-US" altLang="en-US" sz="2400"/>
          </a:p>
        </p:txBody>
      </p:sp>
      <p:grpSp>
        <p:nvGrpSpPr>
          <p:cNvPr id="653325" name="Group 14">
            <a:extLst>
              <a:ext uri="{FF2B5EF4-FFF2-40B4-BE49-F238E27FC236}">
                <a16:creationId xmlns:a16="http://schemas.microsoft.com/office/drawing/2014/main" id="{5675A787-C53B-41BA-8E42-114AE7484D58}"/>
              </a:ext>
            </a:extLst>
          </p:cNvPr>
          <p:cNvGrpSpPr>
            <a:grpSpLocks/>
          </p:cNvGrpSpPr>
          <p:nvPr/>
        </p:nvGrpSpPr>
        <p:grpSpPr bwMode="auto">
          <a:xfrm>
            <a:off x="2466975" y="1541463"/>
            <a:ext cx="182563" cy="400050"/>
            <a:chOff x="4180" y="783"/>
            <a:chExt cx="150" cy="307"/>
          </a:xfrm>
        </p:grpSpPr>
        <p:sp>
          <p:nvSpPr>
            <p:cNvPr id="653338" name="AutoShape 15">
              <a:extLst>
                <a:ext uri="{FF2B5EF4-FFF2-40B4-BE49-F238E27FC236}">
                  <a16:creationId xmlns:a16="http://schemas.microsoft.com/office/drawing/2014/main" id="{05C532E3-F155-4E34-8CF9-AE71EDE5698C}"/>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53339" name="Rectangle 16">
              <a:extLst>
                <a:ext uri="{FF2B5EF4-FFF2-40B4-BE49-F238E27FC236}">
                  <a16:creationId xmlns:a16="http://schemas.microsoft.com/office/drawing/2014/main" id="{9DB7ABC2-C3C6-4546-BF4F-4ADA915A5585}"/>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53340" name="Rectangle 17">
              <a:extLst>
                <a:ext uri="{FF2B5EF4-FFF2-40B4-BE49-F238E27FC236}">
                  <a16:creationId xmlns:a16="http://schemas.microsoft.com/office/drawing/2014/main" id="{33E3401C-EA27-4664-95F6-F84F9F9C3854}"/>
                </a:ext>
              </a:extLst>
            </p:cNvPr>
            <p:cNvSpPr>
              <a:spLocks noChangeArrowheads="1"/>
            </p:cNvSpPr>
            <p:nvPr/>
          </p:nvSpPr>
          <p:spPr bwMode="auto">
            <a:xfrm>
              <a:off x="4181" y="852"/>
              <a:ext cx="95" cy="236"/>
            </a:xfrm>
            <a:prstGeom prst="rect">
              <a:avLst/>
            </a:prstGeom>
            <a:solidFill>
              <a:srgbClr val="33CCCC"/>
            </a:solidFill>
            <a:ln w="9525">
              <a:solidFill>
                <a:srgbClr val="000000"/>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53341" name="AutoShape 18">
              <a:extLst>
                <a:ext uri="{FF2B5EF4-FFF2-40B4-BE49-F238E27FC236}">
                  <a16:creationId xmlns:a16="http://schemas.microsoft.com/office/drawing/2014/main" id="{5E857527-B9F3-435D-A906-95932662A60C}"/>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rgbClr val="000000"/>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53342" name="Line 19">
              <a:extLst>
                <a:ext uri="{FF2B5EF4-FFF2-40B4-BE49-F238E27FC236}">
                  <a16:creationId xmlns:a16="http://schemas.microsoft.com/office/drawing/2014/main" id="{A5B57E3F-5339-4A44-90A2-4D480FBB5281}"/>
                </a:ext>
              </a:extLst>
            </p:cNvPr>
            <p:cNvSpPr>
              <a:spLocks noChangeShapeType="1"/>
            </p:cNvSpPr>
            <p:nvPr/>
          </p:nvSpPr>
          <p:spPr bwMode="auto">
            <a:xfrm>
              <a:off x="4330" y="788"/>
              <a:ext cx="0"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3343" name="Line 20">
              <a:extLst>
                <a:ext uri="{FF2B5EF4-FFF2-40B4-BE49-F238E27FC236}">
                  <a16:creationId xmlns:a16="http://schemas.microsoft.com/office/drawing/2014/main" id="{91276F88-5035-4B75-9C49-264F9EC84BDA}"/>
                </a:ext>
              </a:extLst>
            </p:cNvPr>
            <p:cNvSpPr>
              <a:spLocks noChangeShapeType="1"/>
            </p:cNvSpPr>
            <p:nvPr/>
          </p:nvSpPr>
          <p:spPr bwMode="auto">
            <a:xfrm flipH="1">
              <a:off x="4276" y="1019"/>
              <a:ext cx="54" cy="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3344" name="Rectangle 21">
              <a:extLst>
                <a:ext uri="{FF2B5EF4-FFF2-40B4-BE49-F238E27FC236}">
                  <a16:creationId xmlns:a16="http://schemas.microsoft.com/office/drawing/2014/main" id="{5A42F3D1-A10C-4FFB-86A4-75B0CC457FB6}"/>
                </a:ext>
              </a:extLst>
            </p:cNvPr>
            <p:cNvSpPr>
              <a:spLocks noChangeArrowheads="1"/>
            </p:cNvSpPr>
            <p:nvPr/>
          </p:nvSpPr>
          <p:spPr bwMode="auto">
            <a:xfrm>
              <a:off x="4193" y="883"/>
              <a:ext cx="63" cy="136"/>
            </a:xfrm>
            <a:prstGeom prst="rect">
              <a:avLst/>
            </a:prstGeom>
            <a:solidFill>
              <a:srgbClr val="3333CC"/>
            </a:solidFill>
            <a:ln w="9525">
              <a:solidFill>
                <a:srgbClr val="000000"/>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53345" name="Rectangle 22">
              <a:extLst>
                <a:ext uri="{FF2B5EF4-FFF2-40B4-BE49-F238E27FC236}">
                  <a16:creationId xmlns:a16="http://schemas.microsoft.com/office/drawing/2014/main" id="{444C42C2-58C5-4C1D-A683-00CFC7D794C6}"/>
                </a:ext>
              </a:extLst>
            </p:cNvPr>
            <p:cNvSpPr>
              <a:spLocks noChangeArrowheads="1"/>
            </p:cNvSpPr>
            <p:nvPr/>
          </p:nvSpPr>
          <p:spPr bwMode="auto">
            <a:xfrm>
              <a:off x="4202" y="924"/>
              <a:ext cx="48" cy="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grpSp>
        <p:nvGrpSpPr>
          <p:cNvPr id="653326" name="Group 23">
            <a:extLst>
              <a:ext uri="{FF2B5EF4-FFF2-40B4-BE49-F238E27FC236}">
                <a16:creationId xmlns:a16="http://schemas.microsoft.com/office/drawing/2014/main" id="{2A5D0C0A-62AE-4823-A1D2-43B7A0C9FC35}"/>
              </a:ext>
            </a:extLst>
          </p:cNvPr>
          <p:cNvGrpSpPr>
            <a:grpSpLocks/>
          </p:cNvGrpSpPr>
          <p:nvPr/>
        </p:nvGrpSpPr>
        <p:grpSpPr bwMode="auto">
          <a:xfrm>
            <a:off x="4090988" y="1154113"/>
            <a:ext cx="2673350" cy="1116012"/>
            <a:chOff x="11865" y="3885"/>
            <a:chExt cx="3720" cy="1260"/>
          </a:xfrm>
        </p:grpSpPr>
        <p:sp>
          <p:nvSpPr>
            <p:cNvPr id="653336" name="Text Box 24">
              <a:extLst>
                <a:ext uri="{FF2B5EF4-FFF2-40B4-BE49-F238E27FC236}">
                  <a16:creationId xmlns:a16="http://schemas.microsoft.com/office/drawing/2014/main" id="{05131920-A739-4C31-B9E3-6375ECC841EB}"/>
                </a:ext>
              </a:extLst>
            </p:cNvPr>
            <p:cNvSpPr txBox="1">
              <a:spLocks noChangeArrowheads="1"/>
            </p:cNvSpPr>
            <p:nvPr/>
          </p:nvSpPr>
          <p:spPr bwMode="auto">
            <a:xfrm>
              <a:off x="11865" y="3885"/>
              <a:ext cx="2062" cy="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200" b="1">
                  <a:latin typeface="Arial" panose="020B0604020202020204" pitchFamily="34" charset="0"/>
                </a:rPr>
                <a:t>DHCP discover</a:t>
              </a:r>
              <a:endParaRPr lang="en-US" altLang="en-US" sz="1200" b="1"/>
            </a:p>
          </p:txBody>
        </p:sp>
        <p:sp>
          <p:nvSpPr>
            <p:cNvPr id="653337" name="Text Box 25">
              <a:extLst>
                <a:ext uri="{FF2B5EF4-FFF2-40B4-BE49-F238E27FC236}">
                  <a16:creationId xmlns:a16="http://schemas.microsoft.com/office/drawing/2014/main" id="{19BB3E08-1C79-4F91-92E1-E049FE05E814}"/>
                </a:ext>
              </a:extLst>
            </p:cNvPr>
            <p:cNvSpPr txBox="1">
              <a:spLocks noChangeArrowheads="1"/>
            </p:cNvSpPr>
            <p:nvPr/>
          </p:nvSpPr>
          <p:spPr bwMode="auto">
            <a:xfrm>
              <a:off x="12015" y="4231"/>
              <a:ext cx="3570" cy="914"/>
            </a:xfrm>
            <a:prstGeom prst="rect">
              <a:avLst/>
            </a:prstGeom>
            <a:solidFill>
              <a:srgbClr val="FFFFFF"/>
            </a:solidFill>
            <a:ln w="9525">
              <a:solidFill>
                <a:srgbClr val="000000"/>
              </a:solidFill>
              <a:miter lim="800000"/>
              <a:headEnd/>
              <a:tailEnd/>
            </a:ln>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200">
                  <a:latin typeface="Arial" panose="020B0604020202020204" pitchFamily="34" charset="0"/>
                </a:rPr>
                <a:t>src : 0.0.0.0, 68     </a:t>
              </a:r>
            </a:p>
            <a:p>
              <a:pPr>
                <a:spcBef>
                  <a:spcPct val="0"/>
                </a:spcBef>
                <a:buClrTx/>
                <a:buSzTx/>
                <a:buFontTx/>
                <a:buNone/>
              </a:pPr>
              <a:r>
                <a:rPr lang="en-US" altLang="en-US" sz="1200">
                  <a:latin typeface="Arial" panose="020B0604020202020204" pitchFamily="34" charset="0"/>
                </a:rPr>
                <a:t>dest.: 255.255.255.255,67</a:t>
              </a:r>
            </a:p>
            <a:p>
              <a:pPr>
                <a:spcBef>
                  <a:spcPct val="0"/>
                </a:spcBef>
                <a:buClrTx/>
                <a:buSzTx/>
                <a:buFontTx/>
                <a:buNone/>
              </a:pPr>
              <a:r>
                <a:rPr lang="en-US" altLang="en-US" sz="1200">
                  <a:latin typeface="Arial" panose="020B0604020202020204" pitchFamily="34" charset="0"/>
                </a:rPr>
                <a:t>yiaddr:    0.0.0.0</a:t>
              </a:r>
            </a:p>
            <a:p>
              <a:pPr>
                <a:spcBef>
                  <a:spcPct val="0"/>
                </a:spcBef>
                <a:buClrTx/>
                <a:buSzTx/>
                <a:buFontTx/>
                <a:buNone/>
              </a:pPr>
              <a:r>
                <a:rPr lang="en-US" altLang="en-US" sz="1200">
                  <a:latin typeface="Arial" panose="020B0604020202020204" pitchFamily="34" charset="0"/>
                </a:rPr>
                <a:t>transaction ID: 654</a:t>
              </a:r>
              <a:endParaRPr lang="en-US" altLang="en-US" sz="2400"/>
            </a:p>
          </p:txBody>
        </p:sp>
      </p:grpSp>
      <p:sp>
        <p:nvSpPr>
          <p:cNvPr id="653327" name="Line 26">
            <a:extLst>
              <a:ext uri="{FF2B5EF4-FFF2-40B4-BE49-F238E27FC236}">
                <a16:creationId xmlns:a16="http://schemas.microsoft.com/office/drawing/2014/main" id="{953BFC48-A42C-44C3-A7EB-037AC860695E}"/>
              </a:ext>
            </a:extLst>
          </p:cNvPr>
          <p:cNvSpPr>
            <a:spLocks noChangeShapeType="1"/>
          </p:cNvSpPr>
          <p:nvPr/>
        </p:nvSpPr>
        <p:spPr bwMode="auto">
          <a:xfrm>
            <a:off x="2605088" y="3005138"/>
            <a:ext cx="4395787" cy="538162"/>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53328" name="Text Box 27">
            <a:extLst>
              <a:ext uri="{FF2B5EF4-FFF2-40B4-BE49-F238E27FC236}">
                <a16:creationId xmlns:a16="http://schemas.microsoft.com/office/drawing/2014/main" id="{EA26AD09-B15E-417B-BBC4-5A1262FCBF7A}"/>
              </a:ext>
            </a:extLst>
          </p:cNvPr>
          <p:cNvSpPr txBox="1">
            <a:spLocks noChangeArrowheads="1"/>
          </p:cNvSpPr>
          <p:nvPr/>
        </p:nvSpPr>
        <p:spPr bwMode="auto">
          <a:xfrm>
            <a:off x="4264025" y="2390775"/>
            <a:ext cx="1379538" cy="330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200" b="1">
                <a:latin typeface="Arial" panose="020B0604020202020204" pitchFamily="34" charset="0"/>
              </a:rPr>
              <a:t>DHCP offer</a:t>
            </a:r>
            <a:endParaRPr lang="en-US" altLang="en-US" sz="2400"/>
          </a:p>
        </p:txBody>
      </p:sp>
      <p:sp>
        <p:nvSpPr>
          <p:cNvPr id="653329" name="Text Box 28">
            <a:extLst>
              <a:ext uri="{FF2B5EF4-FFF2-40B4-BE49-F238E27FC236}">
                <a16:creationId xmlns:a16="http://schemas.microsoft.com/office/drawing/2014/main" id="{A8178F47-BD83-4FAB-89D8-54AE55A2669B}"/>
              </a:ext>
            </a:extLst>
          </p:cNvPr>
          <p:cNvSpPr txBox="1">
            <a:spLocks noChangeArrowheads="1"/>
          </p:cNvSpPr>
          <p:nvPr/>
        </p:nvSpPr>
        <p:spPr bwMode="auto">
          <a:xfrm>
            <a:off x="4360863" y="2643188"/>
            <a:ext cx="2424112" cy="965200"/>
          </a:xfrm>
          <a:prstGeom prst="rect">
            <a:avLst/>
          </a:prstGeom>
          <a:solidFill>
            <a:srgbClr val="FFFFFF"/>
          </a:solidFill>
          <a:ln w="9525">
            <a:solidFill>
              <a:srgbClr val="000000"/>
            </a:solidFill>
            <a:miter lim="800000"/>
            <a:headEnd/>
            <a:tailEnd/>
          </a:ln>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200">
                <a:latin typeface="Arial" panose="020B0604020202020204" pitchFamily="34" charset="0"/>
              </a:rPr>
              <a:t>src: 223.1.2.5, 67      </a:t>
            </a:r>
          </a:p>
          <a:p>
            <a:pPr>
              <a:spcBef>
                <a:spcPct val="0"/>
              </a:spcBef>
              <a:buClrTx/>
              <a:buSzTx/>
              <a:buFontTx/>
              <a:buNone/>
            </a:pPr>
            <a:r>
              <a:rPr lang="en-US" altLang="en-US" sz="1200">
                <a:latin typeface="Arial" panose="020B0604020202020204" pitchFamily="34" charset="0"/>
              </a:rPr>
              <a:t>dest:  255.255.255.255, 68</a:t>
            </a:r>
          </a:p>
          <a:p>
            <a:pPr>
              <a:spcBef>
                <a:spcPct val="0"/>
              </a:spcBef>
              <a:buClrTx/>
              <a:buSzTx/>
              <a:buFontTx/>
              <a:buNone/>
            </a:pPr>
            <a:r>
              <a:rPr lang="en-US" altLang="en-US" sz="1200">
                <a:latin typeface="Arial" panose="020B0604020202020204" pitchFamily="34" charset="0"/>
              </a:rPr>
              <a:t>yiaddrr: 223.1.2.4</a:t>
            </a:r>
          </a:p>
          <a:p>
            <a:pPr>
              <a:spcBef>
                <a:spcPct val="0"/>
              </a:spcBef>
              <a:buClrTx/>
              <a:buSzTx/>
              <a:buFontTx/>
              <a:buNone/>
            </a:pPr>
            <a:r>
              <a:rPr lang="en-US" altLang="en-US" sz="1200">
                <a:latin typeface="Arial" panose="020B0604020202020204" pitchFamily="34" charset="0"/>
              </a:rPr>
              <a:t>transaction ID: 654</a:t>
            </a:r>
          </a:p>
          <a:p>
            <a:pPr>
              <a:spcBef>
                <a:spcPct val="0"/>
              </a:spcBef>
              <a:buClrTx/>
              <a:buSzTx/>
              <a:buFontTx/>
              <a:buNone/>
            </a:pPr>
            <a:r>
              <a:rPr lang="en-US" altLang="en-US" sz="1200">
                <a:latin typeface="Arial" panose="020B0604020202020204" pitchFamily="34" charset="0"/>
              </a:rPr>
              <a:t>Lifetime: 3600 secs</a:t>
            </a:r>
            <a:endParaRPr lang="en-US" altLang="en-US" sz="800"/>
          </a:p>
        </p:txBody>
      </p:sp>
      <p:sp>
        <p:nvSpPr>
          <p:cNvPr id="653330" name="Line 29">
            <a:extLst>
              <a:ext uri="{FF2B5EF4-FFF2-40B4-BE49-F238E27FC236}">
                <a16:creationId xmlns:a16="http://schemas.microsoft.com/office/drawing/2014/main" id="{817A4C63-2811-451E-B82E-F59EDDC15F26}"/>
              </a:ext>
            </a:extLst>
          </p:cNvPr>
          <p:cNvSpPr>
            <a:spLocks noChangeShapeType="1"/>
          </p:cNvSpPr>
          <p:nvPr/>
        </p:nvSpPr>
        <p:spPr bwMode="auto">
          <a:xfrm flipH="1">
            <a:off x="2497138" y="4233863"/>
            <a:ext cx="4395787" cy="53657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53331" name="Text Box 30">
            <a:extLst>
              <a:ext uri="{FF2B5EF4-FFF2-40B4-BE49-F238E27FC236}">
                <a16:creationId xmlns:a16="http://schemas.microsoft.com/office/drawing/2014/main" id="{FAEC91E6-184E-41AD-89F1-7310B9E5ACB0}"/>
              </a:ext>
            </a:extLst>
          </p:cNvPr>
          <p:cNvSpPr txBox="1">
            <a:spLocks noChangeArrowheads="1"/>
          </p:cNvSpPr>
          <p:nvPr/>
        </p:nvSpPr>
        <p:spPr bwMode="auto">
          <a:xfrm>
            <a:off x="2668588" y="3576638"/>
            <a:ext cx="1379537" cy="3286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200" b="1">
                <a:latin typeface="Arial" panose="020B0604020202020204" pitchFamily="34" charset="0"/>
              </a:rPr>
              <a:t>DHCP request</a:t>
            </a:r>
            <a:endParaRPr lang="en-US" altLang="en-US" sz="2400"/>
          </a:p>
        </p:txBody>
      </p:sp>
      <p:sp>
        <p:nvSpPr>
          <p:cNvPr id="653332" name="Text Box 31">
            <a:extLst>
              <a:ext uri="{FF2B5EF4-FFF2-40B4-BE49-F238E27FC236}">
                <a16:creationId xmlns:a16="http://schemas.microsoft.com/office/drawing/2014/main" id="{0D71DD16-EE60-43E3-A266-9E43E8A9B5CC}"/>
              </a:ext>
            </a:extLst>
          </p:cNvPr>
          <p:cNvSpPr txBox="1">
            <a:spLocks noChangeArrowheads="1"/>
          </p:cNvSpPr>
          <p:nvPr/>
        </p:nvSpPr>
        <p:spPr bwMode="auto">
          <a:xfrm>
            <a:off x="2798763" y="3838575"/>
            <a:ext cx="2757487" cy="942975"/>
          </a:xfrm>
          <a:prstGeom prst="rect">
            <a:avLst/>
          </a:prstGeom>
          <a:solidFill>
            <a:srgbClr val="FFFFFF"/>
          </a:solidFill>
          <a:ln w="9525">
            <a:solidFill>
              <a:srgbClr val="000000"/>
            </a:solidFill>
            <a:miter lim="800000"/>
            <a:headEnd/>
            <a:tailEnd/>
          </a:ln>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200">
                <a:latin typeface="Arial" panose="020B0604020202020204" pitchFamily="34" charset="0"/>
              </a:rPr>
              <a:t>src:  0.0.0.0, 68     </a:t>
            </a:r>
          </a:p>
          <a:p>
            <a:pPr>
              <a:spcBef>
                <a:spcPct val="0"/>
              </a:spcBef>
              <a:buClrTx/>
              <a:buSzTx/>
              <a:buFontTx/>
              <a:buNone/>
            </a:pPr>
            <a:r>
              <a:rPr lang="en-US" altLang="en-US" sz="1200">
                <a:latin typeface="Arial" panose="020B0604020202020204" pitchFamily="34" charset="0"/>
              </a:rPr>
              <a:t>dest::  255.255.255.255, 67</a:t>
            </a:r>
          </a:p>
          <a:p>
            <a:pPr>
              <a:spcBef>
                <a:spcPct val="0"/>
              </a:spcBef>
              <a:buClrTx/>
              <a:buSzTx/>
              <a:buFontTx/>
              <a:buNone/>
            </a:pPr>
            <a:r>
              <a:rPr lang="en-US" altLang="en-US" sz="1200">
                <a:latin typeface="Arial" panose="020B0604020202020204" pitchFamily="34" charset="0"/>
              </a:rPr>
              <a:t>yiaddrr: 223.1.2.4</a:t>
            </a:r>
          </a:p>
          <a:p>
            <a:pPr>
              <a:spcBef>
                <a:spcPct val="0"/>
              </a:spcBef>
              <a:buClrTx/>
              <a:buSzTx/>
              <a:buFontTx/>
              <a:buNone/>
            </a:pPr>
            <a:r>
              <a:rPr lang="en-US" altLang="en-US" sz="1200">
                <a:latin typeface="Arial" panose="020B0604020202020204" pitchFamily="34" charset="0"/>
              </a:rPr>
              <a:t>transaction ID: 655</a:t>
            </a:r>
          </a:p>
          <a:p>
            <a:pPr>
              <a:spcBef>
                <a:spcPct val="0"/>
              </a:spcBef>
              <a:buClrTx/>
              <a:buSzTx/>
              <a:buFontTx/>
              <a:buNone/>
            </a:pPr>
            <a:r>
              <a:rPr lang="en-US" altLang="en-US" sz="1200">
                <a:latin typeface="Arial" panose="020B0604020202020204" pitchFamily="34" charset="0"/>
              </a:rPr>
              <a:t>Lifetime: 3600 secs</a:t>
            </a:r>
            <a:endParaRPr lang="en-US" altLang="en-US" sz="2400"/>
          </a:p>
        </p:txBody>
      </p:sp>
      <p:sp>
        <p:nvSpPr>
          <p:cNvPr id="653333" name="Line 32">
            <a:extLst>
              <a:ext uri="{FF2B5EF4-FFF2-40B4-BE49-F238E27FC236}">
                <a16:creationId xmlns:a16="http://schemas.microsoft.com/office/drawing/2014/main" id="{8E913D80-4F04-44D3-B50B-42CF5A5D480F}"/>
              </a:ext>
            </a:extLst>
          </p:cNvPr>
          <p:cNvSpPr>
            <a:spLocks noChangeShapeType="1"/>
          </p:cNvSpPr>
          <p:nvPr/>
        </p:nvSpPr>
        <p:spPr bwMode="auto">
          <a:xfrm>
            <a:off x="2582863" y="5264150"/>
            <a:ext cx="4395787" cy="538163"/>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53334" name="Text Box 33">
            <a:extLst>
              <a:ext uri="{FF2B5EF4-FFF2-40B4-BE49-F238E27FC236}">
                <a16:creationId xmlns:a16="http://schemas.microsoft.com/office/drawing/2014/main" id="{B59B1E0D-9A8E-45CA-9659-D0AEA4CB0266}"/>
              </a:ext>
            </a:extLst>
          </p:cNvPr>
          <p:cNvSpPr txBox="1">
            <a:spLocks noChangeArrowheads="1"/>
          </p:cNvSpPr>
          <p:nvPr/>
        </p:nvSpPr>
        <p:spPr bwMode="auto">
          <a:xfrm>
            <a:off x="4221163" y="4979988"/>
            <a:ext cx="1379537" cy="3286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200" b="1">
                <a:latin typeface="Arial" panose="020B0604020202020204" pitchFamily="34" charset="0"/>
              </a:rPr>
              <a:t>DHCP ACK</a:t>
            </a:r>
            <a:endParaRPr lang="en-US" altLang="en-US" sz="2400"/>
          </a:p>
        </p:txBody>
      </p:sp>
      <p:sp>
        <p:nvSpPr>
          <p:cNvPr id="653335" name="Text Box 34">
            <a:extLst>
              <a:ext uri="{FF2B5EF4-FFF2-40B4-BE49-F238E27FC236}">
                <a16:creationId xmlns:a16="http://schemas.microsoft.com/office/drawing/2014/main" id="{F15AFE51-8708-4C3F-ABDC-7233DE5C2362}"/>
              </a:ext>
            </a:extLst>
          </p:cNvPr>
          <p:cNvSpPr txBox="1">
            <a:spLocks noChangeArrowheads="1"/>
          </p:cNvSpPr>
          <p:nvPr/>
        </p:nvSpPr>
        <p:spPr bwMode="auto">
          <a:xfrm>
            <a:off x="4318000" y="5232400"/>
            <a:ext cx="2413000" cy="963613"/>
          </a:xfrm>
          <a:prstGeom prst="rect">
            <a:avLst/>
          </a:prstGeom>
          <a:solidFill>
            <a:srgbClr val="FFFFFF"/>
          </a:solidFill>
          <a:ln w="9525">
            <a:solidFill>
              <a:srgbClr val="000000"/>
            </a:solidFill>
            <a:miter lim="800000"/>
            <a:headEnd/>
            <a:tailEnd/>
          </a:ln>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200">
                <a:latin typeface="Arial" panose="020B0604020202020204" pitchFamily="34" charset="0"/>
              </a:rPr>
              <a:t>src: 223.1.2.5, 67      </a:t>
            </a:r>
          </a:p>
          <a:p>
            <a:pPr>
              <a:spcBef>
                <a:spcPct val="0"/>
              </a:spcBef>
              <a:buClrTx/>
              <a:buSzTx/>
              <a:buFontTx/>
              <a:buNone/>
            </a:pPr>
            <a:r>
              <a:rPr lang="en-US" altLang="en-US" sz="1200">
                <a:latin typeface="Arial" panose="020B0604020202020204" pitchFamily="34" charset="0"/>
              </a:rPr>
              <a:t>dest:  255.255.255.255, 68</a:t>
            </a:r>
          </a:p>
          <a:p>
            <a:pPr>
              <a:spcBef>
                <a:spcPct val="0"/>
              </a:spcBef>
              <a:buClrTx/>
              <a:buSzTx/>
              <a:buFontTx/>
              <a:buNone/>
            </a:pPr>
            <a:r>
              <a:rPr lang="en-US" altLang="en-US" sz="1200">
                <a:latin typeface="Arial" panose="020B0604020202020204" pitchFamily="34" charset="0"/>
              </a:rPr>
              <a:t>yiaddrr: 223.1.2.4</a:t>
            </a:r>
          </a:p>
          <a:p>
            <a:pPr>
              <a:spcBef>
                <a:spcPct val="0"/>
              </a:spcBef>
              <a:buClrTx/>
              <a:buSzTx/>
              <a:buFontTx/>
              <a:buNone/>
            </a:pPr>
            <a:r>
              <a:rPr lang="en-US" altLang="en-US" sz="1200">
                <a:latin typeface="Arial" panose="020B0604020202020204" pitchFamily="34" charset="0"/>
              </a:rPr>
              <a:t>transaction ID: 655</a:t>
            </a:r>
          </a:p>
          <a:p>
            <a:pPr>
              <a:spcBef>
                <a:spcPct val="0"/>
              </a:spcBef>
              <a:buClrTx/>
              <a:buSzTx/>
              <a:buFontTx/>
              <a:buNone/>
            </a:pPr>
            <a:r>
              <a:rPr lang="en-US" altLang="en-US" sz="1200">
                <a:latin typeface="Arial" panose="020B0604020202020204" pitchFamily="34" charset="0"/>
              </a:rPr>
              <a:t>Lifetime: 3600 secs</a:t>
            </a:r>
            <a:endParaRPr lang="en-US" altLang="en-US" sz="1000"/>
          </a:p>
        </p:txBody>
      </p:sp>
      <p:sp>
        <p:nvSpPr>
          <p:cNvPr id="36" name="Rectangle 94">
            <a:extLst>
              <a:ext uri="{FF2B5EF4-FFF2-40B4-BE49-F238E27FC236}">
                <a16:creationId xmlns:a16="http://schemas.microsoft.com/office/drawing/2014/main" id="{6CA2036A-3B1B-4822-BA11-E7A5B72A6EB2}"/>
              </a:ext>
            </a:extLst>
          </p:cNvPr>
          <p:cNvSpPr>
            <a:spLocks noChangeArrowheads="1"/>
          </p:cNvSpPr>
          <p:nvPr/>
        </p:nvSpPr>
        <p:spPr bwMode="auto">
          <a:xfrm>
            <a:off x="192088" y="5292434"/>
            <a:ext cx="178435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solidFill>
                  <a:srgbClr val="FF0000"/>
                </a:solidFill>
                <a:latin typeface="Arial" panose="020B0604020202020204" pitchFamily="34" charset="0"/>
              </a:rPr>
              <a:t>DHCP</a:t>
            </a:r>
            <a:r>
              <a:rPr lang="en-US" altLang="en-US" sz="2400">
                <a:solidFill>
                  <a:srgbClr val="000000"/>
                </a:solidFill>
                <a:latin typeface="Arial" panose="020B0604020202020204" pitchFamily="34" charset="0"/>
              </a:rPr>
              <a:t> sử dụng </a:t>
            </a:r>
            <a:r>
              <a:rPr lang="en-US" altLang="en-US" sz="2400">
                <a:solidFill>
                  <a:srgbClr val="FF0000"/>
                </a:solidFill>
                <a:latin typeface="Arial" panose="020B0604020202020204" pitchFamily="34" charset="0"/>
              </a:rPr>
              <a:t>UDP</a:t>
            </a:r>
            <a:r>
              <a:rPr lang="en-US" altLang="en-US" sz="2400">
                <a:solidFill>
                  <a:srgbClr val="000000"/>
                </a:solidFill>
                <a:latin typeface="Arial" panose="020B0604020202020204" pitchFamily="34" charset="0"/>
              </a:rPr>
              <a:t> ở tầng Vận chuyển</a:t>
            </a:r>
            <a:endParaRPr lang="en-US" altLang="en-US" sz="2400">
              <a:latin typeface="Times New Roman" panose="02020603050405020304" pitchFamily="18" charset="0"/>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Slide Number Placeholder 5">
            <a:extLst>
              <a:ext uri="{FF2B5EF4-FFF2-40B4-BE49-F238E27FC236}">
                <a16:creationId xmlns:a16="http://schemas.microsoft.com/office/drawing/2014/main" id="{1568C131-05D1-4065-B95B-0FA2F9BFE13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80C52C5F-2DDE-4C3C-B66D-40400BDD1FB0}" type="slidenum">
              <a:rPr lang="en-US" altLang="en-US" sz="1400" smtClean="0"/>
              <a:pPr>
                <a:spcBef>
                  <a:spcPct val="0"/>
                </a:spcBef>
                <a:buClrTx/>
                <a:buSzTx/>
                <a:buFontTx/>
                <a:buNone/>
              </a:pPr>
              <a:t>157</a:t>
            </a:fld>
            <a:endParaRPr lang="en-US" altLang="en-US" sz="1400"/>
          </a:p>
        </p:txBody>
      </p:sp>
      <p:sp>
        <p:nvSpPr>
          <p:cNvPr id="655363" name="Rectangle 2">
            <a:extLst>
              <a:ext uri="{FF2B5EF4-FFF2-40B4-BE49-F238E27FC236}">
                <a16:creationId xmlns:a16="http://schemas.microsoft.com/office/drawing/2014/main" id="{6E9688D6-F771-4457-BDEF-E0D03095A482}"/>
              </a:ext>
            </a:extLst>
          </p:cNvPr>
          <p:cNvSpPr>
            <a:spLocks noGrp="1" noChangeArrowheads="1"/>
          </p:cNvSpPr>
          <p:nvPr>
            <p:ph type="title"/>
          </p:nvPr>
        </p:nvSpPr>
        <p:spPr/>
        <p:txBody>
          <a:bodyPr/>
          <a:lstStyle/>
          <a:p>
            <a:r>
              <a:rPr lang="en-US" altLang="en-US"/>
              <a:t>DHCP</a:t>
            </a:r>
          </a:p>
        </p:txBody>
      </p:sp>
      <p:pic>
        <p:nvPicPr>
          <p:cNvPr id="655364" name="Picture 3" descr="image002">
            <a:extLst>
              <a:ext uri="{FF2B5EF4-FFF2-40B4-BE49-F238E27FC236}">
                <a16:creationId xmlns:a16="http://schemas.microsoft.com/office/drawing/2014/main" id="{29124362-A61C-478E-BD98-7A3327FA6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600200"/>
            <a:ext cx="2979738"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365" name="Picture 4" descr="dhcp-diag">
            <a:extLst>
              <a:ext uri="{FF2B5EF4-FFF2-40B4-BE49-F238E27FC236}">
                <a16:creationId xmlns:a16="http://schemas.microsoft.com/office/drawing/2014/main" id="{116C98FC-FA07-45DB-8DD2-1D495BA35C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4450" y="152400"/>
            <a:ext cx="4019550" cy="651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Slide Number Placeholder 4">
            <a:extLst>
              <a:ext uri="{FF2B5EF4-FFF2-40B4-BE49-F238E27FC236}">
                <a16:creationId xmlns:a16="http://schemas.microsoft.com/office/drawing/2014/main" id="{8E75990F-B7E7-4793-839C-FEA67B28DBC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A3FE2207-0217-47DC-82A6-94CD6B698B34}" type="slidenum">
              <a:rPr lang="en-US" altLang="en-US" sz="1400" smtClean="0"/>
              <a:pPr>
                <a:spcBef>
                  <a:spcPct val="0"/>
                </a:spcBef>
                <a:buClrTx/>
                <a:buSzTx/>
                <a:buFontTx/>
                <a:buNone/>
              </a:pPr>
              <a:t>158</a:t>
            </a:fld>
            <a:endParaRPr lang="en-US" altLang="en-US" sz="1400"/>
          </a:p>
        </p:txBody>
      </p:sp>
      <p:sp>
        <p:nvSpPr>
          <p:cNvPr id="657411" name="Rectangle 2">
            <a:extLst>
              <a:ext uri="{FF2B5EF4-FFF2-40B4-BE49-F238E27FC236}">
                <a16:creationId xmlns:a16="http://schemas.microsoft.com/office/drawing/2014/main" id="{C1988EBF-312E-46B6-8B2F-ABD5E42F4638}"/>
              </a:ext>
            </a:extLst>
          </p:cNvPr>
          <p:cNvSpPr>
            <a:spLocks noGrp="1" noChangeArrowheads="1"/>
          </p:cNvSpPr>
          <p:nvPr>
            <p:ph type="title"/>
          </p:nvPr>
        </p:nvSpPr>
        <p:spPr>
          <a:xfrm>
            <a:off x="0" y="-68263"/>
            <a:ext cx="9144000" cy="1143001"/>
          </a:xfrm>
        </p:spPr>
        <p:txBody>
          <a:bodyPr/>
          <a:lstStyle/>
          <a:p>
            <a:r>
              <a:rPr lang="en-US" altLang="en-US" sz="3200"/>
              <a:t>DHCP – Lấy các thông tin mạng khác</a:t>
            </a:r>
            <a:br>
              <a:rPr lang="en-US" altLang="en-US" sz="3200"/>
            </a:br>
            <a:r>
              <a:rPr lang="en-US" altLang="en-US" sz="3200"/>
              <a:t>DHCP – Getting more than the IP Address</a:t>
            </a:r>
          </a:p>
        </p:txBody>
      </p:sp>
      <p:pic>
        <p:nvPicPr>
          <p:cNvPr id="657412" name="Picture 3">
            <a:extLst>
              <a:ext uri="{FF2B5EF4-FFF2-40B4-BE49-F238E27FC236}">
                <a16:creationId xmlns:a16="http://schemas.microsoft.com/office/drawing/2014/main" id="{F3A9347E-FF5D-416E-AA95-85964BB33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990600"/>
            <a:ext cx="6362700"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7413" name="Picture 4">
            <a:extLst>
              <a:ext uri="{FF2B5EF4-FFF2-40B4-BE49-F238E27FC236}">
                <a16:creationId xmlns:a16="http://schemas.microsoft.com/office/drawing/2014/main" id="{96B01A85-DD32-4166-AD17-DF5FD7F369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0038" y="3019425"/>
            <a:ext cx="6362700"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Slide Number Placeholder 5">
            <a:extLst>
              <a:ext uri="{FF2B5EF4-FFF2-40B4-BE49-F238E27FC236}">
                <a16:creationId xmlns:a16="http://schemas.microsoft.com/office/drawing/2014/main" id="{AEF2041F-843F-433D-A488-F9D1AAC4F52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E9C7BFDC-2FAA-4C66-ABC3-EDD6D521DF56}" type="slidenum">
              <a:rPr lang="en-US" altLang="en-US" sz="1400" smtClean="0"/>
              <a:pPr>
                <a:spcBef>
                  <a:spcPct val="0"/>
                </a:spcBef>
                <a:buClrTx/>
                <a:buSzTx/>
                <a:buFontTx/>
                <a:buNone/>
              </a:pPr>
              <a:t>159</a:t>
            </a:fld>
            <a:endParaRPr lang="en-US" altLang="en-US" sz="1400"/>
          </a:p>
        </p:txBody>
      </p:sp>
      <p:sp>
        <p:nvSpPr>
          <p:cNvPr id="659459" name="Rectangle 2">
            <a:extLst>
              <a:ext uri="{FF2B5EF4-FFF2-40B4-BE49-F238E27FC236}">
                <a16:creationId xmlns:a16="http://schemas.microsoft.com/office/drawing/2014/main" id="{677D696F-0A4D-4670-BA7C-92281B9F394F}"/>
              </a:ext>
            </a:extLst>
          </p:cNvPr>
          <p:cNvSpPr>
            <a:spLocks noGrp="1" noChangeArrowheads="1"/>
          </p:cNvSpPr>
          <p:nvPr>
            <p:ph type="title"/>
          </p:nvPr>
        </p:nvSpPr>
        <p:spPr>
          <a:xfrm>
            <a:off x="533400" y="142875"/>
            <a:ext cx="7772400" cy="1143000"/>
          </a:xfrm>
        </p:spPr>
        <p:txBody>
          <a:bodyPr/>
          <a:lstStyle/>
          <a:p>
            <a:r>
              <a:rPr lang="en-US" altLang="en-US"/>
              <a:t>Chương 6 - Nội dung</a:t>
            </a:r>
          </a:p>
        </p:txBody>
      </p:sp>
      <p:sp>
        <p:nvSpPr>
          <p:cNvPr id="659460" name="Rectangle 3">
            <a:extLst>
              <a:ext uri="{FF2B5EF4-FFF2-40B4-BE49-F238E27FC236}">
                <a16:creationId xmlns:a16="http://schemas.microsoft.com/office/drawing/2014/main" id="{BA4ED0DA-CDF9-4E45-9536-57599217048A}"/>
              </a:ext>
            </a:extLst>
          </p:cNvPr>
          <p:cNvSpPr>
            <a:spLocks noGrp="1" noChangeArrowheads="1"/>
          </p:cNvSpPr>
          <p:nvPr>
            <p:ph type="body" idx="1"/>
          </p:nvPr>
        </p:nvSpPr>
        <p:spPr>
          <a:xfrm>
            <a:off x="566738" y="1787525"/>
            <a:ext cx="8364537" cy="3790950"/>
          </a:xfrm>
        </p:spPr>
        <p:txBody>
          <a:bodyPr/>
          <a:lstStyle/>
          <a:p>
            <a:pPr>
              <a:lnSpc>
                <a:spcPct val="90000"/>
              </a:lnSpc>
              <a:buFont typeface="ZapfDingbats" pitchFamily="82" charset="2"/>
              <a:buNone/>
            </a:pPr>
            <a:r>
              <a:rPr lang="en-US" altLang="en-US">
                <a:solidFill>
                  <a:schemeClr val="accent2"/>
                </a:solidFill>
              </a:rPr>
              <a:t>6.1</a:t>
            </a:r>
            <a:r>
              <a:rPr lang="en-US" altLang="en-US"/>
              <a:t> Giới thiệu về các mô hình dịch vụ mạng</a:t>
            </a:r>
          </a:p>
          <a:p>
            <a:pPr>
              <a:lnSpc>
                <a:spcPct val="90000"/>
              </a:lnSpc>
              <a:buFont typeface="ZapfDingbats" pitchFamily="82" charset="2"/>
              <a:buNone/>
            </a:pPr>
            <a:r>
              <a:rPr lang="en-US" altLang="en-US">
                <a:solidFill>
                  <a:schemeClr val="accent2"/>
                </a:solidFill>
              </a:rPr>
              <a:t>6.2</a:t>
            </a:r>
            <a:r>
              <a:rPr lang="en-US" altLang="en-US"/>
              <a:t> Các nguyên tắc định tuyến</a:t>
            </a:r>
          </a:p>
          <a:p>
            <a:pPr>
              <a:lnSpc>
                <a:spcPct val="90000"/>
              </a:lnSpc>
              <a:buFont typeface="ZapfDingbats" pitchFamily="82" charset="2"/>
              <a:buNone/>
            </a:pPr>
            <a:r>
              <a:rPr lang="en-US" altLang="en-US">
                <a:solidFill>
                  <a:schemeClr val="accent2"/>
                </a:solidFill>
              </a:rPr>
              <a:t>6.3</a:t>
            </a:r>
            <a:r>
              <a:rPr lang="en-US" altLang="en-US">
                <a:solidFill>
                  <a:srgbClr val="FF0000"/>
                </a:solidFill>
              </a:rPr>
              <a:t> </a:t>
            </a:r>
            <a:r>
              <a:rPr lang="en-US" altLang="en-US"/>
              <a:t>Định tuyến theo thứ bậc</a:t>
            </a:r>
          </a:p>
          <a:p>
            <a:pPr>
              <a:lnSpc>
                <a:spcPct val="90000"/>
              </a:lnSpc>
              <a:buFont typeface="ZapfDingbats" pitchFamily="82" charset="2"/>
              <a:buNone/>
            </a:pPr>
            <a:r>
              <a:rPr lang="en-US" altLang="en-US">
                <a:solidFill>
                  <a:schemeClr val="accent2"/>
                </a:solidFill>
              </a:rPr>
              <a:t>6.4</a:t>
            </a:r>
            <a:r>
              <a:rPr lang="en-US" altLang="en-US"/>
              <a:t> Giao thức IP – Internet Protocol</a:t>
            </a:r>
          </a:p>
          <a:p>
            <a:pPr>
              <a:lnSpc>
                <a:spcPct val="90000"/>
              </a:lnSpc>
              <a:buFont typeface="ZapfDingbats" pitchFamily="82" charset="2"/>
              <a:buNone/>
            </a:pPr>
            <a:r>
              <a:rPr lang="en-US" altLang="en-US">
                <a:solidFill>
                  <a:srgbClr val="FF0000"/>
                </a:solidFill>
              </a:rPr>
              <a:t>6.5 Định tuyến trên Internet</a:t>
            </a:r>
          </a:p>
          <a:p>
            <a:pPr lvl="1">
              <a:lnSpc>
                <a:spcPct val="90000"/>
              </a:lnSpc>
            </a:pPr>
            <a:r>
              <a:rPr lang="en-US" altLang="en-US" sz="2800">
                <a:solidFill>
                  <a:srgbClr val="FF0000"/>
                </a:solidFill>
              </a:rPr>
              <a:t>6.5.1 Intra-AS routing: RIP và OSPF</a:t>
            </a:r>
          </a:p>
          <a:p>
            <a:pPr lvl="1">
              <a:lnSpc>
                <a:spcPct val="90000"/>
              </a:lnSpc>
            </a:pPr>
            <a:r>
              <a:rPr lang="en-US" altLang="en-US" sz="2800">
                <a:solidFill>
                  <a:srgbClr val="FF0000"/>
                </a:solidFill>
              </a:rPr>
              <a:t>6.5.2 Inter-AS routing: BGP</a:t>
            </a:r>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Slide Number Placeholder 5">
            <a:extLst>
              <a:ext uri="{FF2B5EF4-FFF2-40B4-BE49-F238E27FC236}">
                <a16:creationId xmlns:a16="http://schemas.microsoft.com/office/drawing/2014/main" id="{A91E597E-4034-4E27-A47F-7204DF4D01B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C38DEE28-99BF-4F8C-B941-7DB2514FFD76}" type="slidenum">
              <a:rPr lang="en-US" altLang="en-US" sz="1400" smtClean="0"/>
              <a:pPr>
                <a:spcBef>
                  <a:spcPct val="0"/>
                </a:spcBef>
                <a:buClrTx/>
                <a:buSzTx/>
                <a:buFontTx/>
                <a:buNone/>
              </a:pPr>
              <a:t>16</a:t>
            </a:fld>
            <a:endParaRPr lang="en-US" altLang="en-US" sz="1400"/>
          </a:p>
        </p:txBody>
      </p:sp>
      <p:sp>
        <p:nvSpPr>
          <p:cNvPr id="409603" name="Rectangle 2">
            <a:extLst>
              <a:ext uri="{FF2B5EF4-FFF2-40B4-BE49-F238E27FC236}">
                <a16:creationId xmlns:a16="http://schemas.microsoft.com/office/drawing/2014/main" id="{8EE198DE-8A20-4E08-B1CF-E0CC42BB1371}"/>
              </a:ext>
            </a:extLst>
          </p:cNvPr>
          <p:cNvSpPr>
            <a:spLocks noGrp="1" noChangeArrowheads="1"/>
          </p:cNvSpPr>
          <p:nvPr>
            <p:ph type="title"/>
          </p:nvPr>
        </p:nvSpPr>
        <p:spPr/>
        <p:txBody>
          <a:bodyPr/>
          <a:lstStyle/>
          <a:p>
            <a:r>
              <a:rPr lang="en-US" altLang="en-US"/>
              <a:t>Chương 6 - Nội dung</a:t>
            </a:r>
          </a:p>
        </p:txBody>
      </p:sp>
      <p:sp>
        <p:nvSpPr>
          <p:cNvPr id="409604" name="Rectangle 3">
            <a:extLst>
              <a:ext uri="{FF2B5EF4-FFF2-40B4-BE49-F238E27FC236}">
                <a16:creationId xmlns:a16="http://schemas.microsoft.com/office/drawing/2014/main" id="{6DF31585-A310-4C08-8B04-5E90E867DB9C}"/>
              </a:ext>
            </a:extLst>
          </p:cNvPr>
          <p:cNvSpPr>
            <a:spLocks noGrp="1" noChangeArrowheads="1"/>
          </p:cNvSpPr>
          <p:nvPr>
            <p:ph type="body" idx="1"/>
          </p:nvPr>
        </p:nvSpPr>
        <p:spPr>
          <a:xfrm>
            <a:off x="566738" y="1373188"/>
            <a:ext cx="7772400" cy="5024437"/>
          </a:xfrm>
        </p:spPr>
        <p:txBody>
          <a:bodyPr/>
          <a:lstStyle/>
          <a:p>
            <a:pPr>
              <a:buFont typeface="ZapfDingbats" pitchFamily="82" charset="2"/>
              <a:buNone/>
            </a:pPr>
            <a:r>
              <a:rPr lang="en-US" altLang="en-US" sz="2000">
                <a:solidFill>
                  <a:schemeClr val="accent2"/>
                </a:solidFill>
              </a:rPr>
              <a:t>6.1 </a:t>
            </a:r>
            <a:r>
              <a:rPr lang="en-US" altLang="en-US" sz="2000"/>
              <a:t>Giới thiệu về các mô hình dịch vụ mạng</a:t>
            </a:r>
          </a:p>
          <a:p>
            <a:pPr>
              <a:buFont typeface="ZapfDingbats" pitchFamily="82" charset="2"/>
              <a:buNone/>
            </a:pPr>
            <a:r>
              <a:rPr lang="en-US" altLang="en-US" sz="2000">
                <a:solidFill>
                  <a:schemeClr val="accent2"/>
                </a:solidFill>
              </a:rPr>
              <a:t>6.2</a:t>
            </a:r>
            <a:r>
              <a:rPr lang="en-US" altLang="en-US" sz="2000"/>
              <a:t> Các nguyên tắc định tuyến</a:t>
            </a:r>
          </a:p>
          <a:p>
            <a:pPr>
              <a:buFont typeface="ZapfDingbats" pitchFamily="82" charset="2"/>
              <a:buNone/>
            </a:pPr>
            <a:r>
              <a:rPr lang="en-US" altLang="en-US" sz="2000">
                <a:solidFill>
                  <a:schemeClr val="accent2"/>
                </a:solidFill>
              </a:rPr>
              <a:t>6.3</a:t>
            </a:r>
            <a:r>
              <a:rPr lang="en-US" altLang="en-US" sz="2000"/>
              <a:t> Định tuyến theo thứ bậc</a:t>
            </a:r>
          </a:p>
          <a:p>
            <a:pPr>
              <a:buFont typeface="ZapfDingbats" pitchFamily="82" charset="2"/>
              <a:buNone/>
            </a:pPr>
            <a:r>
              <a:rPr lang="en-US" altLang="en-US" sz="2000">
                <a:solidFill>
                  <a:srgbClr val="FF0000"/>
                </a:solidFill>
              </a:rPr>
              <a:t>6.4 Giao thức IP – Internet Protocol</a:t>
            </a:r>
          </a:p>
          <a:p>
            <a:pPr lvl="1"/>
            <a:r>
              <a:rPr lang="en-US" altLang="en-US" sz="2000">
                <a:solidFill>
                  <a:srgbClr val="FF0000"/>
                </a:solidFill>
              </a:rPr>
              <a:t>6.4.1  Địa chỉ IPv4</a:t>
            </a:r>
          </a:p>
          <a:p>
            <a:pPr lvl="1"/>
            <a:r>
              <a:rPr lang="en-US" altLang="en-US" sz="2000">
                <a:solidFill>
                  <a:srgbClr val="FF0000"/>
                </a:solidFill>
              </a:rPr>
              <a:t>6.4.2 Truyền một gói từ nguồn đến đích</a:t>
            </a:r>
          </a:p>
          <a:p>
            <a:pPr lvl="1"/>
            <a:r>
              <a:rPr lang="en-US" altLang="en-US" sz="2000">
                <a:solidFill>
                  <a:srgbClr val="FF0000"/>
                </a:solidFill>
              </a:rPr>
              <a:t>6.4.3 Khuôn dạng gói IP</a:t>
            </a:r>
          </a:p>
          <a:p>
            <a:pPr lvl="1"/>
            <a:r>
              <a:rPr lang="en-US" altLang="en-US" sz="2000">
                <a:solidFill>
                  <a:srgbClr val="FF0000"/>
                </a:solidFill>
              </a:rPr>
              <a:t>6.4.4 Sự phân mảnh gói IP</a:t>
            </a:r>
          </a:p>
          <a:p>
            <a:pPr lvl="1"/>
            <a:r>
              <a:rPr lang="en-US" altLang="en-US" sz="2000">
                <a:solidFill>
                  <a:srgbClr val="FF0000"/>
                </a:solidFill>
              </a:rPr>
              <a:t>6.4.5 ICMP: Giao thức thông điệp điều khiển của Internet</a:t>
            </a:r>
          </a:p>
          <a:p>
            <a:pPr lvl="1"/>
            <a:r>
              <a:rPr lang="en-US" altLang="en-US" sz="2000">
                <a:solidFill>
                  <a:srgbClr val="FF0000"/>
                </a:solidFill>
              </a:rPr>
              <a:t>6.4.6 DHCP: Giao thức cấu hình host động</a:t>
            </a:r>
          </a:p>
          <a:p>
            <a:pPr>
              <a:buFont typeface="ZapfDingbats" pitchFamily="82" charset="2"/>
              <a:buNone/>
            </a:pPr>
            <a:r>
              <a:rPr lang="en-US" altLang="en-US" sz="2000">
                <a:solidFill>
                  <a:schemeClr val="accent2"/>
                </a:solidFill>
              </a:rPr>
              <a:t>6.5</a:t>
            </a:r>
            <a:r>
              <a:rPr lang="en-US" altLang="en-US" sz="2000"/>
              <a:t> Định tuyến trên Internet</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Slide Number Placeholder 5">
            <a:extLst>
              <a:ext uri="{FF2B5EF4-FFF2-40B4-BE49-F238E27FC236}">
                <a16:creationId xmlns:a16="http://schemas.microsoft.com/office/drawing/2014/main" id="{8C9388A5-B20A-4C34-BF21-9A3FA2F0B16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32BEC84E-5BC7-46FF-8C63-BA852825B4F9}" type="slidenum">
              <a:rPr lang="en-US" altLang="en-US" sz="1400" smtClean="0"/>
              <a:pPr>
                <a:spcBef>
                  <a:spcPct val="0"/>
                </a:spcBef>
                <a:buClrTx/>
                <a:buSzTx/>
                <a:buFontTx/>
                <a:buNone/>
              </a:pPr>
              <a:t>160</a:t>
            </a:fld>
            <a:endParaRPr lang="en-US" altLang="en-US" sz="1400"/>
          </a:p>
        </p:txBody>
      </p:sp>
      <p:sp>
        <p:nvSpPr>
          <p:cNvPr id="661507" name="Rectangle 2">
            <a:extLst>
              <a:ext uri="{FF2B5EF4-FFF2-40B4-BE49-F238E27FC236}">
                <a16:creationId xmlns:a16="http://schemas.microsoft.com/office/drawing/2014/main" id="{BAE8F2D6-B0F0-4FD0-BD14-9865C36A3CE0}"/>
              </a:ext>
            </a:extLst>
          </p:cNvPr>
          <p:cNvSpPr>
            <a:spLocks noGrp="1" noChangeArrowheads="1"/>
          </p:cNvSpPr>
          <p:nvPr>
            <p:ph type="title"/>
          </p:nvPr>
        </p:nvSpPr>
        <p:spPr/>
        <p:txBody>
          <a:bodyPr/>
          <a:lstStyle/>
          <a:p>
            <a:r>
              <a:rPr lang="en-US" altLang="en-US"/>
              <a:t>Định tuyến trên Internet</a:t>
            </a:r>
          </a:p>
        </p:txBody>
      </p:sp>
      <p:sp>
        <p:nvSpPr>
          <p:cNvPr id="661508" name="Rectangle 3">
            <a:extLst>
              <a:ext uri="{FF2B5EF4-FFF2-40B4-BE49-F238E27FC236}">
                <a16:creationId xmlns:a16="http://schemas.microsoft.com/office/drawing/2014/main" id="{B3E2ECFF-D37F-4FF1-89B3-43A4F0143321}"/>
              </a:ext>
            </a:extLst>
          </p:cNvPr>
          <p:cNvSpPr>
            <a:spLocks noGrp="1" noChangeArrowheads="1"/>
          </p:cNvSpPr>
          <p:nvPr>
            <p:ph type="body" idx="1"/>
          </p:nvPr>
        </p:nvSpPr>
        <p:spPr>
          <a:xfrm>
            <a:off x="0" y="1447800"/>
            <a:ext cx="9144000" cy="5410200"/>
          </a:xfrm>
        </p:spPr>
        <p:txBody>
          <a:bodyPr/>
          <a:lstStyle/>
          <a:p>
            <a:pPr>
              <a:lnSpc>
                <a:spcPct val="90000"/>
              </a:lnSpc>
            </a:pPr>
            <a:r>
              <a:rPr lang="en-US" altLang="en-US"/>
              <a:t>Internet toàn cầu bao gồm các hệ thống tự trị </a:t>
            </a:r>
            <a:r>
              <a:rPr lang="en-US" altLang="en-US">
                <a:solidFill>
                  <a:srgbClr val="FF0000"/>
                </a:solidFill>
              </a:rPr>
              <a:t>Autonomous Systems (AS)</a:t>
            </a:r>
            <a:r>
              <a:rPr lang="en-US" altLang="en-US"/>
              <a:t> liên kết với nhau:</a:t>
            </a:r>
          </a:p>
          <a:p>
            <a:pPr lvl="1">
              <a:lnSpc>
                <a:spcPct val="90000"/>
              </a:lnSpc>
            </a:pPr>
            <a:r>
              <a:rPr lang="en-US" altLang="en-US" b="1"/>
              <a:t>Stub AS</a:t>
            </a:r>
            <a:r>
              <a:rPr lang="en-US" altLang="en-US"/>
              <a:t>: tập đoàn nhỏ chỉ bao gồm một kết nối đến các AS khác</a:t>
            </a:r>
          </a:p>
          <a:p>
            <a:pPr lvl="1">
              <a:lnSpc>
                <a:spcPct val="90000"/>
              </a:lnSpc>
            </a:pPr>
            <a:r>
              <a:rPr lang="en-US" altLang="en-US" b="1"/>
              <a:t>Multihomed AS</a:t>
            </a:r>
            <a:r>
              <a:rPr lang="en-US" altLang="en-US"/>
              <a:t>: tập đoàn lớn (không transit): có nhiều kết nối đến các ASs khác</a:t>
            </a:r>
          </a:p>
          <a:p>
            <a:pPr lvl="1">
              <a:lnSpc>
                <a:spcPct val="90000"/>
              </a:lnSpc>
            </a:pPr>
            <a:r>
              <a:rPr lang="en-US" altLang="en-US" b="1"/>
              <a:t>Transit AS</a:t>
            </a:r>
            <a:r>
              <a:rPr lang="en-US" altLang="en-US"/>
              <a:t>: nhà cung cấp, móc nối nhiều ASs lại với nhau</a:t>
            </a:r>
          </a:p>
          <a:p>
            <a:pPr lvl="1">
              <a:lnSpc>
                <a:spcPct val="90000"/>
              </a:lnSpc>
            </a:pPr>
            <a:endParaRPr lang="en-US" altLang="en-US"/>
          </a:p>
          <a:p>
            <a:pPr>
              <a:lnSpc>
                <a:spcPct val="90000"/>
              </a:lnSpc>
            </a:pPr>
            <a:r>
              <a:rPr lang="en-US" altLang="en-US"/>
              <a:t>Định tuyến hai mức (Two-level routing): </a:t>
            </a:r>
          </a:p>
          <a:p>
            <a:pPr lvl="1">
              <a:lnSpc>
                <a:spcPct val="90000"/>
              </a:lnSpc>
            </a:pPr>
            <a:r>
              <a:rPr lang="en-US" altLang="en-US" b="1"/>
              <a:t>Intra-AS:</a:t>
            </a:r>
            <a:r>
              <a:rPr lang="en-US" altLang="en-US"/>
              <a:t> người quản trị mạng chịu trách nhiệm lựa chọn giao thức định tuyến bên trong mạng (RIP, OSPF, EIGRP…)</a:t>
            </a:r>
          </a:p>
          <a:p>
            <a:pPr lvl="1">
              <a:lnSpc>
                <a:spcPct val="90000"/>
              </a:lnSpc>
            </a:pPr>
            <a:r>
              <a:rPr lang="en-US" altLang="en-US" b="1"/>
              <a:t>Inter-AS:</a:t>
            </a:r>
            <a:r>
              <a:rPr lang="en-US" altLang="en-US"/>
              <a:t> giao thức định tuyến chuẩn duy nhất cho inter-AS routing là BGP</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Slide Number Placeholder 5">
            <a:extLst>
              <a:ext uri="{FF2B5EF4-FFF2-40B4-BE49-F238E27FC236}">
                <a16:creationId xmlns:a16="http://schemas.microsoft.com/office/drawing/2014/main" id="{E8298471-647F-4191-94A5-3FFC89782BF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50598C66-C5C2-4114-9C02-ADF9427FFCD1}" type="slidenum">
              <a:rPr lang="en-US" altLang="en-US" sz="1400" smtClean="0"/>
              <a:pPr>
                <a:spcBef>
                  <a:spcPct val="0"/>
                </a:spcBef>
                <a:buClrTx/>
                <a:buSzTx/>
                <a:buFontTx/>
                <a:buNone/>
              </a:pPr>
              <a:t>161</a:t>
            </a:fld>
            <a:endParaRPr lang="en-US" altLang="en-US" sz="1400"/>
          </a:p>
        </p:txBody>
      </p:sp>
      <p:sp>
        <p:nvSpPr>
          <p:cNvPr id="663555" name="Rectangle 2">
            <a:extLst>
              <a:ext uri="{FF2B5EF4-FFF2-40B4-BE49-F238E27FC236}">
                <a16:creationId xmlns:a16="http://schemas.microsoft.com/office/drawing/2014/main" id="{42007924-7AAE-47D5-83FA-508AF394EDAF}"/>
              </a:ext>
            </a:extLst>
          </p:cNvPr>
          <p:cNvSpPr>
            <a:spLocks noGrp="1" noChangeArrowheads="1"/>
          </p:cNvSpPr>
          <p:nvPr>
            <p:ph type="title"/>
          </p:nvPr>
        </p:nvSpPr>
        <p:spPr>
          <a:xfrm>
            <a:off x="0" y="19050"/>
            <a:ext cx="9144000" cy="1143000"/>
          </a:xfrm>
        </p:spPr>
        <p:txBody>
          <a:bodyPr/>
          <a:lstStyle/>
          <a:p>
            <a:r>
              <a:rPr lang="en-US" altLang="en-US" sz="3600"/>
              <a:t>Hệ thống cấp bậc các AS của Internet </a:t>
            </a:r>
            <a:br>
              <a:rPr lang="en-US" altLang="en-US" sz="3600"/>
            </a:br>
            <a:r>
              <a:rPr lang="en-US" altLang="en-US" sz="3600"/>
              <a:t>Internet AS Hierarchy</a:t>
            </a:r>
          </a:p>
        </p:txBody>
      </p:sp>
      <p:pic>
        <p:nvPicPr>
          <p:cNvPr id="663556" name="Picture 3" descr="hier">
            <a:extLst>
              <a:ext uri="{FF2B5EF4-FFF2-40B4-BE49-F238E27FC236}">
                <a16:creationId xmlns:a16="http://schemas.microsoft.com/office/drawing/2014/main" id="{50797AC2-1374-4829-BA2D-C53CE1F1BD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86000"/>
            <a:ext cx="7175500"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3557" name="Text Box 4">
            <a:extLst>
              <a:ext uri="{FF2B5EF4-FFF2-40B4-BE49-F238E27FC236}">
                <a16:creationId xmlns:a16="http://schemas.microsoft.com/office/drawing/2014/main" id="{EE99D2CF-310A-4E3C-8100-F908EC8DE945}"/>
              </a:ext>
            </a:extLst>
          </p:cNvPr>
          <p:cNvSpPr txBox="1">
            <a:spLocks noChangeArrowheads="1"/>
          </p:cNvSpPr>
          <p:nvPr/>
        </p:nvSpPr>
        <p:spPr bwMode="auto">
          <a:xfrm>
            <a:off x="812800" y="1357313"/>
            <a:ext cx="650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solidFill>
                  <a:srgbClr val="FF0000"/>
                </a:solidFill>
              </a:rPr>
              <a:t>Inter-AS border (exterior gateway) routers</a:t>
            </a:r>
            <a:endParaRPr lang="en-US" altLang="en-US" sz="2400"/>
          </a:p>
        </p:txBody>
      </p:sp>
      <p:sp>
        <p:nvSpPr>
          <p:cNvPr id="663558" name="Freeform 5">
            <a:extLst>
              <a:ext uri="{FF2B5EF4-FFF2-40B4-BE49-F238E27FC236}">
                <a16:creationId xmlns:a16="http://schemas.microsoft.com/office/drawing/2014/main" id="{B1C93842-BDBD-4D3C-A56D-DE3BB991951D}"/>
              </a:ext>
            </a:extLst>
          </p:cNvPr>
          <p:cNvSpPr>
            <a:spLocks/>
          </p:cNvSpPr>
          <p:nvPr/>
        </p:nvSpPr>
        <p:spPr bwMode="auto">
          <a:xfrm>
            <a:off x="2987675" y="1755775"/>
            <a:ext cx="1162050" cy="666750"/>
          </a:xfrm>
          <a:custGeom>
            <a:avLst/>
            <a:gdLst>
              <a:gd name="T0" fmla="*/ 2147483646 w 732"/>
              <a:gd name="T1" fmla="*/ 0 h 420"/>
              <a:gd name="T2" fmla="*/ 2147483646 w 732"/>
              <a:gd name="T3" fmla="*/ 2147483646 h 420"/>
              <a:gd name="T4" fmla="*/ 2147483646 w 732"/>
              <a:gd name="T5" fmla="*/ 2147483646 h 420"/>
              <a:gd name="T6" fmla="*/ 0 w 732"/>
              <a:gd name="T7" fmla="*/ 2147483646 h 420"/>
              <a:gd name="T8" fmla="*/ 0 60000 65536"/>
              <a:gd name="T9" fmla="*/ 0 60000 65536"/>
              <a:gd name="T10" fmla="*/ 0 60000 65536"/>
              <a:gd name="T11" fmla="*/ 0 60000 65536"/>
              <a:gd name="T12" fmla="*/ 0 w 732"/>
              <a:gd name="T13" fmla="*/ 0 h 420"/>
              <a:gd name="T14" fmla="*/ 732 w 732"/>
              <a:gd name="T15" fmla="*/ 420 h 420"/>
            </a:gdLst>
            <a:ahLst/>
            <a:cxnLst>
              <a:cxn ang="T8">
                <a:pos x="T0" y="T1"/>
              </a:cxn>
              <a:cxn ang="T9">
                <a:pos x="T2" y="T3"/>
              </a:cxn>
              <a:cxn ang="T10">
                <a:pos x="T4" y="T5"/>
              </a:cxn>
              <a:cxn ang="T11">
                <a:pos x="T6" y="T7"/>
              </a:cxn>
            </a:cxnLst>
            <a:rect l="T12" t="T13" r="T14" b="T15"/>
            <a:pathLst>
              <a:path w="732" h="420">
                <a:moveTo>
                  <a:pt x="732" y="0"/>
                </a:moveTo>
                <a:cubicBezTo>
                  <a:pt x="732" y="0"/>
                  <a:pt x="398" y="282"/>
                  <a:pt x="325" y="305"/>
                </a:cubicBezTo>
                <a:cubicBezTo>
                  <a:pt x="252" y="328"/>
                  <a:pt x="347" y="118"/>
                  <a:pt x="293" y="137"/>
                </a:cubicBezTo>
                <a:cubicBezTo>
                  <a:pt x="239" y="156"/>
                  <a:pt x="61" y="361"/>
                  <a:pt x="0" y="42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3559" name="Freeform 6">
            <a:extLst>
              <a:ext uri="{FF2B5EF4-FFF2-40B4-BE49-F238E27FC236}">
                <a16:creationId xmlns:a16="http://schemas.microsoft.com/office/drawing/2014/main" id="{747D7F0E-A365-4C9A-80A8-2C471065DE4A}"/>
              </a:ext>
            </a:extLst>
          </p:cNvPr>
          <p:cNvSpPr>
            <a:spLocks/>
          </p:cNvSpPr>
          <p:nvPr/>
        </p:nvSpPr>
        <p:spPr bwMode="auto">
          <a:xfrm>
            <a:off x="3892550" y="1801813"/>
            <a:ext cx="433388" cy="1209675"/>
          </a:xfrm>
          <a:custGeom>
            <a:avLst/>
            <a:gdLst>
              <a:gd name="T0" fmla="*/ 2147483646 w 273"/>
              <a:gd name="T1" fmla="*/ 0 h 762"/>
              <a:gd name="T2" fmla="*/ 2147483646 w 273"/>
              <a:gd name="T3" fmla="*/ 2147483646 h 762"/>
              <a:gd name="T4" fmla="*/ 2147483646 w 273"/>
              <a:gd name="T5" fmla="*/ 2147483646 h 762"/>
              <a:gd name="T6" fmla="*/ 0 w 273"/>
              <a:gd name="T7" fmla="*/ 2147483646 h 762"/>
              <a:gd name="T8" fmla="*/ 0 60000 65536"/>
              <a:gd name="T9" fmla="*/ 0 60000 65536"/>
              <a:gd name="T10" fmla="*/ 0 60000 65536"/>
              <a:gd name="T11" fmla="*/ 0 60000 65536"/>
              <a:gd name="T12" fmla="*/ 0 w 273"/>
              <a:gd name="T13" fmla="*/ 0 h 762"/>
              <a:gd name="T14" fmla="*/ 273 w 273"/>
              <a:gd name="T15" fmla="*/ 762 h 762"/>
            </a:gdLst>
            <a:ahLst/>
            <a:cxnLst>
              <a:cxn ang="T8">
                <a:pos x="T0" y="T1"/>
              </a:cxn>
              <a:cxn ang="T9">
                <a:pos x="T2" y="T3"/>
              </a:cxn>
              <a:cxn ang="T10">
                <a:pos x="T4" y="T5"/>
              </a:cxn>
              <a:cxn ang="T11">
                <a:pos x="T6" y="T7"/>
              </a:cxn>
            </a:cxnLst>
            <a:rect l="T12" t="T13" r="T14" b="T15"/>
            <a:pathLst>
              <a:path w="273" h="762">
                <a:moveTo>
                  <a:pt x="273" y="0"/>
                </a:moveTo>
                <a:cubicBezTo>
                  <a:pt x="262" y="92"/>
                  <a:pt x="234" y="513"/>
                  <a:pt x="207" y="554"/>
                </a:cubicBezTo>
                <a:cubicBezTo>
                  <a:pt x="180" y="596"/>
                  <a:pt x="129" y="214"/>
                  <a:pt x="109" y="249"/>
                </a:cubicBezTo>
                <a:cubicBezTo>
                  <a:pt x="89" y="283"/>
                  <a:pt x="23" y="655"/>
                  <a:pt x="0" y="762"/>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3560" name="Freeform 7">
            <a:extLst>
              <a:ext uri="{FF2B5EF4-FFF2-40B4-BE49-F238E27FC236}">
                <a16:creationId xmlns:a16="http://schemas.microsoft.com/office/drawing/2014/main" id="{DFBBFBF4-3CD9-4E68-82AD-54FF17456411}"/>
              </a:ext>
            </a:extLst>
          </p:cNvPr>
          <p:cNvSpPr>
            <a:spLocks/>
          </p:cNvSpPr>
          <p:nvPr/>
        </p:nvSpPr>
        <p:spPr bwMode="auto">
          <a:xfrm>
            <a:off x="4752975" y="1836738"/>
            <a:ext cx="420688" cy="1608137"/>
          </a:xfrm>
          <a:custGeom>
            <a:avLst/>
            <a:gdLst>
              <a:gd name="T0" fmla="*/ 0 w 265"/>
              <a:gd name="T1" fmla="*/ 0 h 1013"/>
              <a:gd name="T2" fmla="*/ 2147483646 w 265"/>
              <a:gd name="T3" fmla="*/ 2147483646 h 1013"/>
              <a:gd name="T4" fmla="*/ 2147483646 w 265"/>
              <a:gd name="T5" fmla="*/ 2147483646 h 1013"/>
              <a:gd name="T6" fmla="*/ 2147483646 w 265"/>
              <a:gd name="T7" fmla="*/ 2147483646 h 1013"/>
              <a:gd name="T8" fmla="*/ 0 60000 65536"/>
              <a:gd name="T9" fmla="*/ 0 60000 65536"/>
              <a:gd name="T10" fmla="*/ 0 60000 65536"/>
              <a:gd name="T11" fmla="*/ 0 60000 65536"/>
              <a:gd name="T12" fmla="*/ 0 w 265"/>
              <a:gd name="T13" fmla="*/ 0 h 1013"/>
              <a:gd name="T14" fmla="*/ 265 w 265"/>
              <a:gd name="T15" fmla="*/ 1013 h 1013"/>
            </a:gdLst>
            <a:ahLst/>
            <a:cxnLst>
              <a:cxn ang="T8">
                <a:pos x="T0" y="T1"/>
              </a:cxn>
              <a:cxn ang="T9">
                <a:pos x="T2" y="T3"/>
              </a:cxn>
              <a:cxn ang="T10">
                <a:pos x="T4" y="T5"/>
              </a:cxn>
              <a:cxn ang="T11">
                <a:pos x="T6" y="T7"/>
              </a:cxn>
            </a:cxnLst>
            <a:rect l="T12" t="T13" r="T14" b="T15"/>
            <a:pathLst>
              <a:path w="265" h="1013">
                <a:moveTo>
                  <a:pt x="0" y="0"/>
                </a:moveTo>
                <a:cubicBezTo>
                  <a:pt x="11" y="92"/>
                  <a:pt x="39" y="513"/>
                  <a:pt x="66" y="554"/>
                </a:cubicBezTo>
                <a:cubicBezTo>
                  <a:pt x="93" y="596"/>
                  <a:pt x="144" y="214"/>
                  <a:pt x="164" y="249"/>
                </a:cubicBezTo>
                <a:cubicBezTo>
                  <a:pt x="184" y="283"/>
                  <a:pt x="244" y="854"/>
                  <a:pt x="265" y="1013"/>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3561" name="Freeform 8">
            <a:extLst>
              <a:ext uri="{FF2B5EF4-FFF2-40B4-BE49-F238E27FC236}">
                <a16:creationId xmlns:a16="http://schemas.microsoft.com/office/drawing/2014/main" id="{D3BA2104-0AA6-4889-B285-A75D3F4C3706}"/>
              </a:ext>
            </a:extLst>
          </p:cNvPr>
          <p:cNvSpPr>
            <a:spLocks/>
          </p:cNvSpPr>
          <p:nvPr/>
        </p:nvSpPr>
        <p:spPr bwMode="auto">
          <a:xfrm>
            <a:off x="5384800" y="1825625"/>
            <a:ext cx="1220788" cy="820738"/>
          </a:xfrm>
          <a:custGeom>
            <a:avLst/>
            <a:gdLst>
              <a:gd name="T0" fmla="*/ 0 w 769"/>
              <a:gd name="T1" fmla="*/ 0 h 517"/>
              <a:gd name="T2" fmla="*/ 2147483646 w 769"/>
              <a:gd name="T3" fmla="*/ 2147483646 h 517"/>
              <a:gd name="T4" fmla="*/ 2147483646 w 769"/>
              <a:gd name="T5" fmla="*/ 2147483646 h 517"/>
              <a:gd name="T6" fmla="*/ 2147483646 w 769"/>
              <a:gd name="T7" fmla="*/ 2147483646 h 517"/>
              <a:gd name="T8" fmla="*/ 0 60000 65536"/>
              <a:gd name="T9" fmla="*/ 0 60000 65536"/>
              <a:gd name="T10" fmla="*/ 0 60000 65536"/>
              <a:gd name="T11" fmla="*/ 0 60000 65536"/>
              <a:gd name="T12" fmla="*/ 0 w 769"/>
              <a:gd name="T13" fmla="*/ 0 h 517"/>
              <a:gd name="T14" fmla="*/ 769 w 769"/>
              <a:gd name="T15" fmla="*/ 517 h 517"/>
            </a:gdLst>
            <a:ahLst/>
            <a:cxnLst>
              <a:cxn ang="T8">
                <a:pos x="T0" y="T1"/>
              </a:cxn>
              <a:cxn ang="T9">
                <a:pos x="T2" y="T3"/>
              </a:cxn>
              <a:cxn ang="T10">
                <a:pos x="T4" y="T5"/>
              </a:cxn>
              <a:cxn ang="T11">
                <a:pos x="T6" y="T7"/>
              </a:cxn>
            </a:cxnLst>
            <a:rect l="T12" t="T13" r="T14" b="T15"/>
            <a:pathLst>
              <a:path w="769" h="517">
                <a:moveTo>
                  <a:pt x="0" y="0"/>
                </a:moveTo>
                <a:cubicBezTo>
                  <a:pt x="71" y="62"/>
                  <a:pt x="351" y="347"/>
                  <a:pt x="428" y="375"/>
                </a:cubicBezTo>
                <a:cubicBezTo>
                  <a:pt x="505" y="403"/>
                  <a:pt x="404" y="145"/>
                  <a:pt x="461" y="169"/>
                </a:cubicBezTo>
                <a:cubicBezTo>
                  <a:pt x="518" y="192"/>
                  <a:pt x="705" y="444"/>
                  <a:pt x="769" y="517"/>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3562" name="Text Box 9">
            <a:extLst>
              <a:ext uri="{FF2B5EF4-FFF2-40B4-BE49-F238E27FC236}">
                <a16:creationId xmlns:a16="http://schemas.microsoft.com/office/drawing/2014/main" id="{BA3E959E-9697-4EAE-9D08-AE8E29F45150}"/>
              </a:ext>
            </a:extLst>
          </p:cNvPr>
          <p:cNvSpPr txBox="1">
            <a:spLocks noChangeArrowheads="1"/>
          </p:cNvSpPr>
          <p:nvPr/>
        </p:nvSpPr>
        <p:spPr bwMode="auto">
          <a:xfrm>
            <a:off x="423863" y="5591175"/>
            <a:ext cx="532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solidFill>
                  <a:srgbClr val="FF0000"/>
                </a:solidFill>
              </a:rPr>
              <a:t>Intra-AS</a:t>
            </a:r>
            <a:r>
              <a:rPr lang="en-US" altLang="en-US" sz="2400" i="1">
                <a:solidFill>
                  <a:srgbClr val="FF0000"/>
                </a:solidFill>
              </a:rPr>
              <a:t> </a:t>
            </a:r>
            <a:r>
              <a:rPr lang="en-US" altLang="en-US" sz="2400">
                <a:solidFill>
                  <a:srgbClr val="FF0000"/>
                </a:solidFill>
              </a:rPr>
              <a:t>interior (gateway) routers</a:t>
            </a:r>
            <a:endParaRPr lang="en-US" altLang="en-US" sz="2400"/>
          </a:p>
        </p:txBody>
      </p:sp>
      <p:sp>
        <p:nvSpPr>
          <p:cNvPr id="663563" name="Freeform 10">
            <a:extLst>
              <a:ext uri="{FF2B5EF4-FFF2-40B4-BE49-F238E27FC236}">
                <a16:creationId xmlns:a16="http://schemas.microsoft.com/office/drawing/2014/main" id="{E6A336F4-9CCF-46B1-8636-5A8B8EB5C95A}"/>
              </a:ext>
            </a:extLst>
          </p:cNvPr>
          <p:cNvSpPr>
            <a:spLocks/>
          </p:cNvSpPr>
          <p:nvPr/>
        </p:nvSpPr>
        <p:spPr bwMode="auto">
          <a:xfrm flipV="1">
            <a:off x="2492375" y="5048250"/>
            <a:ext cx="1279525" cy="598488"/>
          </a:xfrm>
          <a:custGeom>
            <a:avLst/>
            <a:gdLst>
              <a:gd name="T0" fmla="*/ 0 w 769"/>
              <a:gd name="T1" fmla="*/ 0 h 517"/>
              <a:gd name="T2" fmla="*/ 2147483646 w 769"/>
              <a:gd name="T3" fmla="*/ 2147483646 h 517"/>
              <a:gd name="T4" fmla="*/ 2147483646 w 769"/>
              <a:gd name="T5" fmla="*/ 2147483646 h 517"/>
              <a:gd name="T6" fmla="*/ 2147483646 w 769"/>
              <a:gd name="T7" fmla="*/ 2147483646 h 517"/>
              <a:gd name="T8" fmla="*/ 0 60000 65536"/>
              <a:gd name="T9" fmla="*/ 0 60000 65536"/>
              <a:gd name="T10" fmla="*/ 0 60000 65536"/>
              <a:gd name="T11" fmla="*/ 0 60000 65536"/>
              <a:gd name="T12" fmla="*/ 0 w 769"/>
              <a:gd name="T13" fmla="*/ 0 h 517"/>
              <a:gd name="T14" fmla="*/ 769 w 769"/>
              <a:gd name="T15" fmla="*/ 517 h 517"/>
            </a:gdLst>
            <a:ahLst/>
            <a:cxnLst>
              <a:cxn ang="T8">
                <a:pos x="T0" y="T1"/>
              </a:cxn>
              <a:cxn ang="T9">
                <a:pos x="T2" y="T3"/>
              </a:cxn>
              <a:cxn ang="T10">
                <a:pos x="T4" y="T5"/>
              </a:cxn>
              <a:cxn ang="T11">
                <a:pos x="T6" y="T7"/>
              </a:cxn>
            </a:cxnLst>
            <a:rect l="T12" t="T13" r="T14" b="T15"/>
            <a:pathLst>
              <a:path w="769" h="517">
                <a:moveTo>
                  <a:pt x="0" y="0"/>
                </a:moveTo>
                <a:cubicBezTo>
                  <a:pt x="71" y="62"/>
                  <a:pt x="351" y="347"/>
                  <a:pt x="428" y="375"/>
                </a:cubicBezTo>
                <a:cubicBezTo>
                  <a:pt x="505" y="403"/>
                  <a:pt x="404" y="145"/>
                  <a:pt x="461" y="169"/>
                </a:cubicBezTo>
                <a:cubicBezTo>
                  <a:pt x="518" y="192"/>
                  <a:pt x="705" y="444"/>
                  <a:pt x="769" y="517"/>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3564" name="Freeform 11">
            <a:extLst>
              <a:ext uri="{FF2B5EF4-FFF2-40B4-BE49-F238E27FC236}">
                <a16:creationId xmlns:a16="http://schemas.microsoft.com/office/drawing/2014/main" id="{54238632-4E11-4EDC-8728-874365F0363A}"/>
              </a:ext>
            </a:extLst>
          </p:cNvPr>
          <p:cNvSpPr>
            <a:spLocks/>
          </p:cNvSpPr>
          <p:nvPr/>
        </p:nvSpPr>
        <p:spPr bwMode="auto">
          <a:xfrm flipV="1">
            <a:off x="1857375" y="4802188"/>
            <a:ext cx="1325563" cy="846137"/>
          </a:xfrm>
          <a:custGeom>
            <a:avLst/>
            <a:gdLst>
              <a:gd name="T0" fmla="*/ 0 w 769"/>
              <a:gd name="T1" fmla="*/ 0 h 517"/>
              <a:gd name="T2" fmla="*/ 2147483646 w 769"/>
              <a:gd name="T3" fmla="*/ 2147483646 h 517"/>
              <a:gd name="T4" fmla="*/ 2147483646 w 769"/>
              <a:gd name="T5" fmla="*/ 2147483646 h 517"/>
              <a:gd name="T6" fmla="*/ 2147483646 w 769"/>
              <a:gd name="T7" fmla="*/ 2147483646 h 517"/>
              <a:gd name="T8" fmla="*/ 0 60000 65536"/>
              <a:gd name="T9" fmla="*/ 0 60000 65536"/>
              <a:gd name="T10" fmla="*/ 0 60000 65536"/>
              <a:gd name="T11" fmla="*/ 0 60000 65536"/>
              <a:gd name="T12" fmla="*/ 0 w 769"/>
              <a:gd name="T13" fmla="*/ 0 h 517"/>
              <a:gd name="T14" fmla="*/ 769 w 769"/>
              <a:gd name="T15" fmla="*/ 517 h 517"/>
            </a:gdLst>
            <a:ahLst/>
            <a:cxnLst>
              <a:cxn ang="T8">
                <a:pos x="T0" y="T1"/>
              </a:cxn>
              <a:cxn ang="T9">
                <a:pos x="T2" y="T3"/>
              </a:cxn>
              <a:cxn ang="T10">
                <a:pos x="T4" y="T5"/>
              </a:cxn>
              <a:cxn ang="T11">
                <a:pos x="T6" y="T7"/>
              </a:cxn>
            </a:cxnLst>
            <a:rect l="T12" t="T13" r="T14" b="T15"/>
            <a:pathLst>
              <a:path w="769" h="517">
                <a:moveTo>
                  <a:pt x="0" y="0"/>
                </a:moveTo>
                <a:cubicBezTo>
                  <a:pt x="71" y="62"/>
                  <a:pt x="351" y="347"/>
                  <a:pt x="428" y="375"/>
                </a:cubicBezTo>
                <a:cubicBezTo>
                  <a:pt x="505" y="403"/>
                  <a:pt x="404" y="145"/>
                  <a:pt x="461" y="169"/>
                </a:cubicBezTo>
                <a:cubicBezTo>
                  <a:pt x="518" y="192"/>
                  <a:pt x="705" y="444"/>
                  <a:pt x="769" y="517"/>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3565" name="Freeform 12">
            <a:extLst>
              <a:ext uri="{FF2B5EF4-FFF2-40B4-BE49-F238E27FC236}">
                <a16:creationId xmlns:a16="http://schemas.microsoft.com/office/drawing/2014/main" id="{387DEA0C-2BCA-4638-8FDF-5261B3C826FC}"/>
              </a:ext>
            </a:extLst>
          </p:cNvPr>
          <p:cNvSpPr>
            <a:spLocks/>
          </p:cNvSpPr>
          <p:nvPr/>
        </p:nvSpPr>
        <p:spPr bwMode="auto">
          <a:xfrm flipV="1">
            <a:off x="1292225" y="4110038"/>
            <a:ext cx="773113" cy="1504950"/>
          </a:xfrm>
          <a:custGeom>
            <a:avLst/>
            <a:gdLst>
              <a:gd name="T0" fmla="*/ 0 w 769"/>
              <a:gd name="T1" fmla="*/ 0 h 517"/>
              <a:gd name="T2" fmla="*/ 2147483646 w 769"/>
              <a:gd name="T3" fmla="*/ 2147483646 h 517"/>
              <a:gd name="T4" fmla="*/ 2147483646 w 769"/>
              <a:gd name="T5" fmla="*/ 2147483646 h 517"/>
              <a:gd name="T6" fmla="*/ 2147483646 w 769"/>
              <a:gd name="T7" fmla="*/ 2147483646 h 517"/>
              <a:gd name="T8" fmla="*/ 0 60000 65536"/>
              <a:gd name="T9" fmla="*/ 0 60000 65536"/>
              <a:gd name="T10" fmla="*/ 0 60000 65536"/>
              <a:gd name="T11" fmla="*/ 0 60000 65536"/>
              <a:gd name="T12" fmla="*/ 0 w 769"/>
              <a:gd name="T13" fmla="*/ 0 h 517"/>
              <a:gd name="T14" fmla="*/ 769 w 769"/>
              <a:gd name="T15" fmla="*/ 517 h 517"/>
            </a:gdLst>
            <a:ahLst/>
            <a:cxnLst>
              <a:cxn ang="T8">
                <a:pos x="T0" y="T1"/>
              </a:cxn>
              <a:cxn ang="T9">
                <a:pos x="T2" y="T3"/>
              </a:cxn>
              <a:cxn ang="T10">
                <a:pos x="T4" y="T5"/>
              </a:cxn>
              <a:cxn ang="T11">
                <a:pos x="T6" y="T7"/>
              </a:cxn>
            </a:cxnLst>
            <a:rect l="T12" t="T13" r="T14" b="T15"/>
            <a:pathLst>
              <a:path w="769" h="517">
                <a:moveTo>
                  <a:pt x="0" y="0"/>
                </a:moveTo>
                <a:cubicBezTo>
                  <a:pt x="71" y="62"/>
                  <a:pt x="351" y="347"/>
                  <a:pt x="428" y="375"/>
                </a:cubicBezTo>
                <a:cubicBezTo>
                  <a:pt x="505" y="403"/>
                  <a:pt x="404" y="145"/>
                  <a:pt x="461" y="169"/>
                </a:cubicBezTo>
                <a:cubicBezTo>
                  <a:pt x="518" y="192"/>
                  <a:pt x="705" y="444"/>
                  <a:pt x="769" y="517"/>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Slide Number Placeholder 5">
            <a:extLst>
              <a:ext uri="{FF2B5EF4-FFF2-40B4-BE49-F238E27FC236}">
                <a16:creationId xmlns:a16="http://schemas.microsoft.com/office/drawing/2014/main" id="{E9D5A4BE-C13A-4EF6-B006-8AEDDB9055D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0D0015D2-F421-4012-8456-054C13DCC4DC}" type="slidenum">
              <a:rPr lang="en-US" altLang="en-US" sz="1400" smtClean="0"/>
              <a:pPr>
                <a:spcBef>
                  <a:spcPct val="0"/>
                </a:spcBef>
                <a:buClrTx/>
                <a:buSzTx/>
                <a:buFontTx/>
                <a:buNone/>
              </a:pPr>
              <a:t>162</a:t>
            </a:fld>
            <a:endParaRPr lang="en-US" altLang="en-US" sz="1400"/>
          </a:p>
        </p:txBody>
      </p:sp>
      <p:sp>
        <p:nvSpPr>
          <p:cNvPr id="664579" name="Rectangle 2">
            <a:extLst>
              <a:ext uri="{FF2B5EF4-FFF2-40B4-BE49-F238E27FC236}">
                <a16:creationId xmlns:a16="http://schemas.microsoft.com/office/drawing/2014/main" id="{4ED257AC-35DB-41D6-A2BE-E4D61F3D6BBD}"/>
              </a:ext>
            </a:extLst>
          </p:cNvPr>
          <p:cNvSpPr>
            <a:spLocks noGrp="1" noChangeArrowheads="1"/>
          </p:cNvSpPr>
          <p:nvPr>
            <p:ph type="title"/>
          </p:nvPr>
        </p:nvSpPr>
        <p:spPr>
          <a:xfrm>
            <a:off x="0" y="228600"/>
            <a:ext cx="8823325" cy="1143000"/>
          </a:xfrm>
        </p:spPr>
        <p:txBody>
          <a:bodyPr/>
          <a:lstStyle/>
          <a:p>
            <a:r>
              <a:rPr lang="en-US" altLang="en-US" sz="3600"/>
              <a:t>Định tuyến bên trong hệ thống tự trị (Intra-AS Routing)</a:t>
            </a:r>
          </a:p>
        </p:txBody>
      </p:sp>
      <p:sp>
        <p:nvSpPr>
          <p:cNvPr id="664580" name="Rectangle 3">
            <a:extLst>
              <a:ext uri="{FF2B5EF4-FFF2-40B4-BE49-F238E27FC236}">
                <a16:creationId xmlns:a16="http://schemas.microsoft.com/office/drawing/2014/main" id="{9EC214A0-EFE7-475E-9369-5B5B01771562}"/>
              </a:ext>
            </a:extLst>
          </p:cNvPr>
          <p:cNvSpPr>
            <a:spLocks noGrp="1" noChangeArrowheads="1"/>
          </p:cNvSpPr>
          <p:nvPr>
            <p:ph type="body" idx="1"/>
          </p:nvPr>
        </p:nvSpPr>
        <p:spPr>
          <a:xfrm>
            <a:off x="274638" y="1600200"/>
            <a:ext cx="8031162" cy="4648200"/>
          </a:xfrm>
        </p:spPr>
        <p:txBody>
          <a:bodyPr/>
          <a:lstStyle/>
          <a:p>
            <a:r>
              <a:rPr lang="en-US" altLang="en-US" sz="2400"/>
              <a:t>Còn được xem là </a:t>
            </a:r>
            <a:r>
              <a:rPr lang="en-US" altLang="en-US" sz="2400">
                <a:solidFill>
                  <a:srgbClr val="FF0000"/>
                </a:solidFill>
              </a:rPr>
              <a:t>Interior Gateway Protocols (IGP)</a:t>
            </a:r>
            <a:endParaRPr lang="en-US" altLang="en-US" sz="2400">
              <a:solidFill>
                <a:srgbClr val="CC0000"/>
              </a:solidFill>
            </a:endParaRPr>
          </a:p>
          <a:p>
            <a:r>
              <a:rPr lang="en-US" altLang="en-US" sz="2400"/>
              <a:t>Các giao thức định tuyến bên trong hệ thống tự trị phổ biến:</a:t>
            </a:r>
          </a:p>
          <a:p>
            <a:pPr lvl="1">
              <a:lnSpc>
                <a:spcPct val="60000"/>
              </a:lnSpc>
            </a:pPr>
            <a:endParaRPr lang="en-US" altLang="en-US" sz="2000"/>
          </a:p>
          <a:p>
            <a:pPr lvl="1"/>
            <a:r>
              <a:rPr lang="en-US" altLang="en-US"/>
              <a:t>RIP: Routing Information Protocol</a:t>
            </a:r>
            <a:endParaRPr lang="en-US" altLang="en-US" sz="2000"/>
          </a:p>
          <a:p>
            <a:pPr lvl="1">
              <a:lnSpc>
                <a:spcPct val="20000"/>
              </a:lnSpc>
            </a:pPr>
            <a:endParaRPr lang="en-US" altLang="en-US" sz="2000"/>
          </a:p>
          <a:p>
            <a:pPr lvl="1"/>
            <a:r>
              <a:rPr lang="en-US" altLang="en-US"/>
              <a:t>OSPF: Open Shortest Path First</a:t>
            </a:r>
            <a:endParaRPr lang="en-US" altLang="en-US" sz="2000"/>
          </a:p>
          <a:p>
            <a:pPr lvl="1">
              <a:lnSpc>
                <a:spcPct val="40000"/>
              </a:lnSpc>
            </a:pPr>
            <a:endParaRPr lang="en-US" altLang="en-US" sz="2000"/>
          </a:p>
          <a:p>
            <a:pPr lvl="1"/>
            <a:r>
              <a:rPr lang="en-US" altLang="en-US"/>
              <a:t>IGRP: Interior Gateway Routing Protocol (Cisco proprietary)</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Slide Number Placeholder 5">
            <a:extLst>
              <a:ext uri="{FF2B5EF4-FFF2-40B4-BE49-F238E27FC236}">
                <a16:creationId xmlns:a16="http://schemas.microsoft.com/office/drawing/2014/main" id="{EC5D70CE-0E9F-4A39-A810-32D50AA0244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FE93CACD-FD04-4B7E-BD09-CC3262252FDC}" type="slidenum">
              <a:rPr lang="en-US" altLang="en-US" sz="1400" smtClean="0"/>
              <a:pPr>
                <a:spcBef>
                  <a:spcPct val="0"/>
                </a:spcBef>
                <a:buClrTx/>
                <a:buSzTx/>
                <a:buFontTx/>
                <a:buNone/>
              </a:pPr>
              <a:t>163</a:t>
            </a:fld>
            <a:endParaRPr lang="en-US" altLang="en-US" sz="1400"/>
          </a:p>
        </p:txBody>
      </p:sp>
      <p:sp>
        <p:nvSpPr>
          <p:cNvPr id="666627" name="Rectangle 2">
            <a:extLst>
              <a:ext uri="{FF2B5EF4-FFF2-40B4-BE49-F238E27FC236}">
                <a16:creationId xmlns:a16="http://schemas.microsoft.com/office/drawing/2014/main" id="{B62B4B1C-2750-418D-810C-6C3A6145416B}"/>
              </a:ext>
            </a:extLst>
          </p:cNvPr>
          <p:cNvSpPr>
            <a:spLocks noGrp="1" noChangeArrowheads="1"/>
          </p:cNvSpPr>
          <p:nvPr>
            <p:ph type="title"/>
          </p:nvPr>
        </p:nvSpPr>
        <p:spPr>
          <a:xfrm>
            <a:off x="533400" y="228600"/>
            <a:ext cx="8170863" cy="1143000"/>
          </a:xfrm>
        </p:spPr>
        <p:txBody>
          <a:bodyPr/>
          <a:lstStyle/>
          <a:p>
            <a:r>
              <a:rPr lang="en-US" altLang="en-US" sz="3600"/>
              <a:t>RIP ( Routing Information Protocol)</a:t>
            </a:r>
          </a:p>
        </p:txBody>
      </p:sp>
      <p:sp>
        <p:nvSpPr>
          <p:cNvPr id="666628" name="Rectangle 3">
            <a:extLst>
              <a:ext uri="{FF2B5EF4-FFF2-40B4-BE49-F238E27FC236}">
                <a16:creationId xmlns:a16="http://schemas.microsoft.com/office/drawing/2014/main" id="{8CB629AE-557D-426B-AB66-8983C130F13D}"/>
              </a:ext>
            </a:extLst>
          </p:cNvPr>
          <p:cNvSpPr>
            <a:spLocks noGrp="1" noChangeArrowheads="1"/>
          </p:cNvSpPr>
          <p:nvPr>
            <p:ph type="body" idx="1"/>
          </p:nvPr>
        </p:nvSpPr>
        <p:spPr>
          <a:xfrm>
            <a:off x="0" y="1600200"/>
            <a:ext cx="8763000" cy="4953000"/>
          </a:xfrm>
        </p:spPr>
        <p:txBody>
          <a:bodyPr/>
          <a:lstStyle/>
          <a:p>
            <a:r>
              <a:rPr lang="en-US" altLang="en-US" sz="2400"/>
              <a:t>Giao thức định tuyến theo vector khoảng cách</a:t>
            </a:r>
          </a:p>
          <a:p>
            <a:r>
              <a:rPr lang="en-US" altLang="en-US" sz="2400"/>
              <a:t>Được bao gồm trong bản phân phối BSD-UNIX vào năm 1982</a:t>
            </a:r>
          </a:p>
          <a:p>
            <a:r>
              <a:rPr lang="en-US" altLang="en-US" sz="2400"/>
              <a:t>Thông số khoảng cách: số hops (max = 15 hops)</a:t>
            </a:r>
          </a:p>
          <a:p>
            <a:pPr lvl="1"/>
            <a:r>
              <a:rPr lang="en-US" altLang="en-US" sz="2000" i="1">
                <a:solidFill>
                  <a:schemeClr val="accent2"/>
                </a:solidFill>
              </a:rPr>
              <a:t>Lý dó vì sao?</a:t>
            </a:r>
          </a:p>
          <a:p>
            <a:pPr lvl="1"/>
            <a:endParaRPr lang="en-US" altLang="en-US" sz="2000" i="1">
              <a:solidFill>
                <a:schemeClr val="accent2"/>
              </a:solidFill>
            </a:endParaRPr>
          </a:p>
          <a:p>
            <a:r>
              <a:rPr lang="en-US" altLang="en-US" sz="2400"/>
              <a:t>Vector khoảng cách: được trao đổi giữa các hàng xóm cứ mỗi 30 giây qua Response Message (còn được gọi là </a:t>
            </a:r>
            <a:r>
              <a:rPr lang="en-US" altLang="en-US" sz="2400" b="1"/>
              <a:t>quảng cáo - advertisement</a:t>
            </a:r>
            <a:r>
              <a:rPr lang="en-US" altLang="en-US" sz="2400"/>
              <a:t>)</a:t>
            </a:r>
          </a:p>
          <a:p>
            <a:r>
              <a:rPr lang="en-US" altLang="en-US" sz="2400"/>
              <a:t>Mỗi quảng cáo: danh sách lên đến 25 mạng đích bên trong hệ thống tự trị</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Slide Number Placeholder 5">
            <a:extLst>
              <a:ext uri="{FF2B5EF4-FFF2-40B4-BE49-F238E27FC236}">
                <a16:creationId xmlns:a16="http://schemas.microsoft.com/office/drawing/2014/main" id="{3526ABBF-B822-4F82-9074-828BDC1A54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B23AD370-D795-4A7F-9A35-3061E838511D}" type="slidenum">
              <a:rPr lang="en-US" altLang="en-US" sz="1400" smtClean="0"/>
              <a:pPr>
                <a:spcBef>
                  <a:spcPct val="0"/>
                </a:spcBef>
                <a:buClrTx/>
                <a:buSzTx/>
                <a:buFontTx/>
                <a:buNone/>
              </a:pPr>
              <a:t>164</a:t>
            </a:fld>
            <a:endParaRPr lang="en-US" altLang="en-US" sz="1400"/>
          </a:p>
        </p:txBody>
      </p:sp>
      <p:sp>
        <p:nvSpPr>
          <p:cNvPr id="668675" name="Freeform 2">
            <a:extLst>
              <a:ext uri="{FF2B5EF4-FFF2-40B4-BE49-F238E27FC236}">
                <a16:creationId xmlns:a16="http://schemas.microsoft.com/office/drawing/2014/main" id="{BD558CED-FBF8-4171-80E4-2A5A6EE36F1A}"/>
              </a:ext>
            </a:extLst>
          </p:cNvPr>
          <p:cNvSpPr>
            <a:spLocks/>
          </p:cNvSpPr>
          <p:nvPr/>
        </p:nvSpPr>
        <p:spPr bwMode="auto">
          <a:xfrm>
            <a:off x="2305050" y="2211388"/>
            <a:ext cx="1277938" cy="1587"/>
          </a:xfrm>
          <a:custGeom>
            <a:avLst/>
            <a:gdLst>
              <a:gd name="T0" fmla="*/ 0 w 805"/>
              <a:gd name="T1" fmla="*/ 0 h 1"/>
              <a:gd name="T2" fmla="*/ 2147483646 w 805"/>
              <a:gd name="T3" fmla="*/ 2147483646 h 1"/>
              <a:gd name="T4" fmla="*/ 0 60000 65536"/>
              <a:gd name="T5" fmla="*/ 0 60000 65536"/>
              <a:gd name="T6" fmla="*/ 0 w 805"/>
              <a:gd name="T7" fmla="*/ 0 h 1"/>
              <a:gd name="T8" fmla="*/ 805 w 805"/>
              <a:gd name="T9" fmla="*/ 1 h 1"/>
            </a:gdLst>
            <a:ahLst/>
            <a:cxnLst>
              <a:cxn ang="T4">
                <a:pos x="T0" y="T1"/>
              </a:cxn>
              <a:cxn ang="T5">
                <a:pos x="T2" y="T3"/>
              </a:cxn>
            </a:cxnLst>
            <a:rect l="T6" t="T7" r="T8" b="T9"/>
            <a:pathLst>
              <a:path w="805" h="1">
                <a:moveTo>
                  <a:pt x="0" y="0"/>
                </a:moveTo>
                <a:lnTo>
                  <a:pt x="805" y="1"/>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8676" name="Rectangle 3">
            <a:extLst>
              <a:ext uri="{FF2B5EF4-FFF2-40B4-BE49-F238E27FC236}">
                <a16:creationId xmlns:a16="http://schemas.microsoft.com/office/drawing/2014/main" id="{3C915C66-9D8E-45B6-914F-99D7142EF63B}"/>
              </a:ext>
            </a:extLst>
          </p:cNvPr>
          <p:cNvSpPr>
            <a:spLocks noGrp="1" noChangeArrowheads="1"/>
          </p:cNvSpPr>
          <p:nvPr>
            <p:ph type="title"/>
          </p:nvPr>
        </p:nvSpPr>
        <p:spPr>
          <a:xfrm>
            <a:off x="522288" y="276225"/>
            <a:ext cx="7772400" cy="1143000"/>
          </a:xfrm>
        </p:spPr>
        <p:txBody>
          <a:bodyPr/>
          <a:lstStyle/>
          <a:p>
            <a:r>
              <a:rPr lang="en-US" altLang="en-US" sz="3600"/>
              <a:t>RIP: Example</a:t>
            </a:r>
            <a:r>
              <a:rPr lang="en-US" altLang="en-US" sz="2800"/>
              <a:t> </a:t>
            </a:r>
          </a:p>
        </p:txBody>
      </p:sp>
      <p:sp>
        <p:nvSpPr>
          <p:cNvPr id="668677" name="Text Box 4">
            <a:extLst>
              <a:ext uri="{FF2B5EF4-FFF2-40B4-BE49-F238E27FC236}">
                <a16:creationId xmlns:a16="http://schemas.microsoft.com/office/drawing/2014/main" id="{FA2A10BA-6963-4580-9F3E-91DA164DB150}"/>
              </a:ext>
            </a:extLst>
          </p:cNvPr>
          <p:cNvSpPr txBox="1">
            <a:spLocks noChangeArrowheads="1"/>
          </p:cNvSpPr>
          <p:nvPr/>
        </p:nvSpPr>
        <p:spPr bwMode="auto">
          <a:xfrm>
            <a:off x="609600" y="3649663"/>
            <a:ext cx="8229600" cy="2098675"/>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b="1">
                <a:solidFill>
                  <a:schemeClr val="accent2"/>
                </a:solidFill>
              </a:rPr>
              <a:t>Destination Network	  Next  Router      Num. of hops to dest.</a:t>
            </a:r>
          </a:p>
          <a:p>
            <a:pPr>
              <a:spcBef>
                <a:spcPct val="0"/>
              </a:spcBef>
              <a:buClrTx/>
              <a:buSzTx/>
              <a:buFontTx/>
              <a:buNone/>
            </a:pPr>
            <a:r>
              <a:rPr lang="en-US" altLang="en-US" sz="2000" b="1"/>
              <a:t> 	</a:t>
            </a:r>
            <a:r>
              <a:rPr lang="en-US" altLang="en-US" sz="2400" b="1">
                <a:solidFill>
                  <a:srgbClr val="FF0000"/>
                </a:solidFill>
              </a:rPr>
              <a:t>w</a:t>
            </a:r>
            <a:r>
              <a:rPr lang="en-US" altLang="en-US" sz="2400" b="1"/>
              <a:t>			A			2</a:t>
            </a:r>
          </a:p>
          <a:p>
            <a:pPr>
              <a:spcBef>
                <a:spcPct val="0"/>
              </a:spcBef>
              <a:buClrTx/>
              <a:buSzTx/>
              <a:buFontTx/>
              <a:buNone/>
            </a:pPr>
            <a:r>
              <a:rPr lang="en-US" altLang="en-US" sz="2400" b="1"/>
              <a:t>	</a:t>
            </a:r>
            <a:r>
              <a:rPr lang="en-US" altLang="en-US" sz="2400" b="1">
                <a:solidFill>
                  <a:srgbClr val="FF0000"/>
                </a:solidFill>
              </a:rPr>
              <a:t>y</a:t>
            </a:r>
            <a:r>
              <a:rPr lang="en-US" altLang="en-US" sz="2400" b="1"/>
              <a:t>			B			2</a:t>
            </a:r>
          </a:p>
          <a:p>
            <a:pPr>
              <a:spcBef>
                <a:spcPct val="0"/>
              </a:spcBef>
              <a:buClrTx/>
              <a:buSzTx/>
              <a:buFontTx/>
              <a:buNone/>
            </a:pPr>
            <a:r>
              <a:rPr lang="en-US" altLang="en-US" sz="2400" b="1"/>
              <a:t> 	</a:t>
            </a:r>
            <a:r>
              <a:rPr lang="en-US" altLang="en-US" sz="2400" b="1">
                <a:solidFill>
                  <a:srgbClr val="FF0000"/>
                </a:solidFill>
              </a:rPr>
              <a:t>z</a:t>
            </a:r>
            <a:r>
              <a:rPr lang="en-US" altLang="en-US" sz="2400" b="1"/>
              <a:t>			B			7</a:t>
            </a:r>
          </a:p>
          <a:p>
            <a:pPr>
              <a:spcBef>
                <a:spcPct val="0"/>
              </a:spcBef>
              <a:buClrTx/>
              <a:buSzTx/>
              <a:buFontTx/>
              <a:buNone/>
            </a:pPr>
            <a:r>
              <a:rPr lang="en-US" altLang="en-US" sz="2400" b="1"/>
              <a:t>	</a:t>
            </a:r>
            <a:r>
              <a:rPr lang="en-US" altLang="en-US" sz="2400" b="1">
                <a:solidFill>
                  <a:srgbClr val="FF0000"/>
                </a:solidFill>
              </a:rPr>
              <a:t>x</a:t>
            </a:r>
            <a:r>
              <a:rPr lang="en-US" altLang="en-US" sz="2400" b="1"/>
              <a:t>			--			1</a:t>
            </a:r>
          </a:p>
          <a:p>
            <a:pPr>
              <a:spcBef>
                <a:spcPct val="0"/>
              </a:spcBef>
              <a:buClrTx/>
              <a:buSzTx/>
              <a:buFontTx/>
              <a:buNone/>
            </a:pPr>
            <a:r>
              <a:rPr lang="en-US" altLang="en-US" sz="2000" b="1"/>
              <a:t>	….			….			....</a:t>
            </a:r>
          </a:p>
        </p:txBody>
      </p:sp>
      <p:sp>
        <p:nvSpPr>
          <p:cNvPr id="668678" name="Freeform 5">
            <a:extLst>
              <a:ext uri="{FF2B5EF4-FFF2-40B4-BE49-F238E27FC236}">
                <a16:creationId xmlns:a16="http://schemas.microsoft.com/office/drawing/2014/main" id="{157204B0-16AF-4FEA-A4D1-EC172ACCC9C5}"/>
              </a:ext>
            </a:extLst>
          </p:cNvPr>
          <p:cNvSpPr>
            <a:spLocks/>
          </p:cNvSpPr>
          <p:nvPr/>
        </p:nvSpPr>
        <p:spPr bwMode="auto">
          <a:xfrm>
            <a:off x="2306638" y="1974850"/>
            <a:ext cx="1095375" cy="434975"/>
          </a:xfrm>
          <a:custGeom>
            <a:avLst/>
            <a:gdLst>
              <a:gd name="T0" fmla="*/ 2147483646 w 690"/>
              <a:gd name="T1" fmla="*/ 2147483646 h 274"/>
              <a:gd name="T2" fmla="*/ 2147483646 w 690"/>
              <a:gd name="T3" fmla="*/ 2147483646 h 274"/>
              <a:gd name="T4" fmla="*/ 2147483646 w 690"/>
              <a:gd name="T5" fmla="*/ 2147483646 h 274"/>
              <a:gd name="T6" fmla="*/ 2147483646 w 690"/>
              <a:gd name="T7" fmla="*/ 2147483646 h 274"/>
              <a:gd name="T8" fmla="*/ 2147483646 w 690"/>
              <a:gd name="T9" fmla="*/ 2147483646 h 274"/>
              <a:gd name="T10" fmla="*/ 2147483646 w 690"/>
              <a:gd name="T11" fmla="*/ 2147483646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668679" name="Group 6">
            <a:extLst>
              <a:ext uri="{FF2B5EF4-FFF2-40B4-BE49-F238E27FC236}">
                <a16:creationId xmlns:a16="http://schemas.microsoft.com/office/drawing/2014/main" id="{AF8FF026-2603-4877-A888-A39DDE6FB4BA}"/>
              </a:ext>
            </a:extLst>
          </p:cNvPr>
          <p:cNvGrpSpPr>
            <a:grpSpLocks/>
          </p:cNvGrpSpPr>
          <p:nvPr/>
        </p:nvGrpSpPr>
        <p:grpSpPr bwMode="auto">
          <a:xfrm>
            <a:off x="3440113" y="2028825"/>
            <a:ext cx="679450" cy="314325"/>
            <a:chOff x="3600" y="219"/>
            <a:chExt cx="360" cy="175"/>
          </a:xfrm>
        </p:grpSpPr>
        <p:sp>
          <p:nvSpPr>
            <p:cNvPr id="668760" name="Oval 7">
              <a:extLst>
                <a:ext uri="{FF2B5EF4-FFF2-40B4-BE49-F238E27FC236}">
                  <a16:creationId xmlns:a16="http://schemas.microsoft.com/office/drawing/2014/main" id="{FB573250-8E4A-4120-858F-212950E1DA9A}"/>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68761" name="Line 8">
              <a:extLst>
                <a:ext uri="{FF2B5EF4-FFF2-40B4-BE49-F238E27FC236}">
                  <a16:creationId xmlns:a16="http://schemas.microsoft.com/office/drawing/2014/main" id="{DC0A4726-A1C9-4214-BF3D-5DE5FEF327A5}"/>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762" name="Line 9">
              <a:extLst>
                <a:ext uri="{FF2B5EF4-FFF2-40B4-BE49-F238E27FC236}">
                  <a16:creationId xmlns:a16="http://schemas.microsoft.com/office/drawing/2014/main" id="{9593B0FD-0E65-4562-A9BA-4F79A16061D4}"/>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763" name="Rectangle 10">
              <a:extLst>
                <a:ext uri="{FF2B5EF4-FFF2-40B4-BE49-F238E27FC236}">
                  <a16:creationId xmlns:a16="http://schemas.microsoft.com/office/drawing/2014/main" id="{3661E4E5-671E-426A-B4CB-3E1CB1358D8A}"/>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668764" name="Oval 11">
              <a:extLst>
                <a:ext uri="{FF2B5EF4-FFF2-40B4-BE49-F238E27FC236}">
                  <a16:creationId xmlns:a16="http://schemas.microsoft.com/office/drawing/2014/main" id="{C2B82C50-A16D-4F8A-BCD5-7ED34514390C}"/>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668765" name="Group 12">
              <a:extLst>
                <a:ext uri="{FF2B5EF4-FFF2-40B4-BE49-F238E27FC236}">
                  <a16:creationId xmlns:a16="http://schemas.microsoft.com/office/drawing/2014/main" id="{2E33D3F5-42BC-4E5C-B0BD-1BB678E8AAA3}"/>
                </a:ext>
              </a:extLst>
            </p:cNvPr>
            <p:cNvGrpSpPr>
              <a:grpSpLocks/>
            </p:cNvGrpSpPr>
            <p:nvPr/>
          </p:nvGrpSpPr>
          <p:grpSpPr bwMode="auto">
            <a:xfrm>
              <a:off x="3686" y="244"/>
              <a:ext cx="177" cy="66"/>
              <a:chOff x="2848" y="848"/>
              <a:chExt cx="140" cy="98"/>
            </a:xfrm>
          </p:grpSpPr>
          <p:sp>
            <p:nvSpPr>
              <p:cNvPr id="668770" name="Line 13">
                <a:extLst>
                  <a:ext uri="{FF2B5EF4-FFF2-40B4-BE49-F238E27FC236}">
                    <a16:creationId xmlns:a16="http://schemas.microsoft.com/office/drawing/2014/main" id="{E71F65E5-360A-4774-AB70-5952C9D65E2E}"/>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771" name="Line 14">
                <a:extLst>
                  <a:ext uri="{FF2B5EF4-FFF2-40B4-BE49-F238E27FC236}">
                    <a16:creationId xmlns:a16="http://schemas.microsoft.com/office/drawing/2014/main" id="{A9297BD4-D986-4380-A7DC-7447ACFDFFA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772" name="Line 15">
                <a:extLst>
                  <a:ext uri="{FF2B5EF4-FFF2-40B4-BE49-F238E27FC236}">
                    <a16:creationId xmlns:a16="http://schemas.microsoft.com/office/drawing/2014/main" id="{1F8267D4-4EBE-4830-824D-87DAA8AD82AC}"/>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68766" name="Group 16">
              <a:extLst>
                <a:ext uri="{FF2B5EF4-FFF2-40B4-BE49-F238E27FC236}">
                  <a16:creationId xmlns:a16="http://schemas.microsoft.com/office/drawing/2014/main" id="{2CB54E02-447C-41BB-8422-092F424F2D18}"/>
                </a:ext>
              </a:extLst>
            </p:cNvPr>
            <p:cNvGrpSpPr>
              <a:grpSpLocks/>
            </p:cNvGrpSpPr>
            <p:nvPr/>
          </p:nvGrpSpPr>
          <p:grpSpPr bwMode="auto">
            <a:xfrm flipV="1">
              <a:off x="3686" y="243"/>
              <a:ext cx="177" cy="66"/>
              <a:chOff x="2848" y="848"/>
              <a:chExt cx="140" cy="98"/>
            </a:xfrm>
          </p:grpSpPr>
          <p:sp>
            <p:nvSpPr>
              <p:cNvPr id="668767" name="Line 17">
                <a:extLst>
                  <a:ext uri="{FF2B5EF4-FFF2-40B4-BE49-F238E27FC236}">
                    <a16:creationId xmlns:a16="http://schemas.microsoft.com/office/drawing/2014/main" id="{8D3BC739-D567-4C2D-AB2B-37D443312ACF}"/>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768" name="Line 18">
                <a:extLst>
                  <a:ext uri="{FF2B5EF4-FFF2-40B4-BE49-F238E27FC236}">
                    <a16:creationId xmlns:a16="http://schemas.microsoft.com/office/drawing/2014/main" id="{36360BDE-A286-4A8E-A5C7-589C0A2082AB}"/>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769" name="Line 19">
                <a:extLst>
                  <a:ext uri="{FF2B5EF4-FFF2-40B4-BE49-F238E27FC236}">
                    <a16:creationId xmlns:a16="http://schemas.microsoft.com/office/drawing/2014/main" id="{08FEE702-91D2-4703-B9D9-A6BCEA3329A8}"/>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668680" name="Group 20">
            <a:extLst>
              <a:ext uri="{FF2B5EF4-FFF2-40B4-BE49-F238E27FC236}">
                <a16:creationId xmlns:a16="http://schemas.microsoft.com/office/drawing/2014/main" id="{E2918848-4F2D-4736-AA62-C6AE94774FFB}"/>
              </a:ext>
            </a:extLst>
          </p:cNvPr>
          <p:cNvGrpSpPr>
            <a:grpSpLocks/>
          </p:cNvGrpSpPr>
          <p:nvPr/>
        </p:nvGrpSpPr>
        <p:grpSpPr bwMode="auto">
          <a:xfrm>
            <a:off x="1611313" y="2027238"/>
            <a:ext cx="679450" cy="314325"/>
            <a:chOff x="3600" y="219"/>
            <a:chExt cx="360" cy="175"/>
          </a:xfrm>
        </p:grpSpPr>
        <p:sp>
          <p:nvSpPr>
            <p:cNvPr id="668747" name="Oval 21">
              <a:extLst>
                <a:ext uri="{FF2B5EF4-FFF2-40B4-BE49-F238E27FC236}">
                  <a16:creationId xmlns:a16="http://schemas.microsoft.com/office/drawing/2014/main" id="{83E5786D-A42C-4252-B98F-E344701B5C8F}"/>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68748" name="Line 22">
              <a:extLst>
                <a:ext uri="{FF2B5EF4-FFF2-40B4-BE49-F238E27FC236}">
                  <a16:creationId xmlns:a16="http://schemas.microsoft.com/office/drawing/2014/main" id="{5B216E49-954C-40ED-8896-69140F7AFE50}"/>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749" name="Line 23">
              <a:extLst>
                <a:ext uri="{FF2B5EF4-FFF2-40B4-BE49-F238E27FC236}">
                  <a16:creationId xmlns:a16="http://schemas.microsoft.com/office/drawing/2014/main" id="{3FB616C8-AEC8-464C-A53F-B568DD59FB18}"/>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750" name="Rectangle 24">
              <a:extLst>
                <a:ext uri="{FF2B5EF4-FFF2-40B4-BE49-F238E27FC236}">
                  <a16:creationId xmlns:a16="http://schemas.microsoft.com/office/drawing/2014/main" id="{318897E1-952C-40F4-A377-D3E22F592E0D}"/>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668751" name="Oval 25">
              <a:extLst>
                <a:ext uri="{FF2B5EF4-FFF2-40B4-BE49-F238E27FC236}">
                  <a16:creationId xmlns:a16="http://schemas.microsoft.com/office/drawing/2014/main" id="{15364DA1-3FE8-4AA4-ABF3-CDEC69ED25BD}"/>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668752" name="Group 26">
              <a:extLst>
                <a:ext uri="{FF2B5EF4-FFF2-40B4-BE49-F238E27FC236}">
                  <a16:creationId xmlns:a16="http://schemas.microsoft.com/office/drawing/2014/main" id="{988F1BC5-AF38-4C39-AD31-F7D158609DCC}"/>
                </a:ext>
              </a:extLst>
            </p:cNvPr>
            <p:cNvGrpSpPr>
              <a:grpSpLocks/>
            </p:cNvGrpSpPr>
            <p:nvPr/>
          </p:nvGrpSpPr>
          <p:grpSpPr bwMode="auto">
            <a:xfrm>
              <a:off x="3686" y="244"/>
              <a:ext cx="177" cy="66"/>
              <a:chOff x="2848" y="848"/>
              <a:chExt cx="140" cy="98"/>
            </a:xfrm>
          </p:grpSpPr>
          <p:sp>
            <p:nvSpPr>
              <p:cNvPr id="668757" name="Line 27">
                <a:extLst>
                  <a:ext uri="{FF2B5EF4-FFF2-40B4-BE49-F238E27FC236}">
                    <a16:creationId xmlns:a16="http://schemas.microsoft.com/office/drawing/2014/main" id="{FC780CBA-330B-4B0D-B57F-A00993D28853}"/>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758" name="Line 28">
                <a:extLst>
                  <a:ext uri="{FF2B5EF4-FFF2-40B4-BE49-F238E27FC236}">
                    <a16:creationId xmlns:a16="http://schemas.microsoft.com/office/drawing/2014/main" id="{DB54E23E-E659-4667-A7D7-1A50E6776B80}"/>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759" name="Line 29">
                <a:extLst>
                  <a:ext uri="{FF2B5EF4-FFF2-40B4-BE49-F238E27FC236}">
                    <a16:creationId xmlns:a16="http://schemas.microsoft.com/office/drawing/2014/main" id="{A17C22E9-ABEB-4B68-AAD7-9AAA76E94290}"/>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68753" name="Group 30">
              <a:extLst>
                <a:ext uri="{FF2B5EF4-FFF2-40B4-BE49-F238E27FC236}">
                  <a16:creationId xmlns:a16="http://schemas.microsoft.com/office/drawing/2014/main" id="{00448AA3-AFE7-4842-B8CF-F4B466CA8060}"/>
                </a:ext>
              </a:extLst>
            </p:cNvPr>
            <p:cNvGrpSpPr>
              <a:grpSpLocks/>
            </p:cNvGrpSpPr>
            <p:nvPr/>
          </p:nvGrpSpPr>
          <p:grpSpPr bwMode="auto">
            <a:xfrm flipV="1">
              <a:off x="3686" y="243"/>
              <a:ext cx="177" cy="66"/>
              <a:chOff x="2848" y="848"/>
              <a:chExt cx="140" cy="98"/>
            </a:xfrm>
          </p:grpSpPr>
          <p:sp>
            <p:nvSpPr>
              <p:cNvPr id="668754" name="Line 31">
                <a:extLst>
                  <a:ext uri="{FF2B5EF4-FFF2-40B4-BE49-F238E27FC236}">
                    <a16:creationId xmlns:a16="http://schemas.microsoft.com/office/drawing/2014/main" id="{57F0B7ED-06F4-46FE-B1DC-B831E1266B63}"/>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755" name="Line 32">
                <a:extLst>
                  <a:ext uri="{FF2B5EF4-FFF2-40B4-BE49-F238E27FC236}">
                    <a16:creationId xmlns:a16="http://schemas.microsoft.com/office/drawing/2014/main" id="{45E2BB24-46BB-41B5-85A6-C94C760F6C36}"/>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756" name="Line 33">
                <a:extLst>
                  <a:ext uri="{FF2B5EF4-FFF2-40B4-BE49-F238E27FC236}">
                    <a16:creationId xmlns:a16="http://schemas.microsoft.com/office/drawing/2014/main" id="{0D2554C7-13AE-44D3-9D9D-D742E035FBCD}"/>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668681" name="Group 34">
            <a:extLst>
              <a:ext uri="{FF2B5EF4-FFF2-40B4-BE49-F238E27FC236}">
                <a16:creationId xmlns:a16="http://schemas.microsoft.com/office/drawing/2014/main" id="{DC78197A-58A4-4B2E-B3C7-8E7576D29200}"/>
              </a:ext>
            </a:extLst>
          </p:cNvPr>
          <p:cNvGrpSpPr>
            <a:grpSpLocks/>
          </p:cNvGrpSpPr>
          <p:nvPr/>
        </p:nvGrpSpPr>
        <p:grpSpPr bwMode="auto">
          <a:xfrm>
            <a:off x="3427413" y="2825750"/>
            <a:ext cx="676275" cy="314325"/>
            <a:chOff x="3600" y="219"/>
            <a:chExt cx="360" cy="175"/>
          </a:xfrm>
        </p:grpSpPr>
        <p:sp>
          <p:nvSpPr>
            <p:cNvPr id="668734" name="Oval 35">
              <a:extLst>
                <a:ext uri="{FF2B5EF4-FFF2-40B4-BE49-F238E27FC236}">
                  <a16:creationId xmlns:a16="http://schemas.microsoft.com/office/drawing/2014/main" id="{FB13D756-C91D-481A-9205-5F74E0798A84}"/>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68735" name="Line 36">
              <a:extLst>
                <a:ext uri="{FF2B5EF4-FFF2-40B4-BE49-F238E27FC236}">
                  <a16:creationId xmlns:a16="http://schemas.microsoft.com/office/drawing/2014/main" id="{5D184913-68F2-4D0B-82E7-E19B82F58518}"/>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736" name="Line 37">
              <a:extLst>
                <a:ext uri="{FF2B5EF4-FFF2-40B4-BE49-F238E27FC236}">
                  <a16:creationId xmlns:a16="http://schemas.microsoft.com/office/drawing/2014/main" id="{3C876C23-1B46-4DED-B17B-394C50E79030}"/>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737" name="Rectangle 38">
              <a:extLst>
                <a:ext uri="{FF2B5EF4-FFF2-40B4-BE49-F238E27FC236}">
                  <a16:creationId xmlns:a16="http://schemas.microsoft.com/office/drawing/2014/main" id="{F146BA9D-74B7-4A90-B956-446ADF902DFA}"/>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668738" name="Oval 39">
              <a:extLst>
                <a:ext uri="{FF2B5EF4-FFF2-40B4-BE49-F238E27FC236}">
                  <a16:creationId xmlns:a16="http://schemas.microsoft.com/office/drawing/2014/main" id="{1AB43EB0-BAD4-4DEF-9580-72FC65C8171F}"/>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668739" name="Group 40">
              <a:extLst>
                <a:ext uri="{FF2B5EF4-FFF2-40B4-BE49-F238E27FC236}">
                  <a16:creationId xmlns:a16="http://schemas.microsoft.com/office/drawing/2014/main" id="{241F130A-7275-4988-B592-1FA7033D8AF5}"/>
                </a:ext>
              </a:extLst>
            </p:cNvPr>
            <p:cNvGrpSpPr>
              <a:grpSpLocks/>
            </p:cNvGrpSpPr>
            <p:nvPr/>
          </p:nvGrpSpPr>
          <p:grpSpPr bwMode="auto">
            <a:xfrm>
              <a:off x="3686" y="244"/>
              <a:ext cx="177" cy="66"/>
              <a:chOff x="2848" y="848"/>
              <a:chExt cx="140" cy="98"/>
            </a:xfrm>
          </p:grpSpPr>
          <p:sp>
            <p:nvSpPr>
              <p:cNvPr id="668744" name="Line 41">
                <a:extLst>
                  <a:ext uri="{FF2B5EF4-FFF2-40B4-BE49-F238E27FC236}">
                    <a16:creationId xmlns:a16="http://schemas.microsoft.com/office/drawing/2014/main" id="{033B392E-A78E-4961-8ACD-03789A900970}"/>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745" name="Line 42">
                <a:extLst>
                  <a:ext uri="{FF2B5EF4-FFF2-40B4-BE49-F238E27FC236}">
                    <a16:creationId xmlns:a16="http://schemas.microsoft.com/office/drawing/2014/main" id="{B972D5BD-CECB-4112-8274-F1C1758C0277}"/>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746" name="Line 43">
                <a:extLst>
                  <a:ext uri="{FF2B5EF4-FFF2-40B4-BE49-F238E27FC236}">
                    <a16:creationId xmlns:a16="http://schemas.microsoft.com/office/drawing/2014/main" id="{CD2D28C5-9695-4CEC-B61C-1E4A3C49630C}"/>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68740" name="Group 44">
              <a:extLst>
                <a:ext uri="{FF2B5EF4-FFF2-40B4-BE49-F238E27FC236}">
                  <a16:creationId xmlns:a16="http://schemas.microsoft.com/office/drawing/2014/main" id="{9859BCD9-4370-4341-9325-FE888B16C33E}"/>
                </a:ext>
              </a:extLst>
            </p:cNvPr>
            <p:cNvGrpSpPr>
              <a:grpSpLocks/>
            </p:cNvGrpSpPr>
            <p:nvPr/>
          </p:nvGrpSpPr>
          <p:grpSpPr bwMode="auto">
            <a:xfrm flipV="1">
              <a:off x="3686" y="243"/>
              <a:ext cx="177" cy="66"/>
              <a:chOff x="2848" y="848"/>
              <a:chExt cx="140" cy="98"/>
            </a:xfrm>
          </p:grpSpPr>
          <p:sp>
            <p:nvSpPr>
              <p:cNvPr id="668741" name="Line 45">
                <a:extLst>
                  <a:ext uri="{FF2B5EF4-FFF2-40B4-BE49-F238E27FC236}">
                    <a16:creationId xmlns:a16="http://schemas.microsoft.com/office/drawing/2014/main" id="{586F4284-0FA7-4D6B-9564-647BB1EE822B}"/>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742" name="Line 46">
                <a:extLst>
                  <a:ext uri="{FF2B5EF4-FFF2-40B4-BE49-F238E27FC236}">
                    <a16:creationId xmlns:a16="http://schemas.microsoft.com/office/drawing/2014/main" id="{DC8B9A3D-329B-460F-8E6D-A1ADFF282AE6}"/>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743" name="Line 47">
                <a:extLst>
                  <a:ext uri="{FF2B5EF4-FFF2-40B4-BE49-F238E27FC236}">
                    <a16:creationId xmlns:a16="http://schemas.microsoft.com/office/drawing/2014/main" id="{EE284E1B-CC18-46A1-A3B7-C711A27742E4}"/>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68682" name="Freeform 48">
            <a:extLst>
              <a:ext uri="{FF2B5EF4-FFF2-40B4-BE49-F238E27FC236}">
                <a16:creationId xmlns:a16="http://schemas.microsoft.com/office/drawing/2014/main" id="{EF22807D-D5A5-4E0D-8A0D-F2E82F5BDF77}"/>
              </a:ext>
            </a:extLst>
          </p:cNvPr>
          <p:cNvSpPr>
            <a:spLocks/>
          </p:cNvSpPr>
          <p:nvPr/>
        </p:nvSpPr>
        <p:spPr bwMode="auto">
          <a:xfrm>
            <a:off x="4151313" y="2211388"/>
            <a:ext cx="1277937" cy="1587"/>
          </a:xfrm>
          <a:custGeom>
            <a:avLst/>
            <a:gdLst>
              <a:gd name="T0" fmla="*/ 0 w 805"/>
              <a:gd name="T1" fmla="*/ 0 h 1"/>
              <a:gd name="T2" fmla="*/ 2147483646 w 805"/>
              <a:gd name="T3" fmla="*/ 2147483646 h 1"/>
              <a:gd name="T4" fmla="*/ 0 60000 65536"/>
              <a:gd name="T5" fmla="*/ 0 60000 65536"/>
              <a:gd name="T6" fmla="*/ 0 w 805"/>
              <a:gd name="T7" fmla="*/ 0 h 1"/>
              <a:gd name="T8" fmla="*/ 805 w 805"/>
              <a:gd name="T9" fmla="*/ 1 h 1"/>
            </a:gdLst>
            <a:ahLst/>
            <a:cxnLst>
              <a:cxn ang="T4">
                <a:pos x="T0" y="T1"/>
              </a:cxn>
              <a:cxn ang="T5">
                <a:pos x="T2" y="T3"/>
              </a:cxn>
            </a:cxnLst>
            <a:rect l="T6" t="T7" r="T8" b="T9"/>
            <a:pathLst>
              <a:path w="805" h="1">
                <a:moveTo>
                  <a:pt x="0" y="0"/>
                </a:moveTo>
                <a:lnTo>
                  <a:pt x="805" y="1"/>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8683" name="Group 49">
            <a:extLst>
              <a:ext uri="{FF2B5EF4-FFF2-40B4-BE49-F238E27FC236}">
                <a16:creationId xmlns:a16="http://schemas.microsoft.com/office/drawing/2014/main" id="{3C4EACF8-6FC6-492A-A876-DBE52CE728BB}"/>
              </a:ext>
            </a:extLst>
          </p:cNvPr>
          <p:cNvGrpSpPr>
            <a:grpSpLocks/>
          </p:cNvGrpSpPr>
          <p:nvPr/>
        </p:nvGrpSpPr>
        <p:grpSpPr bwMode="auto">
          <a:xfrm>
            <a:off x="5286375" y="2028825"/>
            <a:ext cx="679450" cy="314325"/>
            <a:chOff x="3600" y="219"/>
            <a:chExt cx="360" cy="175"/>
          </a:xfrm>
        </p:grpSpPr>
        <p:sp>
          <p:nvSpPr>
            <p:cNvPr id="668721" name="Oval 50">
              <a:extLst>
                <a:ext uri="{FF2B5EF4-FFF2-40B4-BE49-F238E27FC236}">
                  <a16:creationId xmlns:a16="http://schemas.microsoft.com/office/drawing/2014/main" id="{CDD026B6-A972-488D-B245-56E7E7A50EE7}"/>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68722" name="Line 51">
              <a:extLst>
                <a:ext uri="{FF2B5EF4-FFF2-40B4-BE49-F238E27FC236}">
                  <a16:creationId xmlns:a16="http://schemas.microsoft.com/office/drawing/2014/main" id="{B128544E-7CE4-40E7-B53D-53CAB19A40B3}"/>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723" name="Line 52">
              <a:extLst>
                <a:ext uri="{FF2B5EF4-FFF2-40B4-BE49-F238E27FC236}">
                  <a16:creationId xmlns:a16="http://schemas.microsoft.com/office/drawing/2014/main" id="{0BF3978F-E042-428C-BB15-1075ABF8CCCC}"/>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724" name="Rectangle 53">
              <a:extLst>
                <a:ext uri="{FF2B5EF4-FFF2-40B4-BE49-F238E27FC236}">
                  <a16:creationId xmlns:a16="http://schemas.microsoft.com/office/drawing/2014/main" id="{3BE2F32E-5372-413F-BDC2-2012A706241C}"/>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668725" name="Oval 54">
              <a:extLst>
                <a:ext uri="{FF2B5EF4-FFF2-40B4-BE49-F238E27FC236}">
                  <a16:creationId xmlns:a16="http://schemas.microsoft.com/office/drawing/2014/main" id="{5855E66D-AC70-4B59-94B3-827810C74840}"/>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668726" name="Group 55">
              <a:extLst>
                <a:ext uri="{FF2B5EF4-FFF2-40B4-BE49-F238E27FC236}">
                  <a16:creationId xmlns:a16="http://schemas.microsoft.com/office/drawing/2014/main" id="{FE8790BE-DAF8-48F0-853D-EB1641EDE291}"/>
                </a:ext>
              </a:extLst>
            </p:cNvPr>
            <p:cNvGrpSpPr>
              <a:grpSpLocks/>
            </p:cNvGrpSpPr>
            <p:nvPr/>
          </p:nvGrpSpPr>
          <p:grpSpPr bwMode="auto">
            <a:xfrm>
              <a:off x="3686" y="244"/>
              <a:ext cx="177" cy="66"/>
              <a:chOff x="2848" y="848"/>
              <a:chExt cx="140" cy="98"/>
            </a:xfrm>
          </p:grpSpPr>
          <p:sp>
            <p:nvSpPr>
              <p:cNvPr id="668731" name="Line 56">
                <a:extLst>
                  <a:ext uri="{FF2B5EF4-FFF2-40B4-BE49-F238E27FC236}">
                    <a16:creationId xmlns:a16="http://schemas.microsoft.com/office/drawing/2014/main" id="{767B4D17-4C34-414E-AAB6-B430AD44408C}"/>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732" name="Line 57">
                <a:extLst>
                  <a:ext uri="{FF2B5EF4-FFF2-40B4-BE49-F238E27FC236}">
                    <a16:creationId xmlns:a16="http://schemas.microsoft.com/office/drawing/2014/main" id="{ED3E962C-2A6D-4ED1-8C47-571E53B9D804}"/>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733" name="Line 58">
                <a:extLst>
                  <a:ext uri="{FF2B5EF4-FFF2-40B4-BE49-F238E27FC236}">
                    <a16:creationId xmlns:a16="http://schemas.microsoft.com/office/drawing/2014/main" id="{AD427518-E267-4011-99A4-2B2A51DF490C}"/>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68727" name="Group 59">
              <a:extLst>
                <a:ext uri="{FF2B5EF4-FFF2-40B4-BE49-F238E27FC236}">
                  <a16:creationId xmlns:a16="http://schemas.microsoft.com/office/drawing/2014/main" id="{D0675619-F156-45DD-A80C-6606F7B6E75F}"/>
                </a:ext>
              </a:extLst>
            </p:cNvPr>
            <p:cNvGrpSpPr>
              <a:grpSpLocks/>
            </p:cNvGrpSpPr>
            <p:nvPr/>
          </p:nvGrpSpPr>
          <p:grpSpPr bwMode="auto">
            <a:xfrm flipV="1">
              <a:off x="3686" y="243"/>
              <a:ext cx="177" cy="66"/>
              <a:chOff x="2848" y="848"/>
              <a:chExt cx="140" cy="98"/>
            </a:xfrm>
          </p:grpSpPr>
          <p:sp>
            <p:nvSpPr>
              <p:cNvPr id="668728" name="Line 60">
                <a:extLst>
                  <a:ext uri="{FF2B5EF4-FFF2-40B4-BE49-F238E27FC236}">
                    <a16:creationId xmlns:a16="http://schemas.microsoft.com/office/drawing/2014/main" id="{766044DA-F4C0-4A1E-9571-D37B89B99242}"/>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729" name="Line 61">
                <a:extLst>
                  <a:ext uri="{FF2B5EF4-FFF2-40B4-BE49-F238E27FC236}">
                    <a16:creationId xmlns:a16="http://schemas.microsoft.com/office/drawing/2014/main" id="{7875B881-28AE-40C4-A19E-CEC4649466A4}"/>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730" name="Line 62">
                <a:extLst>
                  <a:ext uri="{FF2B5EF4-FFF2-40B4-BE49-F238E27FC236}">
                    <a16:creationId xmlns:a16="http://schemas.microsoft.com/office/drawing/2014/main" id="{4A11A7F4-942F-4EAB-9895-D920E88F67C0}"/>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68684" name="Freeform 63">
            <a:extLst>
              <a:ext uri="{FF2B5EF4-FFF2-40B4-BE49-F238E27FC236}">
                <a16:creationId xmlns:a16="http://schemas.microsoft.com/office/drawing/2014/main" id="{5D481DB8-2E9A-4517-9914-E6F82EAFC93A}"/>
              </a:ext>
            </a:extLst>
          </p:cNvPr>
          <p:cNvSpPr>
            <a:spLocks/>
          </p:cNvSpPr>
          <p:nvPr/>
        </p:nvSpPr>
        <p:spPr bwMode="auto">
          <a:xfrm>
            <a:off x="354013" y="2224088"/>
            <a:ext cx="1277937" cy="1587"/>
          </a:xfrm>
          <a:custGeom>
            <a:avLst/>
            <a:gdLst>
              <a:gd name="T0" fmla="*/ 0 w 805"/>
              <a:gd name="T1" fmla="*/ 0 h 1"/>
              <a:gd name="T2" fmla="*/ 2147483646 w 805"/>
              <a:gd name="T3" fmla="*/ 2147483646 h 1"/>
              <a:gd name="T4" fmla="*/ 0 60000 65536"/>
              <a:gd name="T5" fmla="*/ 0 60000 65536"/>
              <a:gd name="T6" fmla="*/ 0 w 805"/>
              <a:gd name="T7" fmla="*/ 0 h 1"/>
              <a:gd name="T8" fmla="*/ 805 w 805"/>
              <a:gd name="T9" fmla="*/ 1 h 1"/>
            </a:gdLst>
            <a:ahLst/>
            <a:cxnLst>
              <a:cxn ang="T4">
                <a:pos x="T0" y="T1"/>
              </a:cxn>
              <a:cxn ang="T5">
                <a:pos x="T2" y="T3"/>
              </a:cxn>
            </a:cxnLst>
            <a:rect l="T6" t="T7" r="T8" b="T9"/>
            <a:pathLst>
              <a:path w="805" h="1">
                <a:moveTo>
                  <a:pt x="0" y="0"/>
                </a:moveTo>
                <a:lnTo>
                  <a:pt x="805" y="1"/>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8685" name="Freeform 64">
            <a:extLst>
              <a:ext uri="{FF2B5EF4-FFF2-40B4-BE49-F238E27FC236}">
                <a16:creationId xmlns:a16="http://schemas.microsoft.com/office/drawing/2014/main" id="{DE6BA63F-B550-4ECD-A797-D691DFEC24BD}"/>
              </a:ext>
            </a:extLst>
          </p:cNvPr>
          <p:cNvSpPr>
            <a:spLocks/>
          </p:cNvSpPr>
          <p:nvPr/>
        </p:nvSpPr>
        <p:spPr bwMode="auto">
          <a:xfrm>
            <a:off x="5973763" y="2200275"/>
            <a:ext cx="1277937" cy="1588"/>
          </a:xfrm>
          <a:custGeom>
            <a:avLst/>
            <a:gdLst>
              <a:gd name="T0" fmla="*/ 0 w 805"/>
              <a:gd name="T1" fmla="*/ 0 h 1"/>
              <a:gd name="T2" fmla="*/ 2147483646 w 805"/>
              <a:gd name="T3" fmla="*/ 2147483646 h 1"/>
              <a:gd name="T4" fmla="*/ 0 60000 65536"/>
              <a:gd name="T5" fmla="*/ 0 60000 65536"/>
              <a:gd name="T6" fmla="*/ 0 w 805"/>
              <a:gd name="T7" fmla="*/ 0 h 1"/>
              <a:gd name="T8" fmla="*/ 805 w 805"/>
              <a:gd name="T9" fmla="*/ 1 h 1"/>
            </a:gdLst>
            <a:ahLst/>
            <a:cxnLst>
              <a:cxn ang="T4">
                <a:pos x="T0" y="T1"/>
              </a:cxn>
              <a:cxn ang="T5">
                <a:pos x="T2" y="T3"/>
              </a:cxn>
            </a:cxnLst>
            <a:rect l="T6" t="T7" r="T8" b="T9"/>
            <a:pathLst>
              <a:path w="805" h="1">
                <a:moveTo>
                  <a:pt x="0" y="0"/>
                </a:moveTo>
                <a:lnTo>
                  <a:pt x="805" y="1"/>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8686" name="Group 65">
            <a:extLst>
              <a:ext uri="{FF2B5EF4-FFF2-40B4-BE49-F238E27FC236}">
                <a16:creationId xmlns:a16="http://schemas.microsoft.com/office/drawing/2014/main" id="{7F6E032D-2111-4A65-9FBA-4CEB9FC05717}"/>
              </a:ext>
            </a:extLst>
          </p:cNvPr>
          <p:cNvGrpSpPr>
            <a:grpSpLocks/>
          </p:cNvGrpSpPr>
          <p:nvPr/>
        </p:nvGrpSpPr>
        <p:grpSpPr bwMode="auto">
          <a:xfrm>
            <a:off x="7683500" y="2049463"/>
            <a:ext cx="676275" cy="314325"/>
            <a:chOff x="3600" y="219"/>
            <a:chExt cx="360" cy="175"/>
          </a:xfrm>
        </p:grpSpPr>
        <p:sp>
          <p:nvSpPr>
            <p:cNvPr id="668708" name="Oval 66">
              <a:extLst>
                <a:ext uri="{FF2B5EF4-FFF2-40B4-BE49-F238E27FC236}">
                  <a16:creationId xmlns:a16="http://schemas.microsoft.com/office/drawing/2014/main" id="{A53FA2A4-66BD-4266-A4AC-A1370BBFEDA2}"/>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68709" name="Line 67">
              <a:extLst>
                <a:ext uri="{FF2B5EF4-FFF2-40B4-BE49-F238E27FC236}">
                  <a16:creationId xmlns:a16="http://schemas.microsoft.com/office/drawing/2014/main" id="{87B5B373-2F1F-4FF0-B02F-6EAB0BA5B505}"/>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710" name="Line 68">
              <a:extLst>
                <a:ext uri="{FF2B5EF4-FFF2-40B4-BE49-F238E27FC236}">
                  <a16:creationId xmlns:a16="http://schemas.microsoft.com/office/drawing/2014/main" id="{AB0D67F1-0610-4DAB-9C03-FB31ADA4DA93}"/>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711" name="Rectangle 69">
              <a:extLst>
                <a:ext uri="{FF2B5EF4-FFF2-40B4-BE49-F238E27FC236}">
                  <a16:creationId xmlns:a16="http://schemas.microsoft.com/office/drawing/2014/main" id="{D219F181-139E-46BE-84E8-E88BA0B299BE}"/>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668712" name="Oval 70">
              <a:extLst>
                <a:ext uri="{FF2B5EF4-FFF2-40B4-BE49-F238E27FC236}">
                  <a16:creationId xmlns:a16="http://schemas.microsoft.com/office/drawing/2014/main" id="{D43C10B1-232F-4E5E-A649-515F1C8DE3F8}"/>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668713" name="Group 71">
              <a:extLst>
                <a:ext uri="{FF2B5EF4-FFF2-40B4-BE49-F238E27FC236}">
                  <a16:creationId xmlns:a16="http://schemas.microsoft.com/office/drawing/2014/main" id="{CA7BF483-3605-4CE2-BD4D-1DC2D9683356}"/>
                </a:ext>
              </a:extLst>
            </p:cNvPr>
            <p:cNvGrpSpPr>
              <a:grpSpLocks/>
            </p:cNvGrpSpPr>
            <p:nvPr/>
          </p:nvGrpSpPr>
          <p:grpSpPr bwMode="auto">
            <a:xfrm>
              <a:off x="3686" y="244"/>
              <a:ext cx="177" cy="66"/>
              <a:chOff x="2848" y="848"/>
              <a:chExt cx="140" cy="98"/>
            </a:xfrm>
          </p:grpSpPr>
          <p:sp>
            <p:nvSpPr>
              <p:cNvPr id="668718" name="Line 72">
                <a:extLst>
                  <a:ext uri="{FF2B5EF4-FFF2-40B4-BE49-F238E27FC236}">
                    <a16:creationId xmlns:a16="http://schemas.microsoft.com/office/drawing/2014/main" id="{FA9B6725-FDFB-4AA9-B5F0-96E54D2E9544}"/>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719" name="Line 73">
                <a:extLst>
                  <a:ext uri="{FF2B5EF4-FFF2-40B4-BE49-F238E27FC236}">
                    <a16:creationId xmlns:a16="http://schemas.microsoft.com/office/drawing/2014/main" id="{D1B93337-8C1C-4357-B7BA-AC805DBD3EA2}"/>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720" name="Line 74">
                <a:extLst>
                  <a:ext uri="{FF2B5EF4-FFF2-40B4-BE49-F238E27FC236}">
                    <a16:creationId xmlns:a16="http://schemas.microsoft.com/office/drawing/2014/main" id="{FD7A4E9A-75FA-45E2-8246-A3DC55E2D9EC}"/>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68714" name="Group 75">
              <a:extLst>
                <a:ext uri="{FF2B5EF4-FFF2-40B4-BE49-F238E27FC236}">
                  <a16:creationId xmlns:a16="http://schemas.microsoft.com/office/drawing/2014/main" id="{2F45A1F2-6EDB-4065-87A2-6C5FA767B3AD}"/>
                </a:ext>
              </a:extLst>
            </p:cNvPr>
            <p:cNvGrpSpPr>
              <a:grpSpLocks/>
            </p:cNvGrpSpPr>
            <p:nvPr/>
          </p:nvGrpSpPr>
          <p:grpSpPr bwMode="auto">
            <a:xfrm flipV="1">
              <a:off x="3686" y="243"/>
              <a:ext cx="177" cy="66"/>
              <a:chOff x="2848" y="848"/>
              <a:chExt cx="140" cy="98"/>
            </a:xfrm>
          </p:grpSpPr>
          <p:sp>
            <p:nvSpPr>
              <p:cNvPr id="668715" name="Line 76">
                <a:extLst>
                  <a:ext uri="{FF2B5EF4-FFF2-40B4-BE49-F238E27FC236}">
                    <a16:creationId xmlns:a16="http://schemas.microsoft.com/office/drawing/2014/main" id="{954A0A05-5A05-4103-AE02-A3F838E99C5B}"/>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716" name="Line 77">
                <a:extLst>
                  <a:ext uri="{FF2B5EF4-FFF2-40B4-BE49-F238E27FC236}">
                    <a16:creationId xmlns:a16="http://schemas.microsoft.com/office/drawing/2014/main" id="{2ADE144B-3201-4203-91A2-1B90E96DA367}"/>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717" name="Line 78">
                <a:extLst>
                  <a:ext uri="{FF2B5EF4-FFF2-40B4-BE49-F238E27FC236}">
                    <a16:creationId xmlns:a16="http://schemas.microsoft.com/office/drawing/2014/main" id="{294DB38B-F44A-4E51-AD68-54237E07D91F}"/>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68687" name="Line 79">
            <a:extLst>
              <a:ext uri="{FF2B5EF4-FFF2-40B4-BE49-F238E27FC236}">
                <a16:creationId xmlns:a16="http://schemas.microsoft.com/office/drawing/2014/main" id="{63AEA6C7-65A2-4A9E-95CB-489EB5E3B8A8}"/>
              </a:ext>
            </a:extLst>
          </p:cNvPr>
          <p:cNvSpPr>
            <a:spLocks noChangeShapeType="1"/>
          </p:cNvSpPr>
          <p:nvPr/>
        </p:nvSpPr>
        <p:spPr bwMode="auto">
          <a:xfrm flipV="1">
            <a:off x="2128838" y="1611313"/>
            <a:ext cx="62230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688" name="Line 80">
            <a:extLst>
              <a:ext uri="{FF2B5EF4-FFF2-40B4-BE49-F238E27FC236}">
                <a16:creationId xmlns:a16="http://schemas.microsoft.com/office/drawing/2014/main" id="{3E47E79F-1354-401D-86B2-FC4D75BD510B}"/>
              </a:ext>
            </a:extLst>
          </p:cNvPr>
          <p:cNvSpPr>
            <a:spLocks noChangeShapeType="1"/>
          </p:cNvSpPr>
          <p:nvPr/>
        </p:nvSpPr>
        <p:spPr bwMode="auto">
          <a:xfrm flipV="1">
            <a:off x="3963988" y="1646238"/>
            <a:ext cx="62230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689" name="Line 81">
            <a:extLst>
              <a:ext uri="{FF2B5EF4-FFF2-40B4-BE49-F238E27FC236}">
                <a16:creationId xmlns:a16="http://schemas.microsoft.com/office/drawing/2014/main" id="{D6E78840-1B6F-422D-905E-2B346B4B0F7C}"/>
              </a:ext>
            </a:extLst>
          </p:cNvPr>
          <p:cNvSpPr>
            <a:spLocks noChangeShapeType="1"/>
          </p:cNvSpPr>
          <p:nvPr/>
        </p:nvSpPr>
        <p:spPr bwMode="auto">
          <a:xfrm flipV="1">
            <a:off x="5799138" y="1681163"/>
            <a:ext cx="62230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690" name="Line 82">
            <a:extLst>
              <a:ext uri="{FF2B5EF4-FFF2-40B4-BE49-F238E27FC236}">
                <a16:creationId xmlns:a16="http://schemas.microsoft.com/office/drawing/2014/main" id="{CA69CB8F-0E1B-4D62-A20F-317736D5796D}"/>
              </a:ext>
            </a:extLst>
          </p:cNvPr>
          <p:cNvSpPr>
            <a:spLocks noChangeShapeType="1"/>
          </p:cNvSpPr>
          <p:nvPr/>
        </p:nvSpPr>
        <p:spPr bwMode="auto">
          <a:xfrm flipV="1">
            <a:off x="8164513" y="1635125"/>
            <a:ext cx="62230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691" name="Line 83">
            <a:extLst>
              <a:ext uri="{FF2B5EF4-FFF2-40B4-BE49-F238E27FC236}">
                <a16:creationId xmlns:a16="http://schemas.microsoft.com/office/drawing/2014/main" id="{A071BAEC-FF02-4C32-AA26-C880B2D9CB15}"/>
              </a:ext>
            </a:extLst>
          </p:cNvPr>
          <p:cNvSpPr>
            <a:spLocks noChangeShapeType="1"/>
          </p:cNvSpPr>
          <p:nvPr/>
        </p:nvSpPr>
        <p:spPr bwMode="auto">
          <a:xfrm>
            <a:off x="8174038" y="2386013"/>
            <a:ext cx="62230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692" name="Line 84">
            <a:extLst>
              <a:ext uri="{FF2B5EF4-FFF2-40B4-BE49-F238E27FC236}">
                <a16:creationId xmlns:a16="http://schemas.microsoft.com/office/drawing/2014/main" id="{EBA0AD9F-0F8A-4F7A-B316-672B3D660F36}"/>
              </a:ext>
            </a:extLst>
          </p:cNvPr>
          <p:cNvSpPr>
            <a:spLocks noChangeShapeType="1"/>
          </p:cNvSpPr>
          <p:nvPr/>
        </p:nvSpPr>
        <p:spPr bwMode="auto">
          <a:xfrm>
            <a:off x="2139950" y="2352675"/>
            <a:ext cx="1292225" cy="657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8693" name="Freeform 85">
            <a:extLst>
              <a:ext uri="{FF2B5EF4-FFF2-40B4-BE49-F238E27FC236}">
                <a16:creationId xmlns:a16="http://schemas.microsoft.com/office/drawing/2014/main" id="{E9626E7F-9A09-41EC-85D4-28722C9A1D2F}"/>
              </a:ext>
            </a:extLst>
          </p:cNvPr>
          <p:cNvSpPr>
            <a:spLocks/>
          </p:cNvSpPr>
          <p:nvPr/>
        </p:nvSpPr>
        <p:spPr bwMode="auto">
          <a:xfrm rot="1183889">
            <a:off x="2271713" y="2503488"/>
            <a:ext cx="1095375" cy="434975"/>
          </a:xfrm>
          <a:custGeom>
            <a:avLst/>
            <a:gdLst>
              <a:gd name="T0" fmla="*/ 2147483646 w 690"/>
              <a:gd name="T1" fmla="*/ 2147483646 h 274"/>
              <a:gd name="T2" fmla="*/ 2147483646 w 690"/>
              <a:gd name="T3" fmla="*/ 2147483646 h 274"/>
              <a:gd name="T4" fmla="*/ 2147483646 w 690"/>
              <a:gd name="T5" fmla="*/ 2147483646 h 274"/>
              <a:gd name="T6" fmla="*/ 2147483646 w 690"/>
              <a:gd name="T7" fmla="*/ 2147483646 h 274"/>
              <a:gd name="T8" fmla="*/ 2147483646 w 690"/>
              <a:gd name="T9" fmla="*/ 2147483646 h 274"/>
              <a:gd name="T10" fmla="*/ 2147483646 w 690"/>
              <a:gd name="T11" fmla="*/ 2147483646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68694" name="Freeform 86">
            <a:extLst>
              <a:ext uri="{FF2B5EF4-FFF2-40B4-BE49-F238E27FC236}">
                <a16:creationId xmlns:a16="http://schemas.microsoft.com/office/drawing/2014/main" id="{94E3E7FB-EEBA-4C1B-A2E6-7EE9BD9CD74D}"/>
              </a:ext>
            </a:extLst>
          </p:cNvPr>
          <p:cNvSpPr>
            <a:spLocks/>
          </p:cNvSpPr>
          <p:nvPr/>
        </p:nvSpPr>
        <p:spPr bwMode="auto">
          <a:xfrm>
            <a:off x="355600" y="1987550"/>
            <a:ext cx="1095375" cy="434975"/>
          </a:xfrm>
          <a:custGeom>
            <a:avLst/>
            <a:gdLst>
              <a:gd name="T0" fmla="*/ 2147483646 w 690"/>
              <a:gd name="T1" fmla="*/ 2147483646 h 274"/>
              <a:gd name="T2" fmla="*/ 2147483646 w 690"/>
              <a:gd name="T3" fmla="*/ 2147483646 h 274"/>
              <a:gd name="T4" fmla="*/ 2147483646 w 690"/>
              <a:gd name="T5" fmla="*/ 2147483646 h 274"/>
              <a:gd name="T6" fmla="*/ 2147483646 w 690"/>
              <a:gd name="T7" fmla="*/ 2147483646 h 274"/>
              <a:gd name="T8" fmla="*/ 2147483646 w 690"/>
              <a:gd name="T9" fmla="*/ 2147483646 h 274"/>
              <a:gd name="T10" fmla="*/ 2147483646 w 690"/>
              <a:gd name="T11" fmla="*/ 2147483646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68695" name="Freeform 87">
            <a:extLst>
              <a:ext uri="{FF2B5EF4-FFF2-40B4-BE49-F238E27FC236}">
                <a16:creationId xmlns:a16="http://schemas.microsoft.com/office/drawing/2014/main" id="{E1935B26-4673-40EC-8705-80D8D4C52F03}"/>
              </a:ext>
            </a:extLst>
          </p:cNvPr>
          <p:cNvSpPr>
            <a:spLocks/>
          </p:cNvSpPr>
          <p:nvPr/>
        </p:nvSpPr>
        <p:spPr bwMode="auto">
          <a:xfrm>
            <a:off x="4152900" y="1974850"/>
            <a:ext cx="1095375" cy="434975"/>
          </a:xfrm>
          <a:custGeom>
            <a:avLst/>
            <a:gdLst>
              <a:gd name="T0" fmla="*/ 2147483646 w 690"/>
              <a:gd name="T1" fmla="*/ 2147483646 h 274"/>
              <a:gd name="T2" fmla="*/ 2147483646 w 690"/>
              <a:gd name="T3" fmla="*/ 2147483646 h 274"/>
              <a:gd name="T4" fmla="*/ 2147483646 w 690"/>
              <a:gd name="T5" fmla="*/ 2147483646 h 274"/>
              <a:gd name="T6" fmla="*/ 2147483646 w 690"/>
              <a:gd name="T7" fmla="*/ 2147483646 h 274"/>
              <a:gd name="T8" fmla="*/ 2147483646 w 690"/>
              <a:gd name="T9" fmla="*/ 2147483646 h 274"/>
              <a:gd name="T10" fmla="*/ 2147483646 w 690"/>
              <a:gd name="T11" fmla="*/ 2147483646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68696" name="Freeform 88">
            <a:extLst>
              <a:ext uri="{FF2B5EF4-FFF2-40B4-BE49-F238E27FC236}">
                <a16:creationId xmlns:a16="http://schemas.microsoft.com/office/drawing/2014/main" id="{5D52145D-6B0B-4305-B69A-97BB888A7538}"/>
              </a:ext>
            </a:extLst>
          </p:cNvPr>
          <p:cNvSpPr>
            <a:spLocks/>
          </p:cNvSpPr>
          <p:nvPr/>
        </p:nvSpPr>
        <p:spPr bwMode="auto">
          <a:xfrm>
            <a:off x="5975350" y="1963738"/>
            <a:ext cx="1095375" cy="434975"/>
          </a:xfrm>
          <a:custGeom>
            <a:avLst/>
            <a:gdLst>
              <a:gd name="T0" fmla="*/ 2147483646 w 690"/>
              <a:gd name="T1" fmla="*/ 2147483646 h 274"/>
              <a:gd name="T2" fmla="*/ 2147483646 w 690"/>
              <a:gd name="T3" fmla="*/ 2147483646 h 274"/>
              <a:gd name="T4" fmla="*/ 2147483646 w 690"/>
              <a:gd name="T5" fmla="*/ 2147483646 h 274"/>
              <a:gd name="T6" fmla="*/ 2147483646 w 690"/>
              <a:gd name="T7" fmla="*/ 2147483646 h 274"/>
              <a:gd name="T8" fmla="*/ 2147483646 w 690"/>
              <a:gd name="T9" fmla="*/ 2147483646 h 274"/>
              <a:gd name="T10" fmla="*/ 2147483646 w 690"/>
              <a:gd name="T11" fmla="*/ 2147483646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68697" name="Freeform 89">
            <a:extLst>
              <a:ext uri="{FF2B5EF4-FFF2-40B4-BE49-F238E27FC236}">
                <a16:creationId xmlns:a16="http://schemas.microsoft.com/office/drawing/2014/main" id="{BF0FF3E6-A70A-4E2D-86F6-13A6D5043158}"/>
              </a:ext>
            </a:extLst>
          </p:cNvPr>
          <p:cNvSpPr>
            <a:spLocks/>
          </p:cNvSpPr>
          <p:nvPr/>
        </p:nvSpPr>
        <p:spPr bwMode="auto">
          <a:xfrm rot="-2589433">
            <a:off x="8048625" y="1398588"/>
            <a:ext cx="1095375" cy="434975"/>
          </a:xfrm>
          <a:custGeom>
            <a:avLst/>
            <a:gdLst>
              <a:gd name="T0" fmla="*/ 2147483646 w 690"/>
              <a:gd name="T1" fmla="*/ 2147483646 h 274"/>
              <a:gd name="T2" fmla="*/ 2147483646 w 690"/>
              <a:gd name="T3" fmla="*/ 2147483646 h 274"/>
              <a:gd name="T4" fmla="*/ 2147483646 w 690"/>
              <a:gd name="T5" fmla="*/ 2147483646 h 274"/>
              <a:gd name="T6" fmla="*/ 2147483646 w 690"/>
              <a:gd name="T7" fmla="*/ 2147483646 h 274"/>
              <a:gd name="T8" fmla="*/ 2147483646 w 690"/>
              <a:gd name="T9" fmla="*/ 2147483646 h 274"/>
              <a:gd name="T10" fmla="*/ 2147483646 w 690"/>
              <a:gd name="T11" fmla="*/ 2147483646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68698" name="Text Box 90">
            <a:extLst>
              <a:ext uri="{FF2B5EF4-FFF2-40B4-BE49-F238E27FC236}">
                <a16:creationId xmlns:a16="http://schemas.microsoft.com/office/drawing/2014/main" id="{636D365D-43D4-4ADE-B622-4E9E43234B41}"/>
              </a:ext>
            </a:extLst>
          </p:cNvPr>
          <p:cNvSpPr txBox="1">
            <a:spLocks noChangeArrowheads="1"/>
          </p:cNvSpPr>
          <p:nvPr/>
        </p:nvSpPr>
        <p:spPr bwMode="auto">
          <a:xfrm>
            <a:off x="649288" y="1935163"/>
            <a:ext cx="392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solidFill>
                  <a:srgbClr val="FF0000"/>
                </a:solidFill>
              </a:rPr>
              <a:t>w</a:t>
            </a:r>
            <a:endParaRPr lang="en-US" altLang="en-US" sz="2400"/>
          </a:p>
        </p:txBody>
      </p:sp>
      <p:sp>
        <p:nvSpPr>
          <p:cNvPr id="668699" name="Text Box 91">
            <a:extLst>
              <a:ext uri="{FF2B5EF4-FFF2-40B4-BE49-F238E27FC236}">
                <a16:creationId xmlns:a16="http://schemas.microsoft.com/office/drawing/2014/main" id="{570A6C9B-7A6C-497D-9C58-35E9A11DF434}"/>
              </a:ext>
            </a:extLst>
          </p:cNvPr>
          <p:cNvSpPr txBox="1">
            <a:spLocks noChangeArrowheads="1"/>
          </p:cNvSpPr>
          <p:nvPr/>
        </p:nvSpPr>
        <p:spPr bwMode="auto">
          <a:xfrm>
            <a:off x="2659063" y="1982788"/>
            <a:ext cx="363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solidFill>
                  <a:srgbClr val="FF0000"/>
                </a:solidFill>
              </a:rPr>
              <a:t>x</a:t>
            </a:r>
            <a:endParaRPr lang="en-US" altLang="en-US" sz="2400"/>
          </a:p>
        </p:txBody>
      </p:sp>
      <p:sp>
        <p:nvSpPr>
          <p:cNvPr id="668700" name="Text Box 92">
            <a:extLst>
              <a:ext uri="{FF2B5EF4-FFF2-40B4-BE49-F238E27FC236}">
                <a16:creationId xmlns:a16="http://schemas.microsoft.com/office/drawing/2014/main" id="{2BAAAC13-983E-40BE-8AA5-A66D9BC50CA4}"/>
              </a:ext>
            </a:extLst>
          </p:cNvPr>
          <p:cNvSpPr txBox="1">
            <a:spLocks noChangeArrowheads="1"/>
          </p:cNvSpPr>
          <p:nvPr/>
        </p:nvSpPr>
        <p:spPr bwMode="auto">
          <a:xfrm>
            <a:off x="6267450" y="1982788"/>
            <a:ext cx="342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solidFill>
                  <a:srgbClr val="FF0000"/>
                </a:solidFill>
              </a:rPr>
              <a:t>y</a:t>
            </a:r>
            <a:endParaRPr lang="en-US" altLang="en-US" sz="2400"/>
          </a:p>
        </p:txBody>
      </p:sp>
      <p:sp>
        <p:nvSpPr>
          <p:cNvPr id="668701" name="Text Box 93">
            <a:extLst>
              <a:ext uri="{FF2B5EF4-FFF2-40B4-BE49-F238E27FC236}">
                <a16:creationId xmlns:a16="http://schemas.microsoft.com/office/drawing/2014/main" id="{6F5FA07D-FC34-4AD8-B0AE-EED3A06B067E}"/>
              </a:ext>
            </a:extLst>
          </p:cNvPr>
          <p:cNvSpPr txBox="1">
            <a:spLocks noChangeArrowheads="1"/>
          </p:cNvSpPr>
          <p:nvPr/>
        </p:nvSpPr>
        <p:spPr bwMode="auto">
          <a:xfrm>
            <a:off x="8429625" y="1441450"/>
            <a:ext cx="347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solidFill>
                  <a:srgbClr val="FF0000"/>
                </a:solidFill>
              </a:rPr>
              <a:t>z</a:t>
            </a:r>
            <a:endParaRPr lang="en-US" altLang="en-US" sz="2400"/>
          </a:p>
        </p:txBody>
      </p:sp>
      <p:sp>
        <p:nvSpPr>
          <p:cNvPr id="668702" name="Text Box 94">
            <a:extLst>
              <a:ext uri="{FF2B5EF4-FFF2-40B4-BE49-F238E27FC236}">
                <a16:creationId xmlns:a16="http://schemas.microsoft.com/office/drawing/2014/main" id="{73023F1C-AE44-4F25-9D20-61D34E1BFCF0}"/>
              </a:ext>
            </a:extLst>
          </p:cNvPr>
          <p:cNvSpPr txBox="1">
            <a:spLocks noChangeArrowheads="1"/>
          </p:cNvSpPr>
          <p:nvPr/>
        </p:nvSpPr>
        <p:spPr bwMode="auto">
          <a:xfrm>
            <a:off x="1708150" y="2298700"/>
            <a:ext cx="40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A</a:t>
            </a:r>
          </a:p>
        </p:txBody>
      </p:sp>
      <p:sp>
        <p:nvSpPr>
          <p:cNvPr id="668703" name="Text Box 95">
            <a:extLst>
              <a:ext uri="{FF2B5EF4-FFF2-40B4-BE49-F238E27FC236}">
                <a16:creationId xmlns:a16="http://schemas.microsoft.com/office/drawing/2014/main" id="{F1ACC26C-B97D-4230-ADEA-5E135228E217}"/>
              </a:ext>
            </a:extLst>
          </p:cNvPr>
          <p:cNvSpPr txBox="1">
            <a:spLocks noChangeArrowheads="1"/>
          </p:cNvSpPr>
          <p:nvPr/>
        </p:nvSpPr>
        <p:spPr bwMode="auto">
          <a:xfrm>
            <a:off x="3565525" y="3098800"/>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C</a:t>
            </a:r>
          </a:p>
        </p:txBody>
      </p:sp>
      <p:sp>
        <p:nvSpPr>
          <p:cNvPr id="668704" name="Text Box 96">
            <a:extLst>
              <a:ext uri="{FF2B5EF4-FFF2-40B4-BE49-F238E27FC236}">
                <a16:creationId xmlns:a16="http://schemas.microsoft.com/office/drawing/2014/main" id="{585958F7-2666-4170-9E38-AC12792E73A8}"/>
              </a:ext>
            </a:extLst>
          </p:cNvPr>
          <p:cNvSpPr txBox="1">
            <a:spLocks noChangeArrowheads="1"/>
          </p:cNvSpPr>
          <p:nvPr/>
        </p:nvSpPr>
        <p:spPr bwMode="auto">
          <a:xfrm>
            <a:off x="3563938" y="2322513"/>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D</a:t>
            </a:r>
          </a:p>
        </p:txBody>
      </p:sp>
      <p:sp>
        <p:nvSpPr>
          <p:cNvPr id="668705" name="Text Box 97">
            <a:extLst>
              <a:ext uri="{FF2B5EF4-FFF2-40B4-BE49-F238E27FC236}">
                <a16:creationId xmlns:a16="http://schemas.microsoft.com/office/drawing/2014/main" id="{63C4B9F9-CF40-495A-A161-FFD2F817EBFF}"/>
              </a:ext>
            </a:extLst>
          </p:cNvPr>
          <p:cNvSpPr txBox="1">
            <a:spLocks noChangeArrowheads="1"/>
          </p:cNvSpPr>
          <p:nvPr/>
        </p:nvSpPr>
        <p:spPr bwMode="auto">
          <a:xfrm>
            <a:off x="5399088" y="2357438"/>
            <a:ext cx="376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B</a:t>
            </a:r>
          </a:p>
        </p:txBody>
      </p:sp>
      <p:sp>
        <p:nvSpPr>
          <p:cNvPr id="668706" name="Text Box 98">
            <a:extLst>
              <a:ext uri="{FF2B5EF4-FFF2-40B4-BE49-F238E27FC236}">
                <a16:creationId xmlns:a16="http://schemas.microsoft.com/office/drawing/2014/main" id="{07E10687-D3B7-4BFA-B14F-22CAD9F75E1E}"/>
              </a:ext>
            </a:extLst>
          </p:cNvPr>
          <p:cNvSpPr txBox="1">
            <a:spLocks noChangeArrowheads="1"/>
          </p:cNvSpPr>
          <p:nvPr/>
        </p:nvSpPr>
        <p:spPr bwMode="auto">
          <a:xfrm>
            <a:off x="3400425" y="5862638"/>
            <a:ext cx="20780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Routing table in D</a:t>
            </a:r>
          </a:p>
        </p:txBody>
      </p:sp>
      <p:sp>
        <p:nvSpPr>
          <p:cNvPr id="668707" name="Line 99">
            <a:extLst>
              <a:ext uri="{FF2B5EF4-FFF2-40B4-BE49-F238E27FC236}">
                <a16:creationId xmlns:a16="http://schemas.microsoft.com/office/drawing/2014/main" id="{B84C5094-CFF3-401A-8F50-22773D048BFF}"/>
              </a:ext>
            </a:extLst>
          </p:cNvPr>
          <p:cNvSpPr>
            <a:spLocks noChangeShapeType="1"/>
          </p:cNvSpPr>
          <p:nvPr/>
        </p:nvSpPr>
        <p:spPr bwMode="auto">
          <a:xfrm>
            <a:off x="4114800" y="3052763"/>
            <a:ext cx="757238"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Slide Number Placeholder 5">
            <a:extLst>
              <a:ext uri="{FF2B5EF4-FFF2-40B4-BE49-F238E27FC236}">
                <a16:creationId xmlns:a16="http://schemas.microsoft.com/office/drawing/2014/main" id="{B4092B4C-9F46-4014-B6E2-D7818A141E3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39B83B7A-BBD4-439F-8B26-04BC91EECA06}" type="slidenum">
              <a:rPr lang="en-US" altLang="en-US" sz="1400" smtClean="0"/>
              <a:pPr>
                <a:spcBef>
                  <a:spcPct val="0"/>
                </a:spcBef>
                <a:buClrTx/>
                <a:buSzTx/>
                <a:buFontTx/>
                <a:buNone/>
              </a:pPr>
              <a:t>165</a:t>
            </a:fld>
            <a:endParaRPr lang="en-US" altLang="en-US" sz="1400"/>
          </a:p>
        </p:txBody>
      </p:sp>
      <p:sp>
        <p:nvSpPr>
          <p:cNvPr id="669699" name="Rectangle 3">
            <a:extLst>
              <a:ext uri="{FF2B5EF4-FFF2-40B4-BE49-F238E27FC236}">
                <a16:creationId xmlns:a16="http://schemas.microsoft.com/office/drawing/2014/main" id="{68CFE375-6489-4C2C-BD76-72DCECE455CA}"/>
              </a:ext>
            </a:extLst>
          </p:cNvPr>
          <p:cNvSpPr>
            <a:spLocks noGrp="1" noChangeArrowheads="1"/>
          </p:cNvSpPr>
          <p:nvPr>
            <p:ph type="title"/>
          </p:nvPr>
        </p:nvSpPr>
        <p:spPr>
          <a:xfrm>
            <a:off x="498475" y="0"/>
            <a:ext cx="7772400" cy="1143000"/>
          </a:xfrm>
        </p:spPr>
        <p:txBody>
          <a:bodyPr/>
          <a:lstStyle/>
          <a:p>
            <a:r>
              <a:rPr lang="en-US" altLang="en-US" sz="3600"/>
              <a:t>RIP: Example</a:t>
            </a:r>
            <a:r>
              <a:rPr lang="en-US" altLang="en-US" sz="2800"/>
              <a:t> </a:t>
            </a:r>
          </a:p>
        </p:txBody>
      </p:sp>
      <p:sp>
        <p:nvSpPr>
          <p:cNvPr id="669700" name="Text Box 4">
            <a:extLst>
              <a:ext uri="{FF2B5EF4-FFF2-40B4-BE49-F238E27FC236}">
                <a16:creationId xmlns:a16="http://schemas.microsoft.com/office/drawing/2014/main" id="{7EE54F95-DFC4-48DC-9DCB-E2C577170C12}"/>
              </a:ext>
            </a:extLst>
          </p:cNvPr>
          <p:cNvSpPr txBox="1">
            <a:spLocks noChangeArrowheads="1"/>
          </p:cNvSpPr>
          <p:nvPr/>
        </p:nvSpPr>
        <p:spPr bwMode="auto">
          <a:xfrm>
            <a:off x="536575" y="4162425"/>
            <a:ext cx="8229600" cy="2098675"/>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b="1">
                <a:solidFill>
                  <a:schemeClr val="accent2"/>
                </a:solidFill>
              </a:rPr>
              <a:t>Destination Network	  Next  Router      Num. of hops to dest.</a:t>
            </a:r>
          </a:p>
          <a:p>
            <a:pPr>
              <a:spcBef>
                <a:spcPct val="0"/>
              </a:spcBef>
              <a:buClrTx/>
              <a:buSzTx/>
              <a:buFontTx/>
              <a:buNone/>
            </a:pPr>
            <a:r>
              <a:rPr lang="en-US" altLang="en-US" sz="2000" b="1"/>
              <a:t> 	</a:t>
            </a:r>
            <a:r>
              <a:rPr lang="en-US" altLang="en-US" sz="2400" b="1">
                <a:solidFill>
                  <a:srgbClr val="FF0000"/>
                </a:solidFill>
              </a:rPr>
              <a:t>w</a:t>
            </a:r>
            <a:r>
              <a:rPr lang="en-US" altLang="en-US" sz="2400" b="1"/>
              <a:t>			A			2</a:t>
            </a:r>
          </a:p>
          <a:p>
            <a:pPr>
              <a:spcBef>
                <a:spcPct val="0"/>
              </a:spcBef>
              <a:buClrTx/>
              <a:buSzTx/>
              <a:buFontTx/>
              <a:buNone/>
            </a:pPr>
            <a:r>
              <a:rPr lang="en-US" altLang="en-US" sz="2400" b="1"/>
              <a:t>	</a:t>
            </a:r>
            <a:r>
              <a:rPr lang="en-US" altLang="en-US" sz="2400" b="1">
                <a:solidFill>
                  <a:srgbClr val="FF0000"/>
                </a:solidFill>
              </a:rPr>
              <a:t>y</a:t>
            </a:r>
            <a:r>
              <a:rPr lang="en-US" altLang="en-US" sz="2400" b="1"/>
              <a:t>			B			2</a:t>
            </a:r>
          </a:p>
          <a:p>
            <a:pPr>
              <a:spcBef>
                <a:spcPct val="0"/>
              </a:spcBef>
              <a:buClrTx/>
              <a:buSzTx/>
              <a:buFontTx/>
              <a:buNone/>
            </a:pPr>
            <a:r>
              <a:rPr lang="en-US" altLang="en-US" sz="2400" b="1"/>
              <a:t> 	</a:t>
            </a:r>
            <a:r>
              <a:rPr lang="en-US" altLang="en-US" sz="2400" b="1">
                <a:solidFill>
                  <a:srgbClr val="FF0000"/>
                </a:solidFill>
              </a:rPr>
              <a:t>z</a:t>
            </a:r>
            <a:r>
              <a:rPr lang="en-US" altLang="en-US" sz="2400" b="1"/>
              <a:t>			B A			7 5</a:t>
            </a:r>
          </a:p>
          <a:p>
            <a:pPr>
              <a:spcBef>
                <a:spcPct val="0"/>
              </a:spcBef>
              <a:buClrTx/>
              <a:buSzTx/>
              <a:buFontTx/>
              <a:buNone/>
            </a:pPr>
            <a:r>
              <a:rPr lang="en-US" altLang="en-US" sz="2400" b="1"/>
              <a:t>	</a:t>
            </a:r>
            <a:r>
              <a:rPr lang="en-US" altLang="en-US" sz="2400" b="1">
                <a:solidFill>
                  <a:srgbClr val="FF0000"/>
                </a:solidFill>
              </a:rPr>
              <a:t>x</a:t>
            </a:r>
            <a:r>
              <a:rPr lang="en-US" altLang="en-US" sz="2400" b="1"/>
              <a:t>			--			1</a:t>
            </a:r>
          </a:p>
          <a:p>
            <a:pPr>
              <a:spcBef>
                <a:spcPct val="0"/>
              </a:spcBef>
              <a:buClrTx/>
              <a:buSzTx/>
              <a:buFontTx/>
              <a:buNone/>
            </a:pPr>
            <a:r>
              <a:rPr lang="en-US" altLang="en-US" sz="2000" b="1"/>
              <a:t>	….			….			....</a:t>
            </a:r>
          </a:p>
        </p:txBody>
      </p:sp>
      <p:sp>
        <p:nvSpPr>
          <p:cNvPr id="669701" name="Text Box 98">
            <a:extLst>
              <a:ext uri="{FF2B5EF4-FFF2-40B4-BE49-F238E27FC236}">
                <a16:creationId xmlns:a16="http://schemas.microsoft.com/office/drawing/2014/main" id="{B0566900-3802-40CC-89A7-4749019E96DC}"/>
              </a:ext>
            </a:extLst>
          </p:cNvPr>
          <p:cNvSpPr txBox="1">
            <a:spLocks noChangeArrowheads="1"/>
          </p:cNvSpPr>
          <p:nvPr/>
        </p:nvSpPr>
        <p:spPr bwMode="auto">
          <a:xfrm>
            <a:off x="3351213" y="6327775"/>
            <a:ext cx="20780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Routing table in D</a:t>
            </a:r>
          </a:p>
        </p:txBody>
      </p:sp>
      <p:grpSp>
        <p:nvGrpSpPr>
          <p:cNvPr id="669702" name="Group 101">
            <a:extLst>
              <a:ext uri="{FF2B5EF4-FFF2-40B4-BE49-F238E27FC236}">
                <a16:creationId xmlns:a16="http://schemas.microsoft.com/office/drawing/2014/main" id="{5B656555-6FC4-4ABA-91ED-D38538D7A5E7}"/>
              </a:ext>
            </a:extLst>
          </p:cNvPr>
          <p:cNvGrpSpPr>
            <a:grpSpLocks/>
          </p:cNvGrpSpPr>
          <p:nvPr/>
        </p:nvGrpSpPr>
        <p:grpSpPr bwMode="auto">
          <a:xfrm>
            <a:off x="354013" y="2057400"/>
            <a:ext cx="8789987" cy="2157413"/>
            <a:chOff x="223" y="881"/>
            <a:chExt cx="5537" cy="1359"/>
          </a:xfrm>
        </p:grpSpPr>
        <p:sp>
          <p:nvSpPr>
            <p:cNvPr id="669710" name="Freeform 2">
              <a:extLst>
                <a:ext uri="{FF2B5EF4-FFF2-40B4-BE49-F238E27FC236}">
                  <a16:creationId xmlns:a16="http://schemas.microsoft.com/office/drawing/2014/main" id="{D0A7DFF0-3D80-4D38-A59F-25D75023E106}"/>
                </a:ext>
              </a:extLst>
            </p:cNvPr>
            <p:cNvSpPr>
              <a:spLocks/>
            </p:cNvSpPr>
            <p:nvPr/>
          </p:nvSpPr>
          <p:spPr bwMode="auto">
            <a:xfrm>
              <a:off x="1452" y="1393"/>
              <a:ext cx="805" cy="1"/>
            </a:xfrm>
            <a:custGeom>
              <a:avLst/>
              <a:gdLst>
                <a:gd name="T0" fmla="*/ 0 w 805"/>
                <a:gd name="T1" fmla="*/ 0 h 1"/>
                <a:gd name="T2" fmla="*/ 805 w 805"/>
                <a:gd name="T3" fmla="*/ 1 h 1"/>
                <a:gd name="T4" fmla="*/ 0 60000 65536"/>
                <a:gd name="T5" fmla="*/ 0 60000 65536"/>
                <a:gd name="T6" fmla="*/ 0 w 805"/>
                <a:gd name="T7" fmla="*/ 0 h 1"/>
                <a:gd name="T8" fmla="*/ 805 w 805"/>
                <a:gd name="T9" fmla="*/ 1 h 1"/>
              </a:gdLst>
              <a:ahLst/>
              <a:cxnLst>
                <a:cxn ang="T4">
                  <a:pos x="T0" y="T1"/>
                </a:cxn>
                <a:cxn ang="T5">
                  <a:pos x="T2" y="T3"/>
                </a:cxn>
              </a:cxnLst>
              <a:rect l="T6" t="T7" r="T8" b="T9"/>
              <a:pathLst>
                <a:path w="805" h="1">
                  <a:moveTo>
                    <a:pt x="0" y="0"/>
                  </a:moveTo>
                  <a:lnTo>
                    <a:pt x="805" y="1"/>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9711" name="Freeform 5">
              <a:extLst>
                <a:ext uri="{FF2B5EF4-FFF2-40B4-BE49-F238E27FC236}">
                  <a16:creationId xmlns:a16="http://schemas.microsoft.com/office/drawing/2014/main" id="{CD0BC6F9-42DF-471D-94A8-E3AE6DD4AFB1}"/>
                </a:ext>
              </a:extLst>
            </p:cNvPr>
            <p:cNvSpPr>
              <a:spLocks/>
            </p:cNvSpPr>
            <p:nvPr/>
          </p:nvSpPr>
          <p:spPr bwMode="auto">
            <a:xfrm>
              <a:off x="1453" y="1244"/>
              <a:ext cx="690" cy="274"/>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669712" name="Group 6">
              <a:extLst>
                <a:ext uri="{FF2B5EF4-FFF2-40B4-BE49-F238E27FC236}">
                  <a16:creationId xmlns:a16="http://schemas.microsoft.com/office/drawing/2014/main" id="{C1980EA0-F087-4BAE-A7FB-CDCB33191B9E}"/>
                </a:ext>
              </a:extLst>
            </p:cNvPr>
            <p:cNvGrpSpPr>
              <a:grpSpLocks/>
            </p:cNvGrpSpPr>
            <p:nvPr/>
          </p:nvGrpSpPr>
          <p:grpSpPr bwMode="auto">
            <a:xfrm>
              <a:off x="2167" y="1278"/>
              <a:ext cx="428" cy="198"/>
              <a:chOff x="3600" y="219"/>
              <a:chExt cx="360" cy="175"/>
            </a:xfrm>
          </p:grpSpPr>
          <p:sp>
            <p:nvSpPr>
              <p:cNvPr id="669792" name="Oval 7">
                <a:extLst>
                  <a:ext uri="{FF2B5EF4-FFF2-40B4-BE49-F238E27FC236}">
                    <a16:creationId xmlns:a16="http://schemas.microsoft.com/office/drawing/2014/main" id="{096B3CC8-C8B7-4C37-9318-0CFA37B68EBC}"/>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69793" name="Line 8">
                <a:extLst>
                  <a:ext uri="{FF2B5EF4-FFF2-40B4-BE49-F238E27FC236}">
                    <a16:creationId xmlns:a16="http://schemas.microsoft.com/office/drawing/2014/main" id="{CF5376D0-6746-468D-A8AB-DE7F42396F6C}"/>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94" name="Line 9">
                <a:extLst>
                  <a:ext uri="{FF2B5EF4-FFF2-40B4-BE49-F238E27FC236}">
                    <a16:creationId xmlns:a16="http://schemas.microsoft.com/office/drawing/2014/main" id="{CCD37EA2-15EF-415A-87AA-BD9908739D67}"/>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95" name="Rectangle 10">
                <a:extLst>
                  <a:ext uri="{FF2B5EF4-FFF2-40B4-BE49-F238E27FC236}">
                    <a16:creationId xmlns:a16="http://schemas.microsoft.com/office/drawing/2014/main" id="{BAC0DA33-C572-4344-A4F9-AF6F45271953}"/>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669796" name="Oval 11">
                <a:extLst>
                  <a:ext uri="{FF2B5EF4-FFF2-40B4-BE49-F238E27FC236}">
                    <a16:creationId xmlns:a16="http://schemas.microsoft.com/office/drawing/2014/main" id="{307FC9E2-CD6D-4274-AF48-2D0BE63EBB4C}"/>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669797" name="Group 12">
                <a:extLst>
                  <a:ext uri="{FF2B5EF4-FFF2-40B4-BE49-F238E27FC236}">
                    <a16:creationId xmlns:a16="http://schemas.microsoft.com/office/drawing/2014/main" id="{04DE78A2-FA73-4FF5-B92B-785997DF7A55}"/>
                  </a:ext>
                </a:extLst>
              </p:cNvPr>
              <p:cNvGrpSpPr>
                <a:grpSpLocks/>
              </p:cNvGrpSpPr>
              <p:nvPr/>
            </p:nvGrpSpPr>
            <p:grpSpPr bwMode="auto">
              <a:xfrm>
                <a:off x="3686" y="244"/>
                <a:ext cx="177" cy="66"/>
                <a:chOff x="2848" y="848"/>
                <a:chExt cx="140" cy="98"/>
              </a:xfrm>
            </p:grpSpPr>
            <p:sp>
              <p:nvSpPr>
                <p:cNvPr id="669802" name="Line 13">
                  <a:extLst>
                    <a:ext uri="{FF2B5EF4-FFF2-40B4-BE49-F238E27FC236}">
                      <a16:creationId xmlns:a16="http://schemas.microsoft.com/office/drawing/2014/main" id="{3B726481-4898-4C45-BCD9-C1A68D832182}"/>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803" name="Line 14">
                  <a:extLst>
                    <a:ext uri="{FF2B5EF4-FFF2-40B4-BE49-F238E27FC236}">
                      <a16:creationId xmlns:a16="http://schemas.microsoft.com/office/drawing/2014/main" id="{F606DDD2-69BE-4B0D-B72F-19A74E1C71F8}"/>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804" name="Line 15">
                  <a:extLst>
                    <a:ext uri="{FF2B5EF4-FFF2-40B4-BE49-F238E27FC236}">
                      <a16:creationId xmlns:a16="http://schemas.microsoft.com/office/drawing/2014/main" id="{9C7B039C-F699-402C-B4C2-54DFEB119BD5}"/>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69798" name="Group 16">
                <a:extLst>
                  <a:ext uri="{FF2B5EF4-FFF2-40B4-BE49-F238E27FC236}">
                    <a16:creationId xmlns:a16="http://schemas.microsoft.com/office/drawing/2014/main" id="{78836DAD-6272-4FE6-92B3-DFE5C54235A1}"/>
                  </a:ext>
                </a:extLst>
              </p:cNvPr>
              <p:cNvGrpSpPr>
                <a:grpSpLocks/>
              </p:cNvGrpSpPr>
              <p:nvPr/>
            </p:nvGrpSpPr>
            <p:grpSpPr bwMode="auto">
              <a:xfrm flipV="1">
                <a:off x="3686" y="243"/>
                <a:ext cx="177" cy="66"/>
                <a:chOff x="2848" y="848"/>
                <a:chExt cx="140" cy="98"/>
              </a:xfrm>
            </p:grpSpPr>
            <p:sp>
              <p:nvSpPr>
                <p:cNvPr id="669799" name="Line 17">
                  <a:extLst>
                    <a:ext uri="{FF2B5EF4-FFF2-40B4-BE49-F238E27FC236}">
                      <a16:creationId xmlns:a16="http://schemas.microsoft.com/office/drawing/2014/main" id="{D38D0DCD-0179-4B3A-8768-A701D9B8A2B4}"/>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800" name="Line 18">
                  <a:extLst>
                    <a:ext uri="{FF2B5EF4-FFF2-40B4-BE49-F238E27FC236}">
                      <a16:creationId xmlns:a16="http://schemas.microsoft.com/office/drawing/2014/main" id="{072721B1-19F2-4595-8CFA-A696329AB78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801" name="Line 19">
                  <a:extLst>
                    <a:ext uri="{FF2B5EF4-FFF2-40B4-BE49-F238E27FC236}">
                      <a16:creationId xmlns:a16="http://schemas.microsoft.com/office/drawing/2014/main" id="{DBB00D03-51CE-4C87-939C-68349598BF0D}"/>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669713" name="Group 20">
              <a:extLst>
                <a:ext uri="{FF2B5EF4-FFF2-40B4-BE49-F238E27FC236}">
                  <a16:creationId xmlns:a16="http://schemas.microsoft.com/office/drawing/2014/main" id="{EB2C550E-3E8F-4733-84CD-98C602DC8F08}"/>
                </a:ext>
              </a:extLst>
            </p:cNvPr>
            <p:cNvGrpSpPr>
              <a:grpSpLocks/>
            </p:cNvGrpSpPr>
            <p:nvPr/>
          </p:nvGrpSpPr>
          <p:grpSpPr bwMode="auto">
            <a:xfrm>
              <a:off x="1015" y="1277"/>
              <a:ext cx="428" cy="198"/>
              <a:chOff x="3600" y="219"/>
              <a:chExt cx="360" cy="175"/>
            </a:xfrm>
          </p:grpSpPr>
          <p:sp>
            <p:nvSpPr>
              <p:cNvPr id="669779" name="Oval 21">
                <a:extLst>
                  <a:ext uri="{FF2B5EF4-FFF2-40B4-BE49-F238E27FC236}">
                    <a16:creationId xmlns:a16="http://schemas.microsoft.com/office/drawing/2014/main" id="{3E53BFC6-B603-4519-87B4-9AE070F0B824}"/>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69780" name="Line 22">
                <a:extLst>
                  <a:ext uri="{FF2B5EF4-FFF2-40B4-BE49-F238E27FC236}">
                    <a16:creationId xmlns:a16="http://schemas.microsoft.com/office/drawing/2014/main" id="{812F1864-E3FA-4354-955A-B7E09F3577AA}"/>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81" name="Line 23">
                <a:extLst>
                  <a:ext uri="{FF2B5EF4-FFF2-40B4-BE49-F238E27FC236}">
                    <a16:creationId xmlns:a16="http://schemas.microsoft.com/office/drawing/2014/main" id="{686E43D2-4208-418F-8D99-9EBBAC2AC76E}"/>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82" name="Rectangle 24">
                <a:extLst>
                  <a:ext uri="{FF2B5EF4-FFF2-40B4-BE49-F238E27FC236}">
                    <a16:creationId xmlns:a16="http://schemas.microsoft.com/office/drawing/2014/main" id="{9276559C-7F77-4EF7-BEEB-207057D3AC2A}"/>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669783" name="Oval 25">
                <a:extLst>
                  <a:ext uri="{FF2B5EF4-FFF2-40B4-BE49-F238E27FC236}">
                    <a16:creationId xmlns:a16="http://schemas.microsoft.com/office/drawing/2014/main" id="{2DE5D173-EC6B-49DD-BF58-ED668CDFDA2F}"/>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669784" name="Group 26">
                <a:extLst>
                  <a:ext uri="{FF2B5EF4-FFF2-40B4-BE49-F238E27FC236}">
                    <a16:creationId xmlns:a16="http://schemas.microsoft.com/office/drawing/2014/main" id="{0539D9E5-9A18-4084-B21D-25743924D2BC}"/>
                  </a:ext>
                </a:extLst>
              </p:cNvPr>
              <p:cNvGrpSpPr>
                <a:grpSpLocks/>
              </p:cNvGrpSpPr>
              <p:nvPr/>
            </p:nvGrpSpPr>
            <p:grpSpPr bwMode="auto">
              <a:xfrm>
                <a:off x="3686" y="244"/>
                <a:ext cx="177" cy="66"/>
                <a:chOff x="2848" y="848"/>
                <a:chExt cx="140" cy="98"/>
              </a:xfrm>
            </p:grpSpPr>
            <p:sp>
              <p:nvSpPr>
                <p:cNvPr id="669789" name="Line 27">
                  <a:extLst>
                    <a:ext uri="{FF2B5EF4-FFF2-40B4-BE49-F238E27FC236}">
                      <a16:creationId xmlns:a16="http://schemas.microsoft.com/office/drawing/2014/main" id="{5D615E74-62FB-4158-8203-DC7DA62CAA95}"/>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90" name="Line 28">
                  <a:extLst>
                    <a:ext uri="{FF2B5EF4-FFF2-40B4-BE49-F238E27FC236}">
                      <a16:creationId xmlns:a16="http://schemas.microsoft.com/office/drawing/2014/main" id="{5D3400E6-A0A9-481B-B8D8-4EAA3FB6C0F3}"/>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91" name="Line 29">
                  <a:extLst>
                    <a:ext uri="{FF2B5EF4-FFF2-40B4-BE49-F238E27FC236}">
                      <a16:creationId xmlns:a16="http://schemas.microsoft.com/office/drawing/2014/main" id="{7F896529-58AD-46AA-96CC-35A5FA002823}"/>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69785" name="Group 30">
                <a:extLst>
                  <a:ext uri="{FF2B5EF4-FFF2-40B4-BE49-F238E27FC236}">
                    <a16:creationId xmlns:a16="http://schemas.microsoft.com/office/drawing/2014/main" id="{85B2C376-0441-4FA5-86E2-A85135CC054B}"/>
                  </a:ext>
                </a:extLst>
              </p:cNvPr>
              <p:cNvGrpSpPr>
                <a:grpSpLocks/>
              </p:cNvGrpSpPr>
              <p:nvPr/>
            </p:nvGrpSpPr>
            <p:grpSpPr bwMode="auto">
              <a:xfrm flipV="1">
                <a:off x="3686" y="243"/>
                <a:ext cx="177" cy="66"/>
                <a:chOff x="2848" y="848"/>
                <a:chExt cx="140" cy="98"/>
              </a:xfrm>
            </p:grpSpPr>
            <p:sp>
              <p:nvSpPr>
                <p:cNvPr id="669786" name="Line 31">
                  <a:extLst>
                    <a:ext uri="{FF2B5EF4-FFF2-40B4-BE49-F238E27FC236}">
                      <a16:creationId xmlns:a16="http://schemas.microsoft.com/office/drawing/2014/main" id="{AC63A1D8-4F2E-4D39-97A0-B6EAEC548F9A}"/>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87" name="Line 32">
                  <a:extLst>
                    <a:ext uri="{FF2B5EF4-FFF2-40B4-BE49-F238E27FC236}">
                      <a16:creationId xmlns:a16="http://schemas.microsoft.com/office/drawing/2014/main" id="{A0864CB7-A591-4951-BD48-6B4395CD9F1E}"/>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88" name="Line 33">
                  <a:extLst>
                    <a:ext uri="{FF2B5EF4-FFF2-40B4-BE49-F238E27FC236}">
                      <a16:creationId xmlns:a16="http://schemas.microsoft.com/office/drawing/2014/main" id="{13C86A5F-9954-4794-828C-56BA2E12C62A}"/>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669714" name="Group 34">
              <a:extLst>
                <a:ext uri="{FF2B5EF4-FFF2-40B4-BE49-F238E27FC236}">
                  <a16:creationId xmlns:a16="http://schemas.microsoft.com/office/drawing/2014/main" id="{439EFDE1-8D2B-4C7A-AC69-0B1F4901552D}"/>
                </a:ext>
              </a:extLst>
            </p:cNvPr>
            <p:cNvGrpSpPr>
              <a:grpSpLocks/>
            </p:cNvGrpSpPr>
            <p:nvPr/>
          </p:nvGrpSpPr>
          <p:grpSpPr bwMode="auto">
            <a:xfrm>
              <a:off x="2159" y="1780"/>
              <a:ext cx="426" cy="198"/>
              <a:chOff x="3600" y="219"/>
              <a:chExt cx="360" cy="175"/>
            </a:xfrm>
          </p:grpSpPr>
          <p:sp>
            <p:nvSpPr>
              <p:cNvPr id="669766" name="Oval 35">
                <a:extLst>
                  <a:ext uri="{FF2B5EF4-FFF2-40B4-BE49-F238E27FC236}">
                    <a16:creationId xmlns:a16="http://schemas.microsoft.com/office/drawing/2014/main" id="{920DF3A3-F2C0-4314-AB61-A232B7F1C533}"/>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69767" name="Line 36">
                <a:extLst>
                  <a:ext uri="{FF2B5EF4-FFF2-40B4-BE49-F238E27FC236}">
                    <a16:creationId xmlns:a16="http://schemas.microsoft.com/office/drawing/2014/main" id="{95828691-8086-45A1-B246-0A12CA5292FC}"/>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68" name="Line 37">
                <a:extLst>
                  <a:ext uri="{FF2B5EF4-FFF2-40B4-BE49-F238E27FC236}">
                    <a16:creationId xmlns:a16="http://schemas.microsoft.com/office/drawing/2014/main" id="{2C650392-1346-407C-AD3F-404B148FB292}"/>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69" name="Rectangle 38">
                <a:extLst>
                  <a:ext uri="{FF2B5EF4-FFF2-40B4-BE49-F238E27FC236}">
                    <a16:creationId xmlns:a16="http://schemas.microsoft.com/office/drawing/2014/main" id="{6DEBD7CF-68F3-49E8-AFD4-17DEB7256008}"/>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669770" name="Oval 39">
                <a:extLst>
                  <a:ext uri="{FF2B5EF4-FFF2-40B4-BE49-F238E27FC236}">
                    <a16:creationId xmlns:a16="http://schemas.microsoft.com/office/drawing/2014/main" id="{2060DDC6-BA5F-430C-8878-542081D3578D}"/>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669771" name="Group 40">
                <a:extLst>
                  <a:ext uri="{FF2B5EF4-FFF2-40B4-BE49-F238E27FC236}">
                    <a16:creationId xmlns:a16="http://schemas.microsoft.com/office/drawing/2014/main" id="{00050774-8DE6-49A9-A08F-2C7FF0E9297F}"/>
                  </a:ext>
                </a:extLst>
              </p:cNvPr>
              <p:cNvGrpSpPr>
                <a:grpSpLocks/>
              </p:cNvGrpSpPr>
              <p:nvPr/>
            </p:nvGrpSpPr>
            <p:grpSpPr bwMode="auto">
              <a:xfrm>
                <a:off x="3686" y="244"/>
                <a:ext cx="177" cy="66"/>
                <a:chOff x="2848" y="848"/>
                <a:chExt cx="140" cy="98"/>
              </a:xfrm>
            </p:grpSpPr>
            <p:sp>
              <p:nvSpPr>
                <p:cNvPr id="669776" name="Line 41">
                  <a:extLst>
                    <a:ext uri="{FF2B5EF4-FFF2-40B4-BE49-F238E27FC236}">
                      <a16:creationId xmlns:a16="http://schemas.microsoft.com/office/drawing/2014/main" id="{5F5BB4DC-40B7-44D3-95CB-58E015EAB33B}"/>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77" name="Line 42">
                  <a:extLst>
                    <a:ext uri="{FF2B5EF4-FFF2-40B4-BE49-F238E27FC236}">
                      <a16:creationId xmlns:a16="http://schemas.microsoft.com/office/drawing/2014/main" id="{BCA7FA87-2332-4FC7-963F-80CEFF4DBE09}"/>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78" name="Line 43">
                  <a:extLst>
                    <a:ext uri="{FF2B5EF4-FFF2-40B4-BE49-F238E27FC236}">
                      <a16:creationId xmlns:a16="http://schemas.microsoft.com/office/drawing/2014/main" id="{8A7C6B95-8A07-4563-BC34-15B52B83CED9}"/>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69772" name="Group 44">
                <a:extLst>
                  <a:ext uri="{FF2B5EF4-FFF2-40B4-BE49-F238E27FC236}">
                    <a16:creationId xmlns:a16="http://schemas.microsoft.com/office/drawing/2014/main" id="{C46335D1-9950-43D7-97B7-555C850C4D01}"/>
                  </a:ext>
                </a:extLst>
              </p:cNvPr>
              <p:cNvGrpSpPr>
                <a:grpSpLocks/>
              </p:cNvGrpSpPr>
              <p:nvPr/>
            </p:nvGrpSpPr>
            <p:grpSpPr bwMode="auto">
              <a:xfrm flipV="1">
                <a:off x="3686" y="243"/>
                <a:ext cx="177" cy="66"/>
                <a:chOff x="2848" y="848"/>
                <a:chExt cx="140" cy="98"/>
              </a:xfrm>
            </p:grpSpPr>
            <p:sp>
              <p:nvSpPr>
                <p:cNvPr id="669773" name="Line 45">
                  <a:extLst>
                    <a:ext uri="{FF2B5EF4-FFF2-40B4-BE49-F238E27FC236}">
                      <a16:creationId xmlns:a16="http://schemas.microsoft.com/office/drawing/2014/main" id="{E34171A7-9D9D-48B1-B85B-FFA1D7244232}"/>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74" name="Line 46">
                  <a:extLst>
                    <a:ext uri="{FF2B5EF4-FFF2-40B4-BE49-F238E27FC236}">
                      <a16:creationId xmlns:a16="http://schemas.microsoft.com/office/drawing/2014/main" id="{58A2E427-5E57-4F5A-AABF-33B67C35A31F}"/>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75" name="Line 47">
                  <a:extLst>
                    <a:ext uri="{FF2B5EF4-FFF2-40B4-BE49-F238E27FC236}">
                      <a16:creationId xmlns:a16="http://schemas.microsoft.com/office/drawing/2014/main" id="{D070A9E6-8211-4C99-BDDE-F2CA89B73C1C}"/>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69715" name="Freeform 48">
              <a:extLst>
                <a:ext uri="{FF2B5EF4-FFF2-40B4-BE49-F238E27FC236}">
                  <a16:creationId xmlns:a16="http://schemas.microsoft.com/office/drawing/2014/main" id="{97A469B6-B0BF-42DB-B413-F945B137F7D4}"/>
                </a:ext>
              </a:extLst>
            </p:cNvPr>
            <p:cNvSpPr>
              <a:spLocks/>
            </p:cNvSpPr>
            <p:nvPr/>
          </p:nvSpPr>
          <p:spPr bwMode="auto">
            <a:xfrm>
              <a:off x="2615" y="1393"/>
              <a:ext cx="805" cy="1"/>
            </a:xfrm>
            <a:custGeom>
              <a:avLst/>
              <a:gdLst>
                <a:gd name="T0" fmla="*/ 0 w 805"/>
                <a:gd name="T1" fmla="*/ 0 h 1"/>
                <a:gd name="T2" fmla="*/ 805 w 805"/>
                <a:gd name="T3" fmla="*/ 1 h 1"/>
                <a:gd name="T4" fmla="*/ 0 60000 65536"/>
                <a:gd name="T5" fmla="*/ 0 60000 65536"/>
                <a:gd name="T6" fmla="*/ 0 w 805"/>
                <a:gd name="T7" fmla="*/ 0 h 1"/>
                <a:gd name="T8" fmla="*/ 805 w 805"/>
                <a:gd name="T9" fmla="*/ 1 h 1"/>
              </a:gdLst>
              <a:ahLst/>
              <a:cxnLst>
                <a:cxn ang="T4">
                  <a:pos x="T0" y="T1"/>
                </a:cxn>
                <a:cxn ang="T5">
                  <a:pos x="T2" y="T3"/>
                </a:cxn>
              </a:cxnLst>
              <a:rect l="T6" t="T7" r="T8" b="T9"/>
              <a:pathLst>
                <a:path w="805" h="1">
                  <a:moveTo>
                    <a:pt x="0" y="0"/>
                  </a:moveTo>
                  <a:lnTo>
                    <a:pt x="805" y="1"/>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9716" name="Group 49">
              <a:extLst>
                <a:ext uri="{FF2B5EF4-FFF2-40B4-BE49-F238E27FC236}">
                  <a16:creationId xmlns:a16="http://schemas.microsoft.com/office/drawing/2014/main" id="{B7AD0F1A-8EE2-4306-B7C1-D9BEAADBBEC7}"/>
                </a:ext>
              </a:extLst>
            </p:cNvPr>
            <p:cNvGrpSpPr>
              <a:grpSpLocks/>
            </p:cNvGrpSpPr>
            <p:nvPr/>
          </p:nvGrpSpPr>
          <p:grpSpPr bwMode="auto">
            <a:xfrm>
              <a:off x="3330" y="1278"/>
              <a:ext cx="428" cy="198"/>
              <a:chOff x="3600" y="219"/>
              <a:chExt cx="360" cy="175"/>
            </a:xfrm>
          </p:grpSpPr>
          <p:sp>
            <p:nvSpPr>
              <p:cNvPr id="669753" name="Oval 50">
                <a:extLst>
                  <a:ext uri="{FF2B5EF4-FFF2-40B4-BE49-F238E27FC236}">
                    <a16:creationId xmlns:a16="http://schemas.microsoft.com/office/drawing/2014/main" id="{DCDEB965-AD1C-47E1-AE2A-277C9324A0F3}"/>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69754" name="Line 51">
                <a:extLst>
                  <a:ext uri="{FF2B5EF4-FFF2-40B4-BE49-F238E27FC236}">
                    <a16:creationId xmlns:a16="http://schemas.microsoft.com/office/drawing/2014/main" id="{A8A5D8D1-A8C4-4416-8D5F-36F4D323B252}"/>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55" name="Line 52">
                <a:extLst>
                  <a:ext uri="{FF2B5EF4-FFF2-40B4-BE49-F238E27FC236}">
                    <a16:creationId xmlns:a16="http://schemas.microsoft.com/office/drawing/2014/main" id="{8ADE9E45-D396-4398-BCFC-00E1C07C2D2C}"/>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56" name="Rectangle 53">
                <a:extLst>
                  <a:ext uri="{FF2B5EF4-FFF2-40B4-BE49-F238E27FC236}">
                    <a16:creationId xmlns:a16="http://schemas.microsoft.com/office/drawing/2014/main" id="{3AB036E1-4065-4A6C-A9A4-4FEA062EAA66}"/>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669757" name="Oval 54">
                <a:extLst>
                  <a:ext uri="{FF2B5EF4-FFF2-40B4-BE49-F238E27FC236}">
                    <a16:creationId xmlns:a16="http://schemas.microsoft.com/office/drawing/2014/main" id="{C8201864-AB50-4D53-A796-868FBE770812}"/>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669758" name="Group 55">
                <a:extLst>
                  <a:ext uri="{FF2B5EF4-FFF2-40B4-BE49-F238E27FC236}">
                    <a16:creationId xmlns:a16="http://schemas.microsoft.com/office/drawing/2014/main" id="{55EA7C00-F391-41EE-BFF1-1D76767B264B}"/>
                  </a:ext>
                </a:extLst>
              </p:cNvPr>
              <p:cNvGrpSpPr>
                <a:grpSpLocks/>
              </p:cNvGrpSpPr>
              <p:nvPr/>
            </p:nvGrpSpPr>
            <p:grpSpPr bwMode="auto">
              <a:xfrm>
                <a:off x="3686" y="244"/>
                <a:ext cx="177" cy="66"/>
                <a:chOff x="2848" y="848"/>
                <a:chExt cx="140" cy="98"/>
              </a:xfrm>
            </p:grpSpPr>
            <p:sp>
              <p:nvSpPr>
                <p:cNvPr id="669763" name="Line 56">
                  <a:extLst>
                    <a:ext uri="{FF2B5EF4-FFF2-40B4-BE49-F238E27FC236}">
                      <a16:creationId xmlns:a16="http://schemas.microsoft.com/office/drawing/2014/main" id="{E5F3C070-CEFD-44DC-8051-6DDA635689A9}"/>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64" name="Line 57">
                  <a:extLst>
                    <a:ext uri="{FF2B5EF4-FFF2-40B4-BE49-F238E27FC236}">
                      <a16:creationId xmlns:a16="http://schemas.microsoft.com/office/drawing/2014/main" id="{CEE884EF-7FDA-455A-A7A3-DA11BBA48E37}"/>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65" name="Line 58">
                  <a:extLst>
                    <a:ext uri="{FF2B5EF4-FFF2-40B4-BE49-F238E27FC236}">
                      <a16:creationId xmlns:a16="http://schemas.microsoft.com/office/drawing/2014/main" id="{9FB3BA79-5BFF-426F-90ED-22AEA5CA3658}"/>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69759" name="Group 59">
                <a:extLst>
                  <a:ext uri="{FF2B5EF4-FFF2-40B4-BE49-F238E27FC236}">
                    <a16:creationId xmlns:a16="http://schemas.microsoft.com/office/drawing/2014/main" id="{585C6385-36C4-4FA1-B70F-8D44D3A5AD37}"/>
                  </a:ext>
                </a:extLst>
              </p:cNvPr>
              <p:cNvGrpSpPr>
                <a:grpSpLocks/>
              </p:cNvGrpSpPr>
              <p:nvPr/>
            </p:nvGrpSpPr>
            <p:grpSpPr bwMode="auto">
              <a:xfrm flipV="1">
                <a:off x="3686" y="243"/>
                <a:ext cx="177" cy="66"/>
                <a:chOff x="2848" y="848"/>
                <a:chExt cx="140" cy="98"/>
              </a:xfrm>
            </p:grpSpPr>
            <p:sp>
              <p:nvSpPr>
                <p:cNvPr id="669760" name="Line 60">
                  <a:extLst>
                    <a:ext uri="{FF2B5EF4-FFF2-40B4-BE49-F238E27FC236}">
                      <a16:creationId xmlns:a16="http://schemas.microsoft.com/office/drawing/2014/main" id="{C6F05534-6BD8-4928-A1BF-2731F73D92F0}"/>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61" name="Line 61">
                  <a:extLst>
                    <a:ext uri="{FF2B5EF4-FFF2-40B4-BE49-F238E27FC236}">
                      <a16:creationId xmlns:a16="http://schemas.microsoft.com/office/drawing/2014/main" id="{902118F6-95D4-4281-819D-BB67C495E837}"/>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62" name="Line 62">
                  <a:extLst>
                    <a:ext uri="{FF2B5EF4-FFF2-40B4-BE49-F238E27FC236}">
                      <a16:creationId xmlns:a16="http://schemas.microsoft.com/office/drawing/2014/main" id="{1B900223-D789-450B-A37C-A75B8AE06238}"/>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69717" name="Freeform 63">
              <a:extLst>
                <a:ext uri="{FF2B5EF4-FFF2-40B4-BE49-F238E27FC236}">
                  <a16:creationId xmlns:a16="http://schemas.microsoft.com/office/drawing/2014/main" id="{598BBC1C-F64C-48DB-A64E-4224172AC5AA}"/>
                </a:ext>
              </a:extLst>
            </p:cNvPr>
            <p:cNvSpPr>
              <a:spLocks/>
            </p:cNvSpPr>
            <p:nvPr/>
          </p:nvSpPr>
          <p:spPr bwMode="auto">
            <a:xfrm>
              <a:off x="223" y="1401"/>
              <a:ext cx="805" cy="1"/>
            </a:xfrm>
            <a:custGeom>
              <a:avLst/>
              <a:gdLst>
                <a:gd name="T0" fmla="*/ 0 w 805"/>
                <a:gd name="T1" fmla="*/ 0 h 1"/>
                <a:gd name="T2" fmla="*/ 805 w 805"/>
                <a:gd name="T3" fmla="*/ 1 h 1"/>
                <a:gd name="T4" fmla="*/ 0 60000 65536"/>
                <a:gd name="T5" fmla="*/ 0 60000 65536"/>
                <a:gd name="T6" fmla="*/ 0 w 805"/>
                <a:gd name="T7" fmla="*/ 0 h 1"/>
                <a:gd name="T8" fmla="*/ 805 w 805"/>
                <a:gd name="T9" fmla="*/ 1 h 1"/>
              </a:gdLst>
              <a:ahLst/>
              <a:cxnLst>
                <a:cxn ang="T4">
                  <a:pos x="T0" y="T1"/>
                </a:cxn>
                <a:cxn ang="T5">
                  <a:pos x="T2" y="T3"/>
                </a:cxn>
              </a:cxnLst>
              <a:rect l="T6" t="T7" r="T8" b="T9"/>
              <a:pathLst>
                <a:path w="805" h="1">
                  <a:moveTo>
                    <a:pt x="0" y="0"/>
                  </a:moveTo>
                  <a:lnTo>
                    <a:pt x="805" y="1"/>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9718" name="Freeform 64">
              <a:extLst>
                <a:ext uri="{FF2B5EF4-FFF2-40B4-BE49-F238E27FC236}">
                  <a16:creationId xmlns:a16="http://schemas.microsoft.com/office/drawing/2014/main" id="{92680321-5466-455E-A1AA-726BE48CD2EB}"/>
                </a:ext>
              </a:extLst>
            </p:cNvPr>
            <p:cNvSpPr>
              <a:spLocks/>
            </p:cNvSpPr>
            <p:nvPr/>
          </p:nvSpPr>
          <p:spPr bwMode="auto">
            <a:xfrm>
              <a:off x="3763" y="1386"/>
              <a:ext cx="805" cy="1"/>
            </a:xfrm>
            <a:custGeom>
              <a:avLst/>
              <a:gdLst>
                <a:gd name="T0" fmla="*/ 0 w 805"/>
                <a:gd name="T1" fmla="*/ 0 h 1"/>
                <a:gd name="T2" fmla="*/ 805 w 805"/>
                <a:gd name="T3" fmla="*/ 1 h 1"/>
                <a:gd name="T4" fmla="*/ 0 60000 65536"/>
                <a:gd name="T5" fmla="*/ 0 60000 65536"/>
                <a:gd name="T6" fmla="*/ 0 w 805"/>
                <a:gd name="T7" fmla="*/ 0 h 1"/>
                <a:gd name="T8" fmla="*/ 805 w 805"/>
                <a:gd name="T9" fmla="*/ 1 h 1"/>
              </a:gdLst>
              <a:ahLst/>
              <a:cxnLst>
                <a:cxn ang="T4">
                  <a:pos x="T0" y="T1"/>
                </a:cxn>
                <a:cxn ang="T5">
                  <a:pos x="T2" y="T3"/>
                </a:cxn>
              </a:cxnLst>
              <a:rect l="T6" t="T7" r="T8" b="T9"/>
              <a:pathLst>
                <a:path w="805" h="1">
                  <a:moveTo>
                    <a:pt x="0" y="0"/>
                  </a:moveTo>
                  <a:lnTo>
                    <a:pt x="805" y="1"/>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69719" name="Group 65">
              <a:extLst>
                <a:ext uri="{FF2B5EF4-FFF2-40B4-BE49-F238E27FC236}">
                  <a16:creationId xmlns:a16="http://schemas.microsoft.com/office/drawing/2014/main" id="{20C26595-1735-4C73-8A08-F22D9CF0756D}"/>
                </a:ext>
              </a:extLst>
            </p:cNvPr>
            <p:cNvGrpSpPr>
              <a:grpSpLocks/>
            </p:cNvGrpSpPr>
            <p:nvPr/>
          </p:nvGrpSpPr>
          <p:grpSpPr bwMode="auto">
            <a:xfrm>
              <a:off x="4840" y="1291"/>
              <a:ext cx="426" cy="198"/>
              <a:chOff x="3600" y="219"/>
              <a:chExt cx="360" cy="175"/>
            </a:xfrm>
          </p:grpSpPr>
          <p:sp>
            <p:nvSpPr>
              <p:cNvPr id="669740" name="Oval 66">
                <a:extLst>
                  <a:ext uri="{FF2B5EF4-FFF2-40B4-BE49-F238E27FC236}">
                    <a16:creationId xmlns:a16="http://schemas.microsoft.com/office/drawing/2014/main" id="{C3FA7CDA-70B7-4CB2-9344-9BE81EDC80D1}"/>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69741" name="Line 67">
                <a:extLst>
                  <a:ext uri="{FF2B5EF4-FFF2-40B4-BE49-F238E27FC236}">
                    <a16:creationId xmlns:a16="http://schemas.microsoft.com/office/drawing/2014/main" id="{D589E077-C336-42CF-8274-4E60B0B09E38}"/>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42" name="Line 68">
                <a:extLst>
                  <a:ext uri="{FF2B5EF4-FFF2-40B4-BE49-F238E27FC236}">
                    <a16:creationId xmlns:a16="http://schemas.microsoft.com/office/drawing/2014/main" id="{8D6D9129-9A9E-4213-931C-16588660C24C}"/>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43" name="Rectangle 69">
                <a:extLst>
                  <a:ext uri="{FF2B5EF4-FFF2-40B4-BE49-F238E27FC236}">
                    <a16:creationId xmlns:a16="http://schemas.microsoft.com/office/drawing/2014/main" id="{FBBD8DC8-37D5-4544-9B41-EC52FB7EB28E}"/>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669744" name="Oval 70">
                <a:extLst>
                  <a:ext uri="{FF2B5EF4-FFF2-40B4-BE49-F238E27FC236}">
                    <a16:creationId xmlns:a16="http://schemas.microsoft.com/office/drawing/2014/main" id="{1F0D8C80-4D51-42F5-85CA-026061330480}"/>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669745" name="Group 71">
                <a:extLst>
                  <a:ext uri="{FF2B5EF4-FFF2-40B4-BE49-F238E27FC236}">
                    <a16:creationId xmlns:a16="http://schemas.microsoft.com/office/drawing/2014/main" id="{DC28C8B0-A733-4C0D-B389-80D2DC59FB37}"/>
                  </a:ext>
                </a:extLst>
              </p:cNvPr>
              <p:cNvGrpSpPr>
                <a:grpSpLocks/>
              </p:cNvGrpSpPr>
              <p:nvPr/>
            </p:nvGrpSpPr>
            <p:grpSpPr bwMode="auto">
              <a:xfrm>
                <a:off x="3686" y="244"/>
                <a:ext cx="177" cy="66"/>
                <a:chOff x="2848" y="848"/>
                <a:chExt cx="140" cy="98"/>
              </a:xfrm>
            </p:grpSpPr>
            <p:sp>
              <p:nvSpPr>
                <p:cNvPr id="669750" name="Line 72">
                  <a:extLst>
                    <a:ext uri="{FF2B5EF4-FFF2-40B4-BE49-F238E27FC236}">
                      <a16:creationId xmlns:a16="http://schemas.microsoft.com/office/drawing/2014/main" id="{0960EB41-C98D-4878-A4A4-DC4A55269F49}"/>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51" name="Line 73">
                  <a:extLst>
                    <a:ext uri="{FF2B5EF4-FFF2-40B4-BE49-F238E27FC236}">
                      <a16:creationId xmlns:a16="http://schemas.microsoft.com/office/drawing/2014/main" id="{64C9E935-28D7-406E-87F9-35FCEAA92D9F}"/>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52" name="Line 74">
                  <a:extLst>
                    <a:ext uri="{FF2B5EF4-FFF2-40B4-BE49-F238E27FC236}">
                      <a16:creationId xmlns:a16="http://schemas.microsoft.com/office/drawing/2014/main" id="{F2B1A78B-E194-4552-A76F-2D25EB64C605}"/>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69746" name="Group 75">
                <a:extLst>
                  <a:ext uri="{FF2B5EF4-FFF2-40B4-BE49-F238E27FC236}">
                    <a16:creationId xmlns:a16="http://schemas.microsoft.com/office/drawing/2014/main" id="{2F100E57-9B13-4FCE-B00D-AE6E52A3607A}"/>
                  </a:ext>
                </a:extLst>
              </p:cNvPr>
              <p:cNvGrpSpPr>
                <a:grpSpLocks/>
              </p:cNvGrpSpPr>
              <p:nvPr/>
            </p:nvGrpSpPr>
            <p:grpSpPr bwMode="auto">
              <a:xfrm flipV="1">
                <a:off x="3686" y="243"/>
                <a:ext cx="177" cy="66"/>
                <a:chOff x="2848" y="848"/>
                <a:chExt cx="140" cy="98"/>
              </a:xfrm>
            </p:grpSpPr>
            <p:sp>
              <p:nvSpPr>
                <p:cNvPr id="669747" name="Line 76">
                  <a:extLst>
                    <a:ext uri="{FF2B5EF4-FFF2-40B4-BE49-F238E27FC236}">
                      <a16:creationId xmlns:a16="http://schemas.microsoft.com/office/drawing/2014/main" id="{7B02E61E-240F-4620-BCC1-F9B5294909E2}"/>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48" name="Line 77">
                  <a:extLst>
                    <a:ext uri="{FF2B5EF4-FFF2-40B4-BE49-F238E27FC236}">
                      <a16:creationId xmlns:a16="http://schemas.microsoft.com/office/drawing/2014/main" id="{3402210C-5B74-4226-9A79-BC3A9893C1EF}"/>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49" name="Line 78">
                  <a:extLst>
                    <a:ext uri="{FF2B5EF4-FFF2-40B4-BE49-F238E27FC236}">
                      <a16:creationId xmlns:a16="http://schemas.microsoft.com/office/drawing/2014/main" id="{64E388FA-1C47-4F2D-8F8D-8AFAB191FD58}"/>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69720" name="Line 79">
              <a:extLst>
                <a:ext uri="{FF2B5EF4-FFF2-40B4-BE49-F238E27FC236}">
                  <a16:creationId xmlns:a16="http://schemas.microsoft.com/office/drawing/2014/main" id="{FA08C0B6-5E13-4793-866F-7D79035CD282}"/>
                </a:ext>
              </a:extLst>
            </p:cNvPr>
            <p:cNvSpPr>
              <a:spLocks noChangeShapeType="1"/>
            </p:cNvSpPr>
            <p:nvPr/>
          </p:nvSpPr>
          <p:spPr bwMode="auto">
            <a:xfrm flipV="1">
              <a:off x="1341" y="1015"/>
              <a:ext cx="392"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21" name="Line 80">
              <a:extLst>
                <a:ext uri="{FF2B5EF4-FFF2-40B4-BE49-F238E27FC236}">
                  <a16:creationId xmlns:a16="http://schemas.microsoft.com/office/drawing/2014/main" id="{95E6407D-B90E-4E35-A716-596C5D99DF81}"/>
                </a:ext>
              </a:extLst>
            </p:cNvPr>
            <p:cNvSpPr>
              <a:spLocks noChangeShapeType="1"/>
            </p:cNvSpPr>
            <p:nvPr/>
          </p:nvSpPr>
          <p:spPr bwMode="auto">
            <a:xfrm flipV="1">
              <a:off x="2497" y="1037"/>
              <a:ext cx="392"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22" name="Line 81">
              <a:extLst>
                <a:ext uri="{FF2B5EF4-FFF2-40B4-BE49-F238E27FC236}">
                  <a16:creationId xmlns:a16="http://schemas.microsoft.com/office/drawing/2014/main" id="{A9F60F68-F945-4FB3-9634-C9814618BD3E}"/>
                </a:ext>
              </a:extLst>
            </p:cNvPr>
            <p:cNvSpPr>
              <a:spLocks noChangeShapeType="1"/>
            </p:cNvSpPr>
            <p:nvPr/>
          </p:nvSpPr>
          <p:spPr bwMode="auto">
            <a:xfrm flipV="1">
              <a:off x="3653" y="1059"/>
              <a:ext cx="392"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23" name="Line 82">
              <a:extLst>
                <a:ext uri="{FF2B5EF4-FFF2-40B4-BE49-F238E27FC236}">
                  <a16:creationId xmlns:a16="http://schemas.microsoft.com/office/drawing/2014/main" id="{D4821D87-FE20-435D-8E40-E55897A391C8}"/>
                </a:ext>
              </a:extLst>
            </p:cNvPr>
            <p:cNvSpPr>
              <a:spLocks noChangeShapeType="1"/>
            </p:cNvSpPr>
            <p:nvPr/>
          </p:nvSpPr>
          <p:spPr bwMode="auto">
            <a:xfrm flipV="1">
              <a:off x="5143" y="1030"/>
              <a:ext cx="392"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24" name="Line 83">
              <a:extLst>
                <a:ext uri="{FF2B5EF4-FFF2-40B4-BE49-F238E27FC236}">
                  <a16:creationId xmlns:a16="http://schemas.microsoft.com/office/drawing/2014/main" id="{CDC40B81-88EA-476F-B02D-DDF9D3556955}"/>
                </a:ext>
              </a:extLst>
            </p:cNvPr>
            <p:cNvSpPr>
              <a:spLocks noChangeShapeType="1"/>
            </p:cNvSpPr>
            <p:nvPr/>
          </p:nvSpPr>
          <p:spPr bwMode="auto">
            <a:xfrm>
              <a:off x="5149" y="1503"/>
              <a:ext cx="392"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25" name="Line 84">
              <a:extLst>
                <a:ext uri="{FF2B5EF4-FFF2-40B4-BE49-F238E27FC236}">
                  <a16:creationId xmlns:a16="http://schemas.microsoft.com/office/drawing/2014/main" id="{354DA4D1-7552-4171-91A6-61AB82B556B0}"/>
                </a:ext>
              </a:extLst>
            </p:cNvPr>
            <p:cNvSpPr>
              <a:spLocks noChangeShapeType="1"/>
            </p:cNvSpPr>
            <p:nvPr/>
          </p:nvSpPr>
          <p:spPr bwMode="auto">
            <a:xfrm>
              <a:off x="1348" y="1482"/>
              <a:ext cx="814" cy="41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26" name="Freeform 85">
              <a:extLst>
                <a:ext uri="{FF2B5EF4-FFF2-40B4-BE49-F238E27FC236}">
                  <a16:creationId xmlns:a16="http://schemas.microsoft.com/office/drawing/2014/main" id="{CD131D15-467A-4073-AF97-2E22BF947B31}"/>
                </a:ext>
              </a:extLst>
            </p:cNvPr>
            <p:cNvSpPr>
              <a:spLocks/>
            </p:cNvSpPr>
            <p:nvPr/>
          </p:nvSpPr>
          <p:spPr bwMode="auto">
            <a:xfrm rot="1183889">
              <a:off x="1431" y="1577"/>
              <a:ext cx="690" cy="274"/>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69727" name="Freeform 86">
              <a:extLst>
                <a:ext uri="{FF2B5EF4-FFF2-40B4-BE49-F238E27FC236}">
                  <a16:creationId xmlns:a16="http://schemas.microsoft.com/office/drawing/2014/main" id="{EA1AD639-1B72-453E-B585-9D2A947FD8DF}"/>
                </a:ext>
              </a:extLst>
            </p:cNvPr>
            <p:cNvSpPr>
              <a:spLocks/>
            </p:cNvSpPr>
            <p:nvPr/>
          </p:nvSpPr>
          <p:spPr bwMode="auto">
            <a:xfrm>
              <a:off x="224" y="1252"/>
              <a:ext cx="690" cy="274"/>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69728" name="Freeform 87">
              <a:extLst>
                <a:ext uri="{FF2B5EF4-FFF2-40B4-BE49-F238E27FC236}">
                  <a16:creationId xmlns:a16="http://schemas.microsoft.com/office/drawing/2014/main" id="{B56251EE-C739-4CCC-AFA2-4CEA78C504F6}"/>
                </a:ext>
              </a:extLst>
            </p:cNvPr>
            <p:cNvSpPr>
              <a:spLocks/>
            </p:cNvSpPr>
            <p:nvPr/>
          </p:nvSpPr>
          <p:spPr bwMode="auto">
            <a:xfrm>
              <a:off x="2616" y="1244"/>
              <a:ext cx="690" cy="274"/>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69729" name="Freeform 88">
              <a:extLst>
                <a:ext uri="{FF2B5EF4-FFF2-40B4-BE49-F238E27FC236}">
                  <a16:creationId xmlns:a16="http://schemas.microsoft.com/office/drawing/2014/main" id="{C261C356-DFB9-4B0B-A0E3-FE28DDF4DD3F}"/>
                </a:ext>
              </a:extLst>
            </p:cNvPr>
            <p:cNvSpPr>
              <a:spLocks/>
            </p:cNvSpPr>
            <p:nvPr/>
          </p:nvSpPr>
          <p:spPr bwMode="auto">
            <a:xfrm>
              <a:off x="3764" y="1237"/>
              <a:ext cx="690" cy="274"/>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69730" name="Freeform 89">
              <a:extLst>
                <a:ext uri="{FF2B5EF4-FFF2-40B4-BE49-F238E27FC236}">
                  <a16:creationId xmlns:a16="http://schemas.microsoft.com/office/drawing/2014/main" id="{723EA6CC-207A-40DF-853A-702AEB2B97E4}"/>
                </a:ext>
              </a:extLst>
            </p:cNvPr>
            <p:cNvSpPr>
              <a:spLocks/>
            </p:cNvSpPr>
            <p:nvPr/>
          </p:nvSpPr>
          <p:spPr bwMode="auto">
            <a:xfrm rot="-2589433">
              <a:off x="5070" y="881"/>
              <a:ext cx="690" cy="274"/>
            </a:xfrm>
            <a:custGeom>
              <a:avLst/>
              <a:gdLst>
                <a:gd name="T0" fmla="*/ 391 w 690"/>
                <a:gd name="T1" fmla="*/ 60 h 274"/>
                <a:gd name="T2" fmla="*/ 73 w 690"/>
                <a:gd name="T3" fmla="*/ 30 h 274"/>
                <a:gd name="T4" fmla="*/ 88 w 690"/>
                <a:gd name="T5" fmla="*/ 238 h 274"/>
                <a:gd name="T6" fmla="*/ 599 w 690"/>
                <a:gd name="T7" fmla="*/ 245 h 274"/>
                <a:gd name="T8" fmla="*/ 636 w 690"/>
                <a:gd name="T9" fmla="*/ 75 h 274"/>
                <a:gd name="T10" fmla="*/ 391 w 690"/>
                <a:gd name="T11" fmla="*/ 60 h 274"/>
                <a:gd name="T12" fmla="*/ 0 60000 65536"/>
                <a:gd name="T13" fmla="*/ 0 60000 65536"/>
                <a:gd name="T14" fmla="*/ 0 60000 65536"/>
                <a:gd name="T15" fmla="*/ 0 60000 65536"/>
                <a:gd name="T16" fmla="*/ 0 60000 65536"/>
                <a:gd name="T17" fmla="*/ 0 60000 65536"/>
                <a:gd name="T18" fmla="*/ 0 w 690"/>
                <a:gd name="T19" fmla="*/ 0 h 274"/>
                <a:gd name="T20" fmla="*/ 690 w 690"/>
                <a:gd name="T21" fmla="*/ 274 h 274"/>
              </a:gdLst>
              <a:ahLst/>
              <a:cxnLst>
                <a:cxn ang="T12">
                  <a:pos x="T0" y="T1"/>
                </a:cxn>
                <a:cxn ang="T13">
                  <a:pos x="T2" y="T3"/>
                </a:cxn>
                <a:cxn ang="T14">
                  <a:pos x="T4" y="T5"/>
                </a:cxn>
                <a:cxn ang="T15">
                  <a:pos x="T6" y="T7"/>
                </a:cxn>
                <a:cxn ang="T16">
                  <a:pos x="T8" y="T9"/>
                </a:cxn>
                <a:cxn ang="T17">
                  <a:pos x="T10" y="T11"/>
                </a:cxn>
              </a:cxnLst>
              <a:rect l="T18" t="T19" r="T20" b="T21"/>
              <a:pathLst>
                <a:path w="690" h="274">
                  <a:moveTo>
                    <a:pt x="391" y="60"/>
                  </a:moveTo>
                  <a:cubicBezTo>
                    <a:pt x="297" y="52"/>
                    <a:pt x="123" y="0"/>
                    <a:pt x="73" y="30"/>
                  </a:cubicBezTo>
                  <a:cubicBezTo>
                    <a:pt x="23" y="60"/>
                    <a:pt x="0" y="202"/>
                    <a:pt x="88" y="238"/>
                  </a:cubicBezTo>
                  <a:cubicBezTo>
                    <a:pt x="176" y="274"/>
                    <a:pt x="508" y="272"/>
                    <a:pt x="599" y="245"/>
                  </a:cubicBezTo>
                  <a:cubicBezTo>
                    <a:pt x="690" y="218"/>
                    <a:pt x="671" y="106"/>
                    <a:pt x="636" y="75"/>
                  </a:cubicBezTo>
                  <a:cubicBezTo>
                    <a:pt x="601" y="44"/>
                    <a:pt x="485" y="68"/>
                    <a:pt x="391" y="6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669731" name="Text Box 90">
              <a:extLst>
                <a:ext uri="{FF2B5EF4-FFF2-40B4-BE49-F238E27FC236}">
                  <a16:creationId xmlns:a16="http://schemas.microsoft.com/office/drawing/2014/main" id="{96D5FEDB-5613-4663-B2F1-116618B3022E}"/>
                </a:ext>
              </a:extLst>
            </p:cNvPr>
            <p:cNvSpPr txBox="1">
              <a:spLocks noChangeArrowheads="1"/>
            </p:cNvSpPr>
            <p:nvPr/>
          </p:nvSpPr>
          <p:spPr bwMode="auto">
            <a:xfrm>
              <a:off x="409" y="1219"/>
              <a:ext cx="24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solidFill>
                    <a:srgbClr val="FF0000"/>
                  </a:solidFill>
                </a:rPr>
                <a:t>w</a:t>
              </a:r>
              <a:endParaRPr lang="en-US" altLang="en-US" sz="2400"/>
            </a:p>
          </p:txBody>
        </p:sp>
        <p:sp>
          <p:nvSpPr>
            <p:cNvPr id="669732" name="Text Box 91">
              <a:extLst>
                <a:ext uri="{FF2B5EF4-FFF2-40B4-BE49-F238E27FC236}">
                  <a16:creationId xmlns:a16="http://schemas.microsoft.com/office/drawing/2014/main" id="{4A5D49B4-A5AB-4F05-B18B-7FF3EE4B3FAF}"/>
                </a:ext>
              </a:extLst>
            </p:cNvPr>
            <p:cNvSpPr txBox="1">
              <a:spLocks noChangeArrowheads="1"/>
            </p:cNvSpPr>
            <p:nvPr/>
          </p:nvSpPr>
          <p:spPr bwMode="auto">
            <a:xfrm>
              <a:off x="1675" y="1249"/>
              <a:ext cx="2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solidFill>
                    <a:srgbClr val="FF0000"/>
                  </a:solidFill>
                </a:rPr>
                <a:t>x</a:t>
              </a:r>
              <a:endParaRPr lang="en-US" altLang="en-US" sz="2400"/>
            </a:p>
          </p:txBody>
        </p:sp>
        <p:sp>
          <p:nvSpPr>
            <p:cNvPr id="669733" name="Text Box 92">
              <a:extLst>
                <a:ext uri="{FF2B5EF4-FFF2-40B4-BE49-F238E27FC236}">
                  <a16:creationId xmlns:a16="http://schemas.microsoft.com/office/drawing/2014/main" id="{3133FB9A-0E4A-4DF4-A3D7-F448987E7FA1}"/>
                </a:ext>
              </a:extLst>
            </p:cNvPr>
            <p:cNvSpPr txBox="1">
              <a:spLocks noChangeArrowheads="1"/>
            </p:cNvSpPr>
            <p:nvPr/>
          </p:nvSpPr>
          <p:spPr bwMode="auto">
            <a:xfrm>
              <a:off x="3948" y="1249"/>
              <a:ext cx="2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solidFill>
                    <a:srgbClr val="FF0000"/>
                  </a:solidFill>
                </a:rPr>
                <a:t>y</a:t>
              </a:r>
              <a:endParaRPr lang="en-US" altLang="en-US" sz="2400"/>
            </a:p>
          </p:txBody>
        </p:sp>
        <p:sp>
          <p:nvSpPr>
            <p:cNvPr id="669734" name="Text Box 93">
              <a:extLst>
                <a:ext uri="{FF2B5EF4-FFF2-40B4-BE49-F238E27FC236}">
                  <a16:creationId xmlns:a16="http://schemas.microsoft.com/office/drawing/2014/main" id="{5512E647-5826-4AB7-8C7B-CAE9285CB240}"/>
                </a:ext>
              </a:extLst>
            </p:cNvPr>
            <p:cNvSpPr txBox="1">
              <a:spLocks noChangeArrowheads="1"/>
            </p:cNvSpPr>
            <p:nvPr/>
          </p:nvSpPr>
          <p:spPr bwMode="auto">
            <a:xfrm>
              <a:off x="5310" y="908"/>
              <a:ext cx="2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solidFill>
                    <a:srgbClr val="FF0000"/>
                  </a:solidFill>
                </a:rPr>
                <a:t>z</a:t>
              </a:r>
              <a:endParaRPr lang="en-US" altLang="en-US" sz="2400"/>
            </a:p>
          </p:txBody>
        </p:sp>
        <p:sp>
          <p:nvSpPr>
            <p:cNvPr id="669735" name="Text Box 94">
              <a:extLst>
                <a:ext uri="{FF2B5EF4-FFF2-40B4-BE49-F238E27FC236}">
                  <a16:creationId xmlns:a16="http://schemas.microsoft.com/office/drawing/2014/main" id="{65E9DF77-172F-477A-AC7E-F01C3B102981}"/>
                </a:ext>
              </a:extLst>
            </p:cNvPr>
            <p:cNvSpPr txBox="1">
              <a:spLocks noChangeArrowheads="1"/>
            </p:cNvSpPr>
            <p:nvPr/>
          </p:nvSpPr>
          <p:spPr bwMode="auto">
            <a:xfrm>
              <a:off x="1076" y="1448"/>
              <a:ext cx="2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A</a:t>
              </a:r>
            </a:p>
          </p:txBody>
        </p:sp>
        <p:sp>
          <p:nvSpPr>
            <p:cNvPr id="669736" name="Text Box 95">
              <a:extLst>
                <a:ext uri="{FF2B5EF4-FFF2-40B4-BE49-F238E27FC236}">
                  <a16:creationId xmlns:a16="http://schemas.microsoft.com/office/drawing/2014/main" id="{9AA60478-65CB-427B-AA00-8F19B8F9B570}"/>
                </a:ext>
              </a:extLst>
            </p:cNvPr>
            <p:cNvSpPr txBox="1">
              <a:spLocks noChangeArrowheads="1"/>
            </p:cNvSpPr>
            <p:nvPr/>
          </p:nvSpPr>
          <p:spPr bwMode="auto">
            <a:xfrm>
              <a:off x="2246" y="1952"/>
              <a:ext cx="2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C</a:t>
              </a:r>
            </a:p>
          </p:txBody>
        </p:sp>
        <p:sp>
          <p:nvSpPr>
            <p:cNvPr id="669737" name="Text Box 96">
              <a:extLst>
                <a:ext uri="{FF2B5EF4-FFF2-40B4-BE49-F238E27FC236}">
                  <a16:creationId xmlns:a16="http://schemas.microsoft.com/office/drawing/2014/main" id="{51253765-E0F6-4815-ACDA-CE4CA1708089}"/>
                </a:ext>
              </a:extLst>
            </p:cNvPr>
            <p:cNvSpPr txBox="1">
              <a:spLocks noChangeArrowheads="1"/>
            </p:cNvSpPr>
            <p:nvPr/>
          </p:nvSpPr>
          <p:spPr bwMode="auto">
            <a:xfrm>
              <a:off x="2245" y="146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D</a:t>
              </a:r>
            </a:p>
          </p:txBody>
        </p:sp>
        <p:sp>
          <p:nvSpPr>
            <p:cNvPr id="669738" name="Text Box 97">
              <a:extLst>
                <a:ext uri="{FF2B5EF4-FFF2-40B4-BE49-F238E27FC236}">
                  <a16:creationId xmlns:a16="http://schemas.microsoft.com/office/drawing/2014/main" id="{3121A8C9-5D5A-421F-8CF2-2028C5250CD8}"/>
                </a:ext>
              </a:extLst>
            </p:cNvPr>
            <p:cNvSpPr txBox="1">
              <a:spLocks noChangeArrowheads="1"/>
            </p:cNvSpPr>
            <p:nvPr/>
          </p:nvSpPr>
          <p:spPr bwMode="auto">
            <a:xfrm>
              <a:off x="3401" y="1485"/>
              <a:ext cx="2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B</a:t>
              </a:r>
            </a:p>
          </p:txBody>
        </p:sp>
        <p:sp>
          <p:nvSpPr>
            <p:cNvPr id="669739" name="Line 99">
              <a:extLst>
                <a:ext uri="{FF2B5EF4-FFF2-40B4-BE49-F238E27FC236}">
                  <a16:creationId xmlns:a16="http://schemas.microsoft.com/office/drawing/2014/main" id="{D196BC31-C0FD-4016-B554-DEFCCBB09B40}"/>
                </a:ext>
              </a:extLst>
            </p:cNvPr>
            <p:cNvSpPr>
              <a:spLocks noChangeShapeType="1"/>
            </p:cNvSpPr>
            <p:nvPr/>
          </p:nvSpPr>
          <p:spPr bwMode="auto">
            <a:xfrm>
              <a:off x="2592" y="1923"/>
              <a:ext cx="477" cy="1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69703" name="Text Box 100">
            <a:extLst>
              <a:ext uri="{FF2B5EF4-FFF2-40B4-BE49-F238E27FC236}">
                <a16:creationId xmlns:a16="http://schemas.microsoft.com/office/drawing/2014/main" id="{CF00F292-560F-40AB-B6CA-8CB27FB675DE}"/>
              </a:ext>
            </a:extLst>
          </p:cNvPr>
          <p:cNvSpPr txBox="1">
            <a:spLocks noChangeArrowheads="1"/>
          </p:cNvSpPr>
          <p:nvPr/>
        </p:nvSpPr>
        <p:spPr bwMode="auto">
          <a:xfrm>
            <a:off x="298450" y="1049338"/>
            <a:ext cx="2308225" cy="125095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b="1">
                <a:solidFill>
                  <a:schemeClr val="accent2"/>
                </a:solidFill>
              </a:rPr>
              <a:t> DstN    Next  hops</a:t>
            </a:r>
          </a:p>
          <a:p>
            <a:pPr>
              <a:spcBef>
                <a:spcPct val="0"/>
              </a:spcBef>
              <a:buClrTx/>
              <a:buSzTx/>
              <a:buFontTx/>
              <a:buNone/>
            </a:pPr>
            <a:r>
              <a:rPr lang="en-US" altLang="en-US" sz="1600" b="1"/>
              <a:t>   </a:t>
            </a:r>
            <a:r>
              <a:rPr lang="en-US" altLang="en-US" sz="1600" b="1">
                <a:solidFill>
                  <a:srgbClr val="FF0000"/>
                </a:solidFill>
              </a:rPr>
              <a:t>w</a:t>
            </a:r>
            <a:r>
              <a:rPr lang="en-US" altLang="en-US" sz="1600" b="1"/>
              <a:t>	  -     1</a:t>
            </a:r>
          </a:p>
          <a:p>
            <a:pPr>
              <a:spcBef>
                <a:spcPct val="0"/>
              </a:spcBef>
              <a:buClrTx/>
              <a:buSzTx/>
              <a:buFontTx/>
              <a:buNone/>
            </a:pPr>
            <a:r>
              <a:rPr lang="en-US" altLang="en-US" sz="1600" b="1"/>
              <a:t>   </a:t>
            </a:r>
            <a:r>
              <a:rPr lang="en-US" altLang="en-US" sz="1600" b="1">
                <a:solidFill>
                  <a:srgbClr val="FF0000"/>
                </a:solidFill>
              </a:rPr>
              <a:t>x</a:t>
            </a:r>
            <a:r>
              <a:rPr lang="en-US" altLang="en-US" sz="1600" b="1"/>
              <a:t>	  -     1</a:t>
            </a:r>
          </a:p>
          <a:p>
            <a:pPr>
              <a:spcBef>
                <a:spcPct val="0"/>
              </a:spcBef>
              <a:buClrTx/>
              <a:buSzTx/>
              <a:buFontTx/>
              <a:buNone/>
            </a:pPr>
            <a:r>
              <a:rPr lang="en-US" altLang="en-US" sz="1600" b="1">
                <a:solidFill>
                  <a:srgbClr val="FF0000"/>
                </a:solidFill>
              </a:rPr>
              <a:t>   z</a:t>
            </a:r>
            <a:r>
              <a:rPr lang="en-US" altLang="en-US" sz="1600" b="1"/>
              <a:t>	  C     4</a:t>
            </a:r>
          </a:p>
          <a:p>
            <a:pPr>
              <a:spcBef>
                <a:spcPct val="0"/>
              </a:spcBef>
              <a:buClrTx/>
              <a:buSzTx/>
              <a:buFontTx/>
              <a:buNone/>
            </a:pPr>
            <a:r>
              <a:rPr lang="en-US" altLang="en-US" sz="1600" b="1"/>
              <a:t>   ….	  …    ...</a:t>
            </a:r>
          </a:p>
        </p:txBody>
      </p:sp>
      <p:sp>
        <p:nvSpPr>
          <p:cNvPr id="669704" name="Text Box 102">
            <a:extLst>
              <a:ext uri="{FF2B5EF4-FFF2-40B4-BE49-F238E27FC236}">
                <a16:creationId xmlns:a16="http://schemas.microsoft.com/office/drawing/2014/main" id="{C1B129B5-F6AB-4FBE-A769-DD37648995C5}"/>
              </a:ext>
            </a:extLst>
          </p:cNvPr>
          <p:cNvSpPr txBox="1">
            <a:spLocks noChangeArrowheads="1"/>
          </p:cNvSpPr>
          <p:nvPr/>
        </p:nvSpPr>
        <p:spPr bwMode="auto">
          <a:xfrm>
            <a:off x="3048000" y="1103313"/>
            <a:ext cx="19526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b="1">
                <a:solidFill>
                  <a:schemeClr val="accent2"/>
                </a:solidFill>
              </a:rPr>
              <a:t>Advertisement</a:t>
            </a:r>
          </a:p>
          <a:p>
            <a:pPr>
              <a:spcBef>
                <a:spcPct val="0"/>
              </a:spcBef>
              <a:buClrTx/>
              <a:buSzTx/>
              <a:buFontTx/>
              <a:buNone/>
            </a:pPr>
            <a:r>
              <a:rPr lang="en-US" altLang="en-US" sz="2000" b="1">
                <a:solidFill>
                  <a:schemeClr val="accent2"/>
                </a:solidFill>
              </a:rPr>
              <a:t>from A to D</a:t>
            </a:r>
            <a:endParaRPr lang="en-US" altLang="en-US" sz="2400"/>
          </a:p>
        </p:txBody>
      </p:sp>
      <p:sp>
        <p:nvSpPr>
          <p:cNvPr id="669705" name="Line 103">
            <a:extLst>
              <a:ext uri="{FF2B5EF4-FFF2-40B4-BE49-F238E27FC236}">
                <a16:creationId xmlns:a16="http://schemas.microsoft.com/office/drawing/2014/main" id="{AC18B52D-E2F7-4579-A626-002280EA9E9B}"/>
              </a:ext>
            </a:extLst>
          </p:cNvPr>
          <p:cNvSpPr>
            <a:spLocks noChangeShapeType="1"/>
          </p:cNvSpPr>
          <p:nvPr/>
        </p:nvSpPr>
        <p:spPr bwMode="auto">
          <a:xfrm flipH="1">
            <a:off x="2649538" y="1452563"/>
            <a:ext cx="330200" cy="1841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69706" name="Line 104">
            <a:extLst>
              <a:ext uri="{FF2B5EF4-FFF2-40B4-BE49-F238E27FC236}">
                <a16:creationId xmlns:a16="http://schemas.microsoft.com/office/drawing/2014/main" id="{ECDC907D-6C3C-4CC3-BEC0-6D83846E1AA8}"/>
              </a:ext>
            </a:extLst>
          </p:cNvPr>
          <p:cNvSpPr>
            <a:spLocks noChangeShapeType="1"/>
          </p:cNvSpPr>
          <p:nvPr/>
        </p:nvSpPr>
        <p:spPr bwMode="auto">
          <a:xfrm>
            <a:off x="4140200" y="5249863"/>
            <a:ext cx="354013" cy="2444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07" name="Line 105">
            <a:extLst>
              <a:ext uri="{FF2B5EF4-FFF2-40B4-BE49-F238E27FC236}">
                <a16:creationId xmlns:a16="http://schemas.microsoft.com/office/drawing/2014/main" id="{7912DD3E-1556-4F6F-A3EE-1FA5EFE8D017}"/>
              </a:ext>
            </a:extLst>
          </p:cNvPr>
          <p:cNvSpPr>
            <a:spLocks noChangeShapeType="1"/>
          </p:cNvSpPr>
          <p:nvPr/>
        </p:nvSpPr>
        <p:spPr bwMode="auto">
          <a:xfrm flipV="1">
            <a:off x="4127500" y="5238750"/>
            <a:ext cx="354013" cy="280988"/>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08" name="Line 108">
            <a:extLst>
              <a:ext uri="{FF2B5EF4-FFF2-40B4-BE49-F238E27FC236}">
                <a16:creationId xmlns:a16="http://schemas.microsoft.com/office/drawing/2014/main" id="{E3868CC3-AF60-4505-A39B-0B8E2D719DE7}"/>
              </a:ext>
            </a:extLst>
          </p:cNvPr>
          <p:cNvSpPr>
            <a:spLocks noChangeShapeType="1"/>
          </p:cNvSpPr>
          <p:nvPr/>
        </p:nvSpPr>
        <p:spPr bwMode="auto">
          <a:xfrm>
            <a:off x="6880225" y="5267325"/>
            <a:ext cx="354013" cy="2444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9709" name="Line 109">
            <a:extLst>
              <a:ext uri="{FF2B5EF4-FFF2-40B4-BE49-F238E27FC236}">
                <a16:creationId xmlns:a16="http://schemas.microsoft.com/office/drawing/2014/main" id="{8FE8FC31-0AC3-4DE3-972A-4041810F4DC2}"/>
              </a:ext>
            </a:extLst>
          </p:cNvPr>
          <p:cNvSpPr>
            <a:spLocks noChangeShapeType="1"/>
          </p:cNvSpPr>
          <p:nvPr/>
        </p:nvSpPr>
        <p:spPr bwMode="auto">
          <a:xfrm flipV="1">
            <a:off x="6880225" y="5219700"/>
            <a:ext cx="354013" cy="280988"/>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Slide Number Placeholder 5">
            <a:extLst>
              <a:ext uri="{FF2B5EF4-FFF2-40B4-BE49-F238E27FC236}">
                <a16:creationId xmlns:a16="http://schemas.microsoft.com/office/drawing/2014/main" id="{06D6E728-8D73-4009-BE89-98C223EB7AD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E3792DE2-4681-4C81-B70D-A44FA3FF9F73}" type="slidenum">
              <a:rPr lang="en-US" altLang="en-US" sz="1400" smtClean="0"/>
              <a:pPr>
                <a:spcBef>
                  <a:spcPct val="0"/>
                </a:spcBef>
                <a:buClrTx/>
                <a:buSzTx/>
                <a:buFontTx/>
                <a:buNone/>
              </a:pPr>
              <a:t>166</a:t>
            </a:fld>
            <a:endParaRPr lang="en-US" altLang="en-US" sz="1400"/>
          </a:p>
        </p:txBody>
      </p:sp>
      <p:sp>
        <p:nvSpPr>
          <p:cNvPr id="670723" name="Rectangle 2">
            <a:extLst>
              <a:ext uri="{FF2B5EF4-FFF2-40B4-BE49-F238E27FC236}">
                <a16:creationId xmlns:a16="http://schemas.microsoft.com/office/drawing/2014/main" id="{707A2DB9-FBAE-4E3A-9825-201AD882EAC5}"/>
              </a:ext>
            </a:extLst>
          </p:cNvPr>
          <p:cNvSpPr>
            <a:spLocks noGrp="1" noChangeArrowheads="1"/>
          </p:cNvSpPr>
          <p:nvPr>
            <p:ph type="title"/>
          </p:nvPr>
        </p:nvSpPr>
        <p:spPr>
          <a:xfrm>
            <a:off x="533400" y="228600"/>
            <a:ext cx="8077200" cy="1143000"/>
          </a:xfrm>
        </p:spPr>
        <p:txBody>
          <a:bodyPr/>
          <a:lstStyle/>
          <a:p>
            <a:r>
              <a:rPr lang="en-US" altLang="en-US" sz="3600"/>
              <a:t>RIP: liên kết bị hỏng và sự khôi phục</a:t>
            </a:r>
            <a:endParaRPr lang="en-US" altLang="en-US"/>
          </a:p>
        </p:txBody>
      </p:sp>
      <p:sp>
        <p:nvSpPr>
          <p:cNvPr id="670724" name="Rectangle 3">
            <a:extLst>
              <a:ext uri="{FF2B5EF4-FFF2-40B4-BE49-F238E27FC236}">
                <a16:creationId xmlns:a16="http://schemas.microsoft.com/office/drawing/2014/main" id="{B3AB1A87-3E8D-4BDA-A082-8C3F80EDEC5A}"/>
              </a:ext>
            </a:extLst>
          </p:cNvPr>
          <p:cNvSpPr>
            <a:spLocks noGrp="1" noChangeArrowheads="1"/>
          </p:cNvSpPr>
          <p:nvPr>
            <p:ph type="body" idx="1"/>
          </p:nvPr>
        </p:nvSpPr>
        <p:spPr>
          <a:xfrm>
            <a:off x="533400" y="1371600"/>
            <a:ext cx="8229600" cy="5181600"/>
          </a:xfrm>
        </p:spPr>
        <p:txBody>
          <a:bodyPr/>
          <a:lstStyle/>
          <a:p>
            <a:pPr>
              <a:buFont typeface="ZapfDingbats" pitchFamily="82" charset="2"/>
              <a:buNone/>
            </a:pPr>
            <a:r>
              <a:rPr lang="en-US" altLang="en-US" sz="2400"/>
              <a:t>Nếu không có quảng cáo nào được nghe sau 180 giây --&gt; hàng xóm/liên kết được xem là chết</a:t>
            </a:r>
          </a:p>
          <a:p>
            <a:pPr lvl="1"/>
            <a:r>
              <a:rPr lang="en-US" altLang="en-US"/>
              <a:t>các tuyến đường qua hàng xóm này bị mất hiệu lực</a:t>
            </a:r>
          </a:p>
          <a:p>
            <a:pPr lvl="1"/>
            <a:r>
              <a:rPr lang="en-US" altLang="en-US"/>
              <a:t>các quảng cáo mới được gởi đến các hàng xóm khác</a:t>
            </a:r>
          </a:p>
          <a:p>
            <a:pPr lvl="1"/>
            <a:r>
              <a:rPr lang="en-US" altLang="en-US"/>
              <a:t>đến lượt mình, các hàng xóm gởi quảng cáo mới (nếu bảng định tuyến bị thay đổi)</a:t>
            </a:r>
          </a:p>
          <a:p>
            <a:pPr lvl="1"/>
            <a:r>
              <a:rPr lang="en-US" altLang="en-US"/>
              <a:t>thông tin về liên kết bị hỏng sẽ nhanh chóng được lan truyền ra toàn mạng</a:t>
            </a:r>
          </a:p>
          <a:p>
            <a:pPr lvl="1"/>
            <a:r>
              <a:rPr lang="en-US" altLang="en-US"/>
              <a:t>kỹ thuật poison reverse được sử dụng  để ngăn chặn các ping-pong loops (infinite distance = 16 hops)</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Slide Number Placeholder 5">
            <a:extLst>
              <a:ext uri="{FF2B5EF4-FFF2-40B4-BE49-F238E27FC236}">
                <a16:creationId xmlns:a16="http://schemas.microsoft.com/office/drawing/2014/main" id="{C0D340B8-D356-45FA-AC07-938EAF448F9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AD0BA55E-C959-4FB4-BF98-FE2BA8EBBB5F}" type="slidenum">
              <a:rPr lang="en-US" altLang="en-US" sz="1400" smtClean="0"/>
              <a:pPr>
                <a:spcBef>
                  <a:spcPct val="0"/>
                </a:spcBef>
                <a:buClrTx/>
                <a:buSzTx/>
                <a:buFontTx/>
                <a:buNone/>
              </a:pPr>
              <a:t>167</a:t>
            </a:fld>
            <a:endParaRPr lang="en-US" altLang="en-US" sz="1400"/>
          </a:p>
        </p:txBody>
      </p:sp>
      <p:sp>
        <p:nvSpPr>
          <p:cNvPr id="671747" name="Rectangle 2">
            <a:extLst>
              <a:ext uri="{FF2B5EF4-FFF2-40B4-BE49-F238E27FC236}">
                <a16:creationId xmlns:a16="http://schemas.microsoft.com/office/drawing/2014/main" id="{114FA0E3-512B-4DC7-80D7-68B764F512F7}"/>
              </a:ext>
            </a:extLst>
          </p:cNvPr>
          <p:cNvSpPr>
            <a:spLocks noGrp="1" noChangeArrowheads="1"/>
          </p:cNvSpPr>
          <p:nvPr>
            <p:ph type="title"/>
          </p:nvPr>
        </p:nvSpPr>
        <p:spPr>
          <a:xfrm>
            <a:off x="0" y="0"/>
            <a:ext cx="9144000" cy="1143000"/>
          </a:xfrm>
        </p:spPr>
        <p:txBody>
          <a:bodyPr/>
          <a:lstStyle/>
          <a:p>
            <a:r>
              <a:rPr lang="en-US" altLang="en-US" sz="3400"/>
              <a:t>Tiến trình xây dựng bảng định tuyến của RIP</a:t>
            </a:r>
          </a:p>
        </p:txBody>
      </p:sp>
      <p:sp>
        <p:nvSpPr>
          <p:cNvPr id="671748" name="Rectangle 3">
            <a:extLst>
              <a:ext uri="{FF2B5EF4-FFF2-40B4-BE49-F238E27FC236}">
                <a16:creationId xmlns:a16="http://schemas.microsoft.com/office/drawing/2014/main" id="{45ADD5BB-A241-41E1-870F-01E53E82F18C}"/>
              </a:ext>
            </a:extLst>
          </p:cNvPr>
          <p:cNvSpPr>
            <a:spLocks noGrp="1" noChangeArrowheads="1"/>
          </p:cNvSpPr>
          <p:nvPr>
            <p:ph type="body" idx="1"/>
          </p:nvPr>
        </p:nvSpPr>
        <p:spPr>
          <a:xfrm>
            <a:off x="533400" y="1181100"/>
            <a:ext cx="7772400" cy="4648200"/>
          </a:xfrm>
        </p:spPr>
        <p:txBody>
          <a:bodyPr/>
          <a:lstStyle/>
          <a:p>
            <a:r>
              <a:rPr lang="en-US" altLang="en-US" sz="2400"/>
              <a:t>Bảng định tuyến của RIP được quản lý bởi một tiến trình thuộc </a:t>
            </a:r>
            <a:r>
              <a:rPr lang="en-US" altLang="en-US" sz="2400" b="1"/>
              <a:t>tầng ứng dụng</a:t>
            </a:r>
            <a:r>
              <a:rPr lang="en-US" altLang="en-US" sz="2400"/>
              <a:t> gọi là route-d (daemon) (đang nói về RIP implementation nguyên bản)</a:t>
            </a:r>
          </a:p>
          <a:p>
            <a:r>
              <a:rPr lang="en-US" altLang="en-US" sz="2400"/>
              <a:t>Các quảng cáo được gởi trong các gói UDP, và được lặp lại theo chu kỳ</a:t>
            </a:r>
          </a:p>
        </p:txBody>
      </p:sp>
      <p:sp>
        <p:nvSpPr>
          <p:cNvPr id="671749" name="Text Box 4">
            <a:extLst>
              <a:ext uri="{FF2B5EF4-FFF2-40B4-BE49-F238E27FC236}">
                <a16:creationId xmlns:a16="http://schemas.microsoft.com/office/drawing/2014/main" id="{58A7C283-CC78-4E6B-A71C-F93844EF6080}"/>
              </a:ext>
            </a:extLst>
          </p:cNvPr>
          <p:cNvSpPr txBox="1">
            <a:spLocks noChangeArrowheads="1"/>
          </p:cNvSpPr>
          <p:nvPr/>
        </p:nvSpPr>
        <p:spPr bwMode="auto">
          <a:xfrm>
            <a:off x="1263650" y="5778500"/>
            <a:ext cx="2655888" cy="400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t>physical</a:t>
            </a:r>
          </a:p>
        </p:txBody>
      </p:sp>
      <p:sp>
        <p:nvSpPr>
          <p:cNvPr id="671750" name="Text Box 5">
            <a:extLst>
              <a:ext uri="{FF2B5EF4-FFF2-40B4-BE49-F238E27FC236}">
                <a16:creationId xmlns:a16="http://schemas.microsoft.com/office/drawing/2014/main" id="{5F92A474-1E98-492F-93A3-4824A0C838FD}"/>
              </a:ext>
            </a:extLst>
          </p:cNvPr>
          <p:cNvSpPr txBox="1">
            <a:spLocks noChangeArrowheads="1"/>
          </p:cNvSpPr>
          <p:nvPr/>
        </p:nvSpPr>
        <p:spPr bwMode="auto">
          <a:xfrm>
            <a:off x="1268413" y="5402263"/>
            <a:ext cx="2651125" cy="400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000"/>
              <a:t>link</a:t>
            </a:r>
          </a:p>
        </p:txBody>
      </p:sp>
      <p:sp>
        <p:nvSpPr>
          <p:cNvPr id="671751" name="Text Box 6">
            <a:extLst>
              <a:ext uri="{FF2B5EF4-FFF2-40B4-BE49-F238E27FC236}">
                <a16:creationId xmlns:a16="http://schemas.microsoft.com/office/drawing/2014/main" id="{00C727F2-A35F-4233-957C-DFF17C6F8969}"/>
              </a:ext>
            </a:extLst>
          </p:cNvPr>
          <p:cNvSpPr txBox="1">
            <a:spLocks noChangeArrowheads="1"/>
          </p:cNvSpPr>
          <p:nvPr/>
        </p:nvSpPr>
        <p:spPr bwMode="auto">
          <a:xfrm>
            <a:off x="1268413" y="4751388"/>
            <a:ext cx="2651125" cy="646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800"/>
              <a:t>network     forwarding</a:t>
            </a:r>
          </a:p>
          <a:p>
            <a:pPr>
              <a:spcBef>
                <a:spcPct val="0"/>
              </a:spcBef>
              <a:buClrTx/>
              <a:buSzTx/>
              <a:buFontTx/>
              <a:buNone/>
            </a:pPr>
            <a:r>
              <a:rPr lang="en-US" altLang="en-US" sz="1800"/>
              <a:t>   (IP)            table</a:t>
            </a:r>
          </a:p>
        </p:txBody>
      </p:sp>
      <p:sp>
        <p:nvSpPr>
          <p:cNvPr id="671752" name="Rectangle 7">
            <a:extLst>
              <a:ext uri="{FF2B5EF4-FFF2-40B4-BE49-F238E27FC236}">
                <a16:creationId xmlns:a16="http://schemas.microsoft.com/office/drawing/2014/main" id="{4726AA4A-1BC3-4F2B-9997-EC9C7FC1C0B6}"/>
              </a:ext>
            </a:extLst>
          </p:cNvPr>
          <p:cNvSpPr>
            <a:spLocks noChangeArrowheads="1"/>
          </p:cNvSpPr>
          <p:nvPr/>
        </p:nvSpPr>
        <p:spPr bwMode="auto">
          <a:xfrm>
            <a:off x="2527300" y="4787900"/>
            <a:ext cx="1233488" cy="5746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71753" name="Text Box 8">
            <a:extLst>
              <a:ext uri="{FF2B5EF4-FFF2-40B4-BE49-F238E27FC236}">
                <a16:creationId xmlns:a16="http://schemas.microsoft.com/office/drawing/2014/main" id="{9FCF8805-1443-444B-B4DE-DE1FD1701A22}"/>
              </a:ext>
            </a:extLst>
          </p:cNvPr>
          <p:cNvSpPr txBox="1">
            <a:spLocks noChangeArrowheads="1"/>
          </p:cNvSpPr>
          <p:nvPr/>
        </p:nvSpPr>
        <p:spPr bwMode="auto">
          <a:xfrm>
            <a:off x="1268413" y="4100513"/>
            <a:ext cx="2651125" cy="646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800"/>
              <a:t>Transprt</a:t>
            </a:r>
          </a:p>
          <a:p>
            <a:pPr>
              <a:spcBef>
                <a:spcPct val="0"/>
              </a:spcBef>
              <a:buClrTx/>
              <a:buSzTx/>
              <a:buFontTx/>
              <a:buNone/>
            </a:pPr>
            <a:r>
              <a:rPr lang="en-US" altLang="en-US" sz="1800"/>
              <a:t>  (UDP)</a:t>
            </a:r>
          </a:p>
        </p:txBody>
      </p:sp>
      <p:grpSp>
        <p:nvGrpSpPr>
          <p:cNvPr id="671754" name="Group 9">
            <a:extLst>
              <a:ext uri="{FF2B5EF4-FFF2-40B4-BE49-F238E27FC236}">
                <a16:creationId xmlns:a16="http://schemas.microsoft.com/office/drawing/2014/main" id="{A6382453-029D-4777-AFE9-763B8D9EF7B8}"/>
              </a:ext>
            </a:extLst>
          </p:cNvPr>
          <p:cNvGrpSpPr>
            <a:grpSpLocks/>
          </p:cNvGrpSpPr>
          <p:nvPr/>
        </p:nvGrpSpPr>
        <p:grpSpPr bwMode="auto">
          <a:xfrm>
            <a:off x="2112963" y="3346450"/>
            <a:ext cx="1258887" cy="560388"/>
            <a:chOff x="1315" y="2154"/>
            <a:chExt cx="793" cy="353"/>
          </a:xfrm>
        </p:grpSpPr>
        <p:sp>
          <p:nvSpPr>
            <p:cNvPr id="671768" name="Oval 10">
              <a:extLst>
                <a:ext uri="{FF2B5EF4-FFF2-40B4-BE49-F238E27FC236}">
                  <a16:creationId xmlns:a16="http://schemas.microsoft.com/office/drawing/2014/main" id="{20283B0E-B6B6-4B91-97B6-C18388C9E596}"/>
                </a:ext>
              </a:extLst>
            </p:cNvPr>
            <p:cNvSpPr>
              <a:spLocks noChangeArrowheads="1"/>
            </p:cNvSpPr>
            <p:nvPr/>
          </p:nvSpPr>
          <p:spPr bwMode="auto">
            <a:xfrm>
              <a:off x="1315" y="2154"/>
              <a:ext cx="793" cy="35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71769" name="Text Box 11">
              <a:extLst>
                <a:ext uri="{FF2B5EF4-FFF2-40B4-BE49-F238E27FC236}">
                  <a16:creationId xmlns:a16="http://schemas.microsoft.com/office/drawing/2014/main" id="{F5852A46-3A46-471C-AA98-09322AABABF1}"/>
                </a:ext>
              </a:extLst>
            </p:cNvPr>
            <p:cNvSpPr txBox="1">
              <a:spLocks noChangeArrowheads="1"/>
            </p:cNvSpPr>
            <p:nvPr/>
          </p:nvSpPr>
          <p:spPr bwMode="auto">
            <a:xfrm>
              <a:off x="1434" y="2211"/>
              <a:ext cx="5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routed</a:t>
              </a:r>
            </a:p>
          </p:txBody>
        </p:sp>
      </p:grpSp>
      <p:sp>
        <p:nvSpPr>
          <p:cNvPr id="671755" name="Line 12">
            <a:extLst>
              <a:ext uri="{FF2B5EF4-FFF2-40B4-BE49-F238E27FC236}">
                <a16:creationId xmlns:a16="http://schemas.microsoft.com/office/drawing/2014/main" id="{7E0FD807-7275-463C-9E90-983ED65666B2}"/>
              </a:ext>
            </a:extLst>
          </p:cNvPr>
          <p:cNvSpPr>
            <a:spLocks noChangeShapeType="1"/>
          </p:cNvSpPr>
          <p:nvPr/>
        </p:nvSpPr>
        <p:spPr bwMode="auto">
          <a:xfrm flipV="1">
            <a:off x="2381250" y="3883025"/>
            <a:ext cx="0" cy="2038350"/>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71756" name="Text Box 13">
            <a:extLst>
              <a:ext uri="{FF2B5EF4-FFF2-40B4-BE49-F238E27FC236}">
                <a16:creationId xmlns:a16="http://schemas.microsoft.com/office/drawing/2014/main" id="{67CE42A4-6F8E-491C-8AF1-48C065ABEF08}"/>
              </a:ext>
            </a:extLst>
          </p:cNvPr>
          <p:cNvSpPr txBox="1">
            <a:spLocks noChangeArrowheads="1"/>
          </p:cNvSpPr>
          <p:nvPr/>
        </p:nvSpPr>
        <p:spPr bwMode="auto">
          <a:xfrm>
            <a:off x="5324475" y="5784850"/>
            <a:ext cx="2655888" cy="400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r>
              <a:rPr lang="en-US" altLang="en-US" sz="2000"/>
              <a:t>physical</a:t>
            </a:r>
          </a:p>
        </p:txBody>
      </p:sp>
      <p:sp>
        <p:nvSpPr>
          <p:cNvPr id="671757" name="Text Box 14">
            <a:extLst>
              <a:ext uri="{FF2B5EF4-FFF2-40B4-BE49-F238E27FC236}">
                <a16:creationId xmlns:a16="http://schemas.microsoft.com/office/drawing/2014/main" id="{FF2E2550-15C9-4661-BD61-8C8278BC1BF3}"/>
              </a:ext>
            </a:extLst>
          </p:cNvPr>
          <p:cNvSpPr txBox="1">
            <a:spLocks noChangeArrowheads="1"/>
          </p:cNvSpPr>
          <p:nvPr/>
        </p:nvSpPr>
        <p:spPr bwMode="auto">
          <a:xfrm>
            <a:off x="5329238" y="5408613"/>
            <a:ext cx="2651125" cy="400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r>
              <a:rPr lang="en-US" altLang="en-US" sz="2000"/>
              <a:t>link</a:t>
            </a:r>
          </a:p>
        </p:txBody>
      </p:sp>
      <p:sp>
        <p:nvSpPr>
          <p:cNvPr id="671758" name="Text Box 15">
            <a:extLst>
              <a:ext uri="{FF2B5EF4-FFF2-40B4-BE49-F238E27FC236}">
                <a16:creationId xmlns:a16="http://schemas.microsoft.com/office/drawing/2014/main" id="{31BFB80D-B045-4576-916C-B4CCC19AA43F}"/>
              </a:ext>
            </a:extLst>
          </p:cNvPr>
          <p:cNvSpPr txBox="1">
            <a:spLocks noChangeArrowheads="1"/>
          </p:cNvSpPr>
          <p:nvPr/>
        </p:nvSpPr>
        <p:spPr bwMode="auto">
          <a:xfrm>
            <a:off x="5329238" y="4757738"/>
            <a:ext cx="2651125" cy="708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r>
              <a:rPr lang="en-US" altLang="en-US" sz="2000"/>
              <a:t>network</a:t>
            </a:r>
          </a:p>
          <a:p>
            <a:pPr algn="r">
              <a:spcBef>
                <a:spcPct val="0"/>
              </a:spcBef>
              <a:buClrTx/>
              <a:buSzTx/>
              <a:buFontTx/>
              <a:buNone/>
            </a:pPr>
            <a:r>
              <a:rPr lang="en-US" altLang="en-US" sz="2000"/>
              <a:t>   (IP)</a:t>
            </a:r>
          </a:p>
        </p:txBody>
      </p:sp>
      <p:sp>
        <p:nvSpPr>
          <p:cNvPr id="671759" name="Text Box 16">
            <a:extLst>
              <a:ext uri="{FF2B5EF4-FFF2-40B4-BE49-F238E27FC236}">
                <a16:creationId xmlns:a16="http://schemas.microsoft.com/office/drawing/2014/main" id="{F4A8BA4E-8B35-4804-89D8-8AA3008E4189}"/>
              </a:ext>
            </a:extLst>
          </p:cNvPr>
          <p:cNvSpPr txBox="1">
            <a:spLocks noChangeArrowheads="1"/>
          </p:cNvSpPr>
          <p:nvPr/>
        </p:nvSpPr>
        <p:spPr bwMode="auto">
          <a:xfrm>
            <a:off x="5329238" y="4106863"/>
            <a:ext cx="2651125" cy="708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r>
              <a:rPr lang="en-US" altLang="en-US" sz="2000"/>
              <a:t>Transprt</a:t>
            </a:r>
          </a:p>
          <a:p>
            <a:pPr algn="r">
              <a:spcBef>
                <a:spcPct val="0"/>
              </a:spcBef>
              <a:buClrTx/>
              <a:buSzTx/>
              <a:buFontTx/>
              <a:buNone/>
            </a:pPr>
            <a:r>
              <a:rPr lang="en-US" altLang="en-US" sz="2000"/>
              <a:t>  (UDP)</a:t>
            </a:r>
          </a:p>
        </p:txBody>
      </p:sp>
      <p:grpSp>
        <p:nvGrpSpPr>
          <p:cNvPr id="671760" name="Group 17">
            <a:extLst>
              <a:ext uri="{FF2B5EF4-FFF2-40B4-BE49-F238E27FC236}">
                <a16:creationId xmlns:a16="http://schemas.microsoft.com/office/drawing/2014/main" id="{9CAD335E-9CAF-4C00-B7C0-BAE8B8DF08AB}"/>
              </a:ext>
            </a:extLst>
          </p:cNvPr>
          <p:cNvGrpSpPr>
            <a:grpSpLocks/>
          </p:cNvGrpSpPr>
          <p:nvPr/>
        </p:nvGrpSpPr>
        <p:grpSpPr bwMode="auto">
          <a:xfrm>
            <a:off x="5978525" y="3352800"/>
            <a:ext cx="1258888" cy="560388"/>
            <a:chOff x="1315" y="2154"/>
            <a:chExt cx="793" cy="353"/>
          </a:xfrm>
        </p:grpSpPr>
        <p:sp>
          <p:nvSpPr>
            <p:cNvPr id="671766" name="Oval 18">
              <a:extLst>
                <a:ext uri="{FF2B5EF4-FFF2-40B4-BE49-F238E27FC236}">
                  <a16:creationId xmlns:a16="http://schemas.microsoft.com/office/drawing/2014/main" id="{35ABF912-5B79-4617-8BB6-212E43761ED7}"/>
                </a:ext>
              </a:extLst>
            </p:cNvPr>
            <p:cNvSpPr>
              <a:spLocks noChangeArrowheads="1"/>
            </p:cNvSpPr>
            <p:nvPr/>
          </p:nvSpPr>
          <p:spPr bwMode="auto">
            <a:xfrm>
              <a:off x="1315" y="2154"/>
              <a:ext cx="793" cy="35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71767" name="Text Box 19">
              <a:extLst>
                <a:ext uri="{FF2B5EF4-FFF2-40B4-BE49-F238E27FC236}">
                  <a16:creationId xmlns:a16="http://schemas.microsoft.com/office/drawing/2014/main" id="{C42D6006-8928-4A95-80C8-442682437CC1}"/>
                </a:ext>
              </a:extLst>
            </p:cNvPr>
            <p:cNvSpPr txBox="1">
              <a:spLocks noChangeArrowheads="1"/>
            </p:cNvSpPr>
            <p:nvPr/>
          </p:nvSpPr>
          <p:spPr bwMode="auto">
            <a:xfrm>
              <a:off x="1434" y="2211"/>
              <a:ext cx="5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routed</a:t>
              </a:r>
            </a:p>
          </p:txBody>
        </p:sp>
      </p:grpSp>
      <p:sp>
        <p:nvSpPr>
          <p:cNvPr id="671761" name="Line 20">
            <a:extLst>
              <a:ext uri="{FF2B5EF4-FFF2-40B4-BE49-F238E27FC236}">
                <a16:creationId xmlns:a16="http://schemas.microsoft.com/office/drawing/2014/main" id="{876A2FA8-FFA6-40E7-8318-AB53FE111B94}"/>
              </a:ext>
            </a:extLst>
          </p:cNvPr>
          <p:cNvSpPr>
            <a:spLocks noChangeShapeType="1"/>
          </p:cNvSpPr>
          <p:nvPr/>
        </p:nvSpPr>
        <p:spPr bwMode="auto">
          <a:xfrm flipV="1">
            <a:off x="6784975" y="3925888"/>
            <a:ext cx="0" cy="2038350"/>
          </a:xfrm>
          <a:prstGeom prst="line">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71762" name="Rectangle 21">
            <a:extLst>
              <a:ext uri="{FF2B5EF4-FFF2-40B4-BE49-F238E27FC236}">
                <a16:creationId xmlns:a16="http://schemas.microsoft.com/office/drawing/2014/main" id="{585335D3-07EC-445E-84F4-39EA6011C13A}"/>
              </a:ext>
            </a:extLst>
          </p:cNvPr>
          <p:cNvSpPr>
            <a:spLocks noChangeArrowheads="1"/>
          </p:cNvSpPr>
          <p:nvPr/>
        </p:nvSpPr>
        <p:spPr bwMode="auto">
          <a:xfrm>
            <a:off x="5364163" y="4794250"/>
            <a:ext cx="1233487" cy="5746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latin typeface="Times New Roman" panose="02020603050405020304" pitchFamily="18" charset="0"/>
              </a:rPr>
              <a:t>forwarding</a:t>
            </a:r>
          </a:p>
          <a:p>
            <a:pPr algn="ctr">
              <a:spcBef>
                <a:spcPct val="0"/>
              </a:spcBef>
              <a:buClrTx/>
              <a:buSzTx/>
              <a:buFontTx/>
              <a:buNone/>
            </a:pPr>
            <a:r>
              <a:rPr lang="en-US" altLang="en-US" sz="2000">
                <a:latin typeface="Times New Roman" panose="02020603050405020304" pitchFamily="18" charset="0"/>
              </a:rPr>
              <a:t>table</a:t>
            </a:r>
          </a:p>
        </p:txBody>
      </p:sp>
      <p:sp>
        <p:nvSpPr>
          <p:cNvPr id="671763" name="Line 22">
            <a:extLst>
              <a:ext uri="{FF2B5EF4-FFF2-40B4-BE49-F238E27FC236}">
                <a16:creationId xmlns:a16="http://schemas.microsoft.com/office/drawing/2014/main" id="{291D98FB-9DE2-416D-9735-616AC7D787AB}"/>
              </a:ext>
            </a:extLst>
          </p:cNvPr>
          <p:cNvSpPr>
            <a:spLocks noChangeShapeType="1"/>
          </p:cNvSpPr>
          <p:nvPr/>
        </p:nvSpPr>
        <p:spPr bwMode="auto">
          <a:xfrm>
            <a:off x="2381250" y="5910263"/>
            <a:ext cx="4408488"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1764" name="Line 23">
            <a:extLst>
              <a:ext uri="{FF2B5EF4-FFF2-40B4-BE49-F238E27FC236}">
                <a16:creationId xmlns:a16="http://schemas.microsoft.com/office/drawing/2014/main" id="{A9CAB42B-89B3-4C12-B779-855322BB0BFD}"/>
              </a:ext>
            </a:extLst>
          </p:cNvPr>
          <p:cNvSpPr>
            <a:spLocks noChangeShapeType="1"/>
          </p:cNvSpPr>
          <p:nvPr/>
        </p:nvSpPr>
        <p:spPr bwMode="auto">
          <a:xfrm>
            <a:off x="2894013" y="3932238"/>
            <a:ext cx="0" cy="866775"/>
          </a:xfrm>
          <a:prstGeom prst="line">
            <a:avLst/>
          </a:prstGeom>
          <a:noFill/>
          <a:ln w="190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71765" name="Line 24">
            <a:extLst>
              <a:ext uri="{FF2B5EF4-FFF2-40B4-BE49-F238E27FC236}">
                <a16:creationId xmlns:a16="http://schemas.microsoft.com/office/drawing/2014/main" id="{0BC5FF2A-9E4C-4D02-95DE-71CD97F937FC}"/>
              </a:ext>
            </a:extLst>
          </p:cNvPr>
          <p:cNvSpPr>
            <a:spLocks noChangeShapeType="1"/>
          </p:cNvSpPr>
          <p:nvPr/>
        </p:nvSpPr>
        <p:spPr bwMode="auto">
          <a:xfrm>
            <a:off x="6380163" y="3900488"/>
            <a:ext cx="0" cy="866775"/>
          </a:xfrm>
          <a:prstGeom prst="line">
            <a:avLst/>
          </a:prstGeom>
          <a:noFill/>
          <a:ln w="190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Slide Number Placeholder 5">
            <a:extLst>
              <a:ext uri="{FF2B5EF4-FFF2-40B4-BE49-F238E27FC236}">
                <a16:creationId xmlns:a16="http://schemas.microsoft.com/office/drawing/2014/main" id="{835CE599-F696-43D8-9628-2A2FA15B034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ACF9A1C8-0C88-498F-B67D-E0DD49DD4033}" type="slidenum">
              <a:rPr lang="en-US" altLang="en-US" sz="1400" smtClean="0"/>
              <a:pPr>
                <a:spcBef>
                  <a:spcPct val="0"/>
                </a:spcBef>
                <a:buClrTx/>
                <a:buSzTx/>
                <a:buFontTx/>
                <a:buNone/>
              </a:pPr>
              <a:t>168</a:t>
            </a:fld>
            <a:endParaRPr lang="en-US" altLang="en-US" sz="1400"/>
          </a:p>
        </p:txBody>
      </p:sp>
      <p:sp>
        <p:nvSpPr>
          <p:cNvPr id="673795" name="Rectangle 2">
            <a:extLst>
              <a:ext uri="{FF2B5EF4-FFF2-40B4-BE49-F238E27FC236}">
                <a16:creationId xmlns:a16="http://schemas.microsoft.com/office/drawing/2014/main" id="{1B0D0856-4DEB-443F-B1DC-27645FA89F6C}"/>
              </a:ext>
            </a:extLst>
          </p:cNvPr>
          <p:cNvSpPr>
            <a:spLocks noGrp="1" noChangeArrowheads="1"/>
          </p:cNvSpPr>
          <p:nvPr>
            <p:ph type="title"/>
          </p:nvPr>
        </p:nvSpPr>
        <p:spPr/>
        <p:txBody>
          <a:bodyPr/>
          <a:lstStyle/>
          <a:p>
            <a:r>
              <a:rPr lang="en-US" altLang="en-US" sz="3600"/>
              <a:t>Ví dụ về RIP Table</a:t>
            </a:r>
          </a:p>
        </p:txBody>
      </p:sp>
      <p:sp>
        <p:nvSpPr>
          <p:cNvPr id="673796" name="Rectangle 3">
            <a:extLst>
              <a:ext uri="{FF2B5EF4-FFF2-40B4-BE49-F238E27FC236}">
                <a16:creationId xmlns:a16="http://schemas.microsoft.com/office/drawing/2014/main" id="{FC5C3C4A-719F-4CE7-9351-4FF7D9A37A38}"/>
              </a:ext>
            </a:extLst>
          </p:cNvPr>
          <p:cNvSpPr>
            <a:spLocks noGrp="1" noChangeArrowheads="1"/>
          </p:cNvSpPr>
          <p:nvPr>
            <p:ph type="body" idx="1"/>
          </p:nvPr>
        </p:nvSpPr>
        <p:spPr>
          <a:xfrm>
            <a:off x="581025" y="1317625"/>
            <a:ext cx="7772400" cy="496888"/>
          </a:xfrm>
        </p:spPr>
        <p:txBody>
          <a:bodyPr/>
          <a:lstStyle/>
          <a:p>
            <a:pPr>
              <a:buFont typeface="ZapfDingbats" pitchFamily="82" charset="2"/>
              <a:buNone/>
            </a:pPr>
            <a:r>
              <a:rPr lang="en-US" altLang="en-US" sz="2400"/>
              <a:t>Router: </a:t>
            </a:r>
            <a:r>
              <a:rPr lang="en-US" altLang="en-US" sz="2400" i="1"/>
              <a:t>giroflee.eurocom.fr</a:t>
            </a:r>
            <a:endParaRPr lang="en-US" altLang="en-US" sz="2400"/>
          </a:p>
        </p:txBody>
      </p:sp>
      <p:sp>
        <p:nvSpPr>
          <p:cNvPr id="673797" name="Rectangle 4">
            <a:extLst>
              <a:ext uri="{FF2B5EF4-FFF2-40B4-BE49-F238E27FC236}">
                <a16:creationId xmlns:a16="http://schemas.microsoft.com/office/drawing/2014/main" id="{C10BC99F-3249-4311-82E5-13C930CFE4BF}"/>
              </a:ext>
            </a:extLst>
          </p:cNvPr>
          <p:cNvSpPr>
            <a:spLocks noChangeArrowheads="1"/>
          </p:cNvSpPr>
          <p:nvPr/>
        </p:nvSpPr>
        <p:spPr bwMode="auto">
          <a:xfrm>
            <a:off x="485775" y="3997325"/>
            <a:ext cx="8658225" cy="229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Char char="r"/>
            </a:pPr>
            <a:r>
              <a:rPr lang="en-US" altLang="en-US" sz="2400">
                <a:latin typeface="Times New Roman" panose="02020603050405020304" pitchFamily="18" charset="0"/>
              </a:rPr>
              <a:t> Ba mạng thuộc lớp C được kết nối vào (LANs)</a:t>
            </a:r>
          </a:p>
          <a:p>
            <a:pPr>
              <a:buFont typeface="ZapfDingbats" pitchFamily="82" charset="2"/>
              <a:buChar char="r"/>
            </a:pPr>
            <a:r>
              <a:rPr lang="en-US" altLang="en-US" sz="2400">
                <a:latin typeface="Times New Roman" panose="02020603050405020304" pitchFamily="18" charset="0"/>
              </a:rPr>
              <a:t> Router chỉ biết các tuyến đến các LANs được kết nối vào</a:t>
            </a:r>
          </a:p>
          <a:p>
            <a:pPr>
              <a:buFont typeface="ZapfDingbats" pitchFamily="82" charset="2"/>
              <a:buChar char="r"/>
            </a:pPr>
            <a:r>
              <a:rPr lang="en-US" altLang="en-US" sz="2400">
                <a:latin typeface="Times New Roman" panose="02020603050405020304" pitchFamily="18" charset="0"/>
              </a:rPr>
              <a:t> Default router được sử dụng để “đi lên”</a:t>
            </a:r>
          </a:p>
          <a:p>
            <a:pPr>
              <a:buFont typeface="ZapfDingbats" pitchFamily="82" charset="2"/>
              <a:buChar char="r"/>
            </a:pPr>
            <a:r>
              <a:rPr lang="en-US" altLang="en-US" sz="2400">
                <a:latin typeface="Times New Roman" panose="02020603050405020304" pitchFamily="18" charset="0"/>
              </a:rPr>
              <a:t> Địa chỉ multicast để quảng bá tuyến đường: 224.0.0.0</a:t>
            </a:r>
          </a:p>
          <a:p>
            <a:pPr>
              <a:buFont typeface="ZapfDingbats" pitchFamily="82" charset="2"/>
              <a:buChar char="r"/>
            </a:pPr>
            <a:r>
              <a:rPr lang="en-US" altLang="en-US" sz="2400">
                <a:latin typeface="Times New Roman" panose="02020603050405020304" pitchFamily="18" charset="0"/>
              </a:rPr>
              <a:t> Loopback interface (cho mục đích gỡ rối)</a:t>
            </a:r>
          </a:p>
          <a:p>
            <a:pPr>
              <a:buFont typeface="ZapfDingbats" pitchFamily="82" charset="2"/>
              <a:buChar char="r"/>
            </a:pPr>
            <a:r>
              <a:rPr lang="en-US" altLang="en-US" sz="2400">
                <a:latin typeface="Times New Roman" panose="02020603050405020304" pitchFamily="18" charset="0"/>
              </a:rPr>
              <a:t>Thử dùng câu lệnh: </a:t>
            </a:r>
            <a:r>
              <a:rPr lang="en-US" altLang="en-US" sz="2400" i="1">
                <a:latin typeface="Times New Roman" panose="02020603050405020304" pitchFamily="18" charset="0"/>
              </a:rPr>
              <a:t>netstat -rn</a:t>
            </a:r>
          </a:p>
        </p:txBody>
      </p:sp>
      <p:sp>
        <p:nvSpPr>
          <p:cNvPr id="673798" name="Text Box 5">
            <a:extLst>
              <a:ext uri="{FF2B5EF4-FFF2-40B4-BE49-F238E27FC236}">
                <a16:creationId xmlns:a16="http://schemas.microsoft.com/office/drawing/2014/main" id="{ECC1DA57-F889-4277-9CE1-56915B0C65E1}"/>
              </a:ext>
            </a:extLst>
          </p:cNvPr>
          <p:cNvSpPr txBox="1">
            <a:spLocks noChangeArrowheads="1"/>
          </p:cNvSpPr>
          <p:nvPr/>
        </p:nvSpPr>
        <p:spPr bwMode="auto">
          <a:xfrm>
            <a:off x="487363" y="1874838"/>
            <a:ext cx="8382000"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b="1">
                <a:latin typeface="Times New Roman" panose="02020603050405020304" pitchFamily="18" charset="0"/>
              </a:rPr>
              <a:t>     </a:t>
            </a:r>
            <a:r>
              <a:rPr lang="en-US" altLang="en-US" sz="1400" b="1">
                <a:latin typeface="Courier New" panose="02070309020205020404" pitchFamily="49" charset="0"/>
              </a:rPr>
              <a:t>Destination           Gateway           Flags  Ref   Use   Interface </a:t>
            </a:r>
          </a:p>
          <a:p>
            <a:pPr>
              <a:spcBef>
                <a:spcPct val="0"/>
              </a:spcBef>
              <a:buClrTx/>
              <a:buSzTx/>
              <a:buFontTx/>
              <a:buNone/>
            </a:pPr>
            <a:r>
              <a:rPr lang="en-US" altLang="en-US" sz="1400" b="1">
                <a:latin typeface="Courier New" panose="02070309020205020404" pitchFamily="49" charset="0"/>
              </a:rPr>
              <a:t>  -------------------- -------------------- ----- ----- ------ --------- </a:t>
            </a:r>
          </a:p>
          <a:p>
            <a:pPr>
              <a:spcBef>
                <a:spcPct val="0"/>
              </a:spcBef>
              <a:buClrTx/>
              <a:buSzTx/>
              <a:buFontTx/>
              <a:buNone/>
            </a:pPr>
            <a:r>
              <a:rPr lang="en-US" altLang="en-US" sz="1400" b="1">
                <a:latin typeface="Courier New" panose="02070309020205020404" pitchFamily="49" charset="0"/>
              </a:rPr>
              <a:t>  127.0.0.1            127.0.0.1             UH       0  26492  lo0 </a:t>
            </a:r>
          </a:p>
          <a:p>
            <a:pPr>
              <a:spcBef>
                <a:spcPct val="0"/>
              </a:spcBef>
              <a:buClrTx/>
              <a:buSzTx/>
              <a:buFontTx/>
              <a:buNone/>
            </a:pPr>
            <a:r>
              <a:rPr lang="en-US" altLang="en-US" sz="1400" b="1">
                <a:latin typeface="Courier New" panose="02070309020205020404" pitchFamily="49" charset="0"/>
              </a:rPr>
              <a:t>  192.168.2.           192.168.2.5           U        2     13  fa0 </a:t>
            </a:r>
          </a:p>
          <a:p>
            <a:pPr>
              <a:spcBef>
                <a:spcPct val="0"/>
              </a:spcBef>
              <a:buClrTx/>
              <a:buSzTx/>
              <a:buFontTx/>
              <a:buNone/>
            </a:pPr>
            <a:r>
              <a:rPr lang="en-US" altLang="en-US" sz="1400" b="1">
                <a:latin typeface="Courier New" panose="02070309020205020404" pitchFamily="49" charset="0"/>
              </a:rPr>
              <a:t>  193.55.114.          193.55.114.6          U        3  58503  le0 </a:t>
            </a:r>
          </a:p>
          <a:p>
            <a:pPr>
              <a:spcBef>
                <a:spcPct val="0"/>
              </a:spcBef>
              <a:buClrTx/>
              <a:buSzTx/>
              <a:buFontTx/>
              <a:buNone/>
            </a:pPr>
            <a:r>
              <a:rPr lang="en-US" altLang="en-US" sz="1400" b="1">
                <a:latin typeface="Courier New" panose="02070309020205020404" pitchFamily="49" charset="0"/>
              </a:rPr>
              <a:t>  192.168.3.           192.168.3.5           U        2     25  qaa0 </a:t>
            </a:r>
          </a:p>
          <a:p>
            <a:pPr>
              <a:spcBef>
                <a:spcPct val="0"/>
              </a:spcBef>
              <a:buClrTx/>
              <a:buSzTx/>
              <a:buFontTx/>
              <a:buNone/>
            </a:pPr>
            <a:r>
              <a:rPr lang="en-US" altLang="en-US" sz="1400" b="1">
                <a:latin typeface="Courier New" panose="02070309020205020404" pitchFamily="49" charset="0"/>
              </a:rPr>
              <a:t>  224.0.0.0            193.55.114.6          U        3      0  le0 </a:t>
            </a:r>
          </a:p>
          <a:p>
            <a:pPr>
              <a:spcBef>
                <a:spcPct val="0"/>
              </a:spcBef>
              <a:buClrTx/>
              <a:buSzTx/>
              <a:buFontTx/>
              <a:buNone/>
            </a:pPr>
            <a:r>
              <a:rPr lang="en-US" altLang="en-US" sz="1400" b="1">
                <a:latin typeface="Courier New" panose="02070309020205020404" pitchFamily="49" charset="0"/>
              </a:rPr>
              <a:t>  default              193.55.114.129        UG       0 143454 </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Slide Number Placeholder 5">
            <a:extLst>
              <a:ext uri="{FF2B5EF4-FFF2-40B4-BE49-F238E27FC236}">
                <a16:creationId xmlns:a16="http://schemas.microsoft.com/office/drawing/2014/main" id="{326E4A21-B300-4AA1-9E37-56AC470BC5F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666AD7E2-A35F-4990-806A-8E98C357CD13}" type="slidenum">
              <a:rPr lang="en-US" altLang="en-US" sz="1400" smtClean="0"/>
              <a:pPr>
                <a:spcBef>
                  <a:spcPct val="0"/>
                </a:spcBef>
                <a:buClrTx/>
                <a:buSzTx/>
                <a:buFontTx/>
                <a:buNone/>
              </a:pPr>
              <a:t>169</a:t>
            </a:fld>
            <a:endParaRPr lang="en-US" altLang="en-US" sz="1400"/>
          </a:p>
        </p:txBody>
      </p:sp>
      <p:sp>
        <p:nvSpPr>
          <p:cNvPr id="675843" name="Rectangle 2">
            <a:extLst>
              <a:ext uri="{FF2B5EF4-FFF2-40B4-BE49-F238E27FC236}">
                <a16:creationId xmlns:a16="http://schemas.microsoft.com/office/drawing/2014/main" id="{7068FB31-AE97-4C61-A924-7BE5F313332F}"/>
              </a:ext>
            </a:extLst>
          </p:cNvPr>
          <p:cNvSpPr>
            <a:spLocks noGrp="1" noChangeArrowheads="1"/>
          </p:cNvSpPr>
          <p:nvPr>
            <p:ph type="title"/>
          </p:nvPr>
        </p:nvSpPr>
        <p:spPr>
          <a:xfrm>
            <a:off x="0" y="228600"/>
            <a:ext cx="9144000" cy="1143000"/>
          </a:xfrm>
        </p:spPr>
        <p:txBody>
          <a:bodyPr/>
          <a:lstStyle/>
          <a:p>
            <a:r>
              <a:rPr lang="en-US" altLang="en-US" sz="3400"/>
              <a:t>Giao thức OSPF (Open Shortest Path First)</a:t>
            </a:r>
          </a:p>
        </p:txBody>
      </p:sp>
      <p:sp>
        <p:nvSpPr>
          <p:cNvPr id="675844" name="Rectangle 3">
            <a:extLst>
              <a:ext uri="{FF2B5EF4-FFF2-40B4-BE49-F238E27FC236}">
                <a16:creationId xmlns:a16="http://schemas.microsoft.com/office/drawing/2014/main" id="{24C0BBA7-C6B1-4E61-8990-642F735B900C}"/>
              </a:ext>
            </a:extLst>
          </p:cNvPr>
          <p:cNvSpPr>
            <a:spLocks noGrp="1" noChangeArrowheads="1"/>
          </p:cNvSpPr>
          <p:nvPr>
            <p:ph type="body" idx="1"/>
          </p:nvPr>
        </p:nvSpPr>
        <p:spPr>
          <a:xfrm>
            <a:off x="533400" y="1447800"/>
            <a:ext cx="8229600" cy="5105400"/>
          </a:xfrm>
        </p:spPr>
        <p:txBody>
          <a:bodyPr/>
          <a:lstStyle/>
          <a:p>
            <a:r>
              <a:rPr lang="en-US" altLang="en-US" sz="2400"/>
              <a:t>“open”: hoàn toàn mở đối với công cộng</a:t>
            </a:r>
          </a:p>
          <a:p>
            <a:r>
              <a:rPr lang="en-US" altLang="en-US" sz="2400"/>
              <a:t>Sử dụng giải thuật trạng thái đường liên kết</a:t>
            </a:r>
          </a:p>
          <a:p>
            <a:pPr lvl="1"/>
            <a:r>
              <a:rPr lang="en-US" altLang="en-US" sz="2000"/>
              <a:t>phổ biến các gói chứa thông tin về trạng thái đường liên kết</a:t>
            </a:r>
          </a:p>
          <a:p>
            <a:pPr lvl="1"/>
            <a:r>
              <a:rPr lang="en-US" altLang="en-US" sz="2000"/>
              <a:t>mỗi nút đều có bản đồ hình trạng mạng (topology map)</a:t>
            </a:r>
          </a:p>
          <a:p>
            <a:pPr lvl="1"/>
            <a:r>
              <a:rPr lang="en-US" altLang="en-US" sz="2000"/>
              <a:t>tính toán tuyến đường sử dụng giải thuật Dijkstra</a:t>
            </a:r>
          </a:p>
          <a:p>
            <a:pPr lvl="1"/>
            <a:endParaRPr lang="en-US" altLang="en-US" sz="2000"/>
          </a:p>
          <a:p>
            <a:r>
              <a:rPr lang="en-US" altLang="en-US" sz="2400"/>
              <a:t>quảng cáo OSPF mang thông tin một mục / router</a:t>
            </a:r>
          </a:p>
          <a:p>
            <a:r>
              <a:rPr lang="en-US" altLang="en-US" sz="2400"/>
              <a:t>Các quảng cáo được phổ biến ra </a:t>
            </a:r>
            <a:r>
              <a:rPr lang="en-US" altLang="en-US" sz="2400">
                <a:solidFill>
                  <a:srgbClr val="FF0000"/>
                </a:solidFill>
              </a:rPr>
              <a:t>toàn bộ</a:t>
            </a:r>
            <a:r>
              <a:rPr lang="en-US" altLang="en-US" sz="2400"/>
              <a:t> hệ thống tự trị -AS (qua địa chỉ multicast)</a:t>
            </a:r>
          </a:p>
          <a:p>
            <a:pPr lvl="1"/>
            <a:r>
              <a:rPr lang="en-US" altLang="en-US" sz="2000"/>
              <a:t>được mang trong các thông điệp OSPF một cách trực tiếp qua gói IP (không dùng TCP hay UDP)</a:t>
            </a:r>
            <a:endParaRPr lang="en-US" altLang="en-US" sz="2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Slide Number Placeholder 6">
            <a:extLst>
              <a:ext uri="{FF2B5EF4-FFF2-40B4-BE49-F238E27FC236}">
                <a16:creationId xmlns:a16="http://schemas.microsoft.com/office/drawing/2014/main" id="{F0BF1D83-A785-44D1-A37B-56185A9ABAA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35DFB13D-8740-4347-989A-83C8A255B4B2}" type="slidenum">
              <a:rPr lang="en-US" altLang="en-US" sz="1400" smtClean="0"/>
              <a:pPr>
                <a:spcBef>
                  <a:spcPct val="0"/>
                </a:spcBef>
                <a:buClrTx/>
                <a:buSzTx/>
                <a:buFontTx/>
                <a:buNone/>
              </a:pPr>
              <a:t>17</a:t>
            </a:fld>
            <a:endParaRPr lang="en-US" altLang="en-US" sz="1400"/>
          </a:p>
        </p:txBody>
      </p:sp>
      <p:sp>
        <p:nvSpPr>
          <p:cNvPr id="410627" name="Rectangle 2">
            <a:extLst>
              <a:ext uri="{FF2B5EF4-FFF2-40B4-BE49-F238E27FC236}">
                <a16:creationId xmlns:a16="http://schemas.microsoft.com/office/drawing/2014/main" id="{008B393E-36C8-4425-BC66-0FDB458302E3}"/>
              </a:ext>
            </a:extLst>
          </p:cNvPr>
          <p:cNvSpPr>
            <a:spLocks noChangeArrowheads="1"/>
          </p:cNvSpPr>
          <p:nvPr/>
        </p:nvSpPr>
        <p:spPr bwMode="auto">
          <a:xfrm>
            <a:off x="1704975" y="1781175"/>
            <a:ext cx="6534150" cy="4076700"/>
          </a:xfrm>
          <a:prstGeom prst="rect">
            <a:avLst/>
          </a:prstGeom>
          <a:solidFill>
            <a:schemeClr val="bg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10628" name="Rectangle 3">
            <a:extLst>
              <a:ext uri="{FF2B5EF4-FFF2-40B4-BE49-F238E27FC236}">
                <a16:creationId xmlns:a16="http://schemas.microsoft.com/office/drawing/2014/main" id="{0969C294-8E84-4F7A-B723-4645FC6F4077}"/>
              </a:ext>
            </a:extLst>
          </p:cNvPr>
          <p:cNvSpPr>
            <a:spLocks noChangeArrowheads="1"/>
          </p:cNvSpPr>
          <p:nvPr/>
        </p:nvSpPr>
        <p:spPr bwMode="auto">
          <a:xfrm>
            <a:off x="1638300" y="1847850"/>
            <a:ext cx="6534150" cy="4076700"/>
          </a:xfrm>
          <a:prstGeom prst="rect">
            <a:avLst/>
          </a:prstGeom>
          <a:solidFill>
            <a:srgbClr val="FFFFFF"/>
          </a:solidFill>
          <a:ln w="19050">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10629" name="Rectangle 4">
            <a:extLst>
              <a:ext uri="{FF2B5EF4-FFF2-40B4-BE49-F238E27FC236}">
                <a16:creationId xmlns:a16="http://schemas.microsoft.com/office/drawing/2014/main" id="{562809A6-286D-48F7-94CD-956FC6E43817}"/>
              </a:ext>
            </a:extLst>
          </p:cNvPr>
          <p:cNvSpPr>
            <a:spLocks noGrp="1" noChangeArrowheads="1"/>
          </p:cNvSpPr>
          <p:nvPr>
            <p:ph type="title"/>
          </p:nvPr>
        </p:nvSpPr>
        <p:spPr>
          <a:xfrm>
            <a:off x="419100" y="-233363"/>
            <a:ext cx="7772400" cy="1143001"/>
          </a:xfrm>
        </p:spPr>
        <p:txBody>
          <a:bodyPr/>
          <a:lstStyle/>
          <a:p>
            <a:r>
              <a:rPr lang="en-US" altLang="en-US" sz="3600"/>
              <a:t>The Internet Network layer</a:t>
            </a:r>
            <a:endParaRPr lang="en-US" altLang="en-US"/>
          </a:p>
        </p:txBody>
      </p:sp>
      <p:grpSp>
        <p:nvGrpSpPr>
          <p:cNvPr id="410630" name="Group 6">
            <a:extLst>
              <a:ext uri="{FF2B5EF4-FFF2-40B4-BE49-F238E27FC236}">
                <a16:creationId xmlns:a16="http://schemas.microsoft.com/office/drawing/2014/main" id="{9543D9CC-04E6-46B5-940F-E077F0C455EB}"/>
              </a:ext>
            </a:extLst>
          </p:cNvPr>
          <p:cNvGrpSpPr>
            <a:grpSpLocks/>
          </p:cNvGrpSpPr>
          <p:nvPr/>
        </p:nvGrpSpPr>
        <p:grpSpPr bwMode="auto">
          <a:xfrm>
            <a:off x="3692525" y="3479800"/>
            <a:ext cx="1403350" cy="1214438"/>
            <a:chOff x="3956" y="2883"/>
            <a:chExt cx="685" cy="765"/>
          </a:xfrm>
        </p:grpSpPr>
        <p:sp>
          <p:nvSpPr>
            <p:cNvPr id="410654" name="Rectangle 7">
              <a:extLst>
                <a:ext uri="{FF2B5EF4-FFF2-40B4-BE49-F238E27FC236}">
                  <a16:creationId xmlns:a16="http://schemas.microsoft.com/office/drawing/2014/main" id="{6FE31F11-D2AD-48B1-945C-A71AFD9046F8}"/>
                </a:ext>
              </a:extLst>
            </p:cNvPr>
            <p:cNvSpPr>
              <a:spLocks noChangeArrowheads="1"/>
            </p:cNvSpPr>
            <p:nvPr/>
          </p:nvSpPr>
          <p:spPr bwMode="auto">
            <a:xfrm>
              <a:off x="4023" y="2883"/>
              <a:ext cx="582" cy="738"/>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10655" name="Rectangle 8">
              <a:extLst>
                <a:ext uri="{FF2B5EF4-FFF2-40B4-BE49-F238E27FC236}">
                  <a16:creationId xmlns:a16="http://schemas.microsoft.com/office/drawing/2014/main" id="{F2ED6664-DEC4-4D1A-AA80-AAC49AD74AD3}"/>
                </a:ext>
              </a:extLst>
            </p:cNvPr>
            <p:cNvSpPr>
              <a:spLocks noChangeArrowheads="1"/>
            </p:cNvSpPr>
            <p:nvPr/>
          </p:nvSpPr>
          <p:spPr bwMode="auto">
            <a:xfrm>
              <a:off x="3996" y="2910"/>
              <a:ext cx="582" cy="738"/>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10656" name="Text Box 9">
              <a:extLst>
                <a:ext uri="{FF2B5EF4-FFF2-40B4-BE49-F238E27FC236}">
                  <a16:creationId xmlns:a16="http://schemas.microsoft.com/office/drawing/2014/main" id="{4C4FB774-0BEC-48DC-8045-005EA719DE46}"/>
                </a:ext>
              </a:extLst>
            </p:cNvPr>
            <p:cNvSpPr txBox="1">
              <a:spLocks noChangeArrowheads="1"/>
            </p:cNvSpPr>
            <p:nvPr/>
          </p:nvSpPr>
          <p:spPr bwMode="auto">
            <a:xfrm>
              <a:off x="3956" y="3074"/>
              <a:ext cx="68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Bảng </a:t>
              </a:r>
            </a:p>
            <a:p>
              <a:pPr algn="ctr">
                <a:spcBef>
                  <a:spcPct val="0"/>
                </a:spcBef>
                <a:buClrTx/>
                <a:buSzTx/>
                <a:buFontTx/>
                <a:buNone/>
              </a:pPr>
              <a:r>
                <a:rPr lang="en-US" altLang="en-US" sz="2000"/>
                <a:t>định tuyến</a:t>
              </a:r>
            </a:p>
          </p:txBody>
        </p:sp>
        <p:sp>
          <p:nvSpPr>
            <p:cNvPr id="410657" name="Line 10">
              <a:extLst>
                <a:ext uri="{FF2B5EF4-FFF2-40B4-BE49-F238E27FC236}">
                  <a16:creationId xmlns:a16="http://schemas.microsoft.com/office/drawing/2014/main" id="{A4B7DF93-1CD7-4075-B3EB-748D2FBFDDEA}"/>
                </a:ext>
              </a:extLst>
            </p:cNvPr>
            <p:cNvSpPr>
              <a:spLocks noChangeShapeType="1"/>
            </p:cNvSpPr>
            <p:nvPr/>
          </p:nvSpPr>
          <p:spPr bwMode="auto">
            <a:xfrm>
              <a:off x="4065" y="2994"/>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658" name="Line 11">
              <a:extLst>
                <a:ext uri="{FF2B5EF4-FFF2-40B4-BE49-F238E27FC236}">
                  <a16:creationId xmlns:a16="http://schemas.microsoft.com/office/drawing/2014/main" id="{27DC2A73-B1A0-45F0-944F-CE961B313025}"/>
                </a:ext>
              </a:extLst>
            </p:cNvPr>
            <p:cNvSpPr>
              <a:spLocks noChangeShapeType="1"/>
            </p:cNvSpPr>
            <p:nvPr/>
          </p:nvSpPr>
          <p:spPr bwMode="auto">
            <a:xfrm>
              <a:off x="4071" y="3048"/>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659" name="Line 12">
              <a:extLst>
                <a:ext uri="{FF2B5EF4-FFF2-40B4-BE49-F238E27FC236}">
                  <a16:creationId xmlns:a16="http://schemas.microsoft.com/office/drawing/2014/main" id="{CB54B9FA-9DEF-4C0E-B124-DBDF0D651252}"/>
                </a:ext>
              </a:extLst>
            </p:cNvPr>
            <p:cNvSpPr>
              <a:spLocks noChangeShapeType="1"/>
            </p:cNvSpPr>
            <p:nvPr/>
          </p:nvSpPr>
          <p:spPr bwMode="auto">
            <a:xfrm>
              <a:off x="4074" y="3102"/>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660" name="Line 13">
              <a:extLst>
                <a:ext uri="{FF2B5EF4-FFF2-40B4-BE49-F238E27FC236}">
                  <a16:creationId xmlns:a16="http://schemas.microsoft.com/office/drawing/2014/main" id="{FB39FC77-141A-41C2-88B7-E201B7996D09}"/>
                </a:ext>
              </a:extLst>
            </p:cNvPr>
            <p:cNvSpPr>
              <a:spLocks noChangeShapeType="1"/>
            </p:cNvSpPr>
            <p:nvPr/>
          </p:nvSpPr>
          <p:spPr bwMode="auto">
            <a:xfrm>
              <a:off x="4065" y="3477"/>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661" name="Line 14">
              <a:extLst>
                <a:ext uri="{FF2B5EF4-FFF2-40B4-BE49-F238E27FC236}">
                  <a16:creationId xmlns:a16="http://schemas.microsoft.com/office/drawing/2014/main" id="{BAE3ED8F-E57E-4504-B4AC-020CC584A21D}"/>
                </a:ext>
              </a:extLst>
            </p:cNvPr>
            <p:cNvSpPr>
              <a:spLocks noChangeShapeType="1"/>
            </p:cNvSpPr>
            <p:nvPr/>
          </p:nvSpPr>
          <p:spPr bwMode="auto">
            <a:xfrm>
              <a:off x="4068" y="3528"/>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662" name="Line 15">
              <a:extLst>
                <a:ext uri="{FF2B5EF4-FFF2-40B4-BE49-F238E27FC236}">
                  <a16:creationId xmlns:a16="http://schemas.microsoft.com/office/drawing/2014/main" id="{E8A3CC83-9ACC-4DA4-8B88-3598E29157F9}"/>
                </a:ext>
              </a:extLst>
            </p:cNvPr>
            <p:cNvSpPr>
              <a:spLocks noChangeShapeType="1"/>
            </p:cNvSpPr>
            <p:nvPr/>
          </p:nvSpPr>
          <p:spPr bwMode="auto">
            <a:xfrm>
              <a:off x="4071" y="3579"/>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410631" name="Rectangle 16">
            <a:extLst>
              <a:ext uri="{FF2B5EF4-FFF2-40B4-BE49-F238E27FC236}">
                <a16:creationId xmlns:a16="http://schemas.microsoft.com/office/drawing/2014/main" id="{0AAF7C08-8EF1-4124-8A24-715E15B93524}"/>
              </a:ext>
            </a:extLst>
          </p:cNvPr>
          <p:cNvSpPr>
            <a:spLocks noGrp="1" noChangeArrowheads="1"/>
          </p:cNvSpPr>
          <p:nvPr>
            <p:ph type="body" sz="half" idx="1"/>
          </p:nvPr>
        </p:nvSpPr>
        <p:spPr>
          <a:xfrm>
            <a:off x="0" y="669925"/>
            <a:ext cx="9144000" cy="749300"/>
          </a:xfrm>
        </p:spPr>
        <p:txBody>
          <a:bodyPr/>
          <a:lstStyle/>
          <a:p>
            <a:pPr>
              <a:buFont typeface="ZapfDingbats" pitchFamily="82" charset="2"/>
              <a:buNone/>
            </a:pPr>
            <a:r>
              <a:rPr lang="en-US" altLang="en-US" sz="2400"/>
              <a:t>Các thành phần (chức năng) chính của tầng mạng trên Internet (được thực hiện tại các host và router)</a:t>
            </a:r>
          </a:p>
        </p:txBody>
      </p:sp>
      <p:sp>
        <p:nvSpPr>
          <p:cNvPr id="410632" name="Line 17">
            <a:extLst>
              <a:ext uri="{FF2B5EF4-FFF2-40B4-BE49-F238E27FC236}">
                <a16:creationId xmlns:a16="http://schemas.microsoft.com/office/drawing/2014/main" id="{B2C4D396-2E8C-40C3-81C9-BA0BB5903439}"/>
              </a:ext>
            </a:extLst>
          </p:cNvPr>
          <p:cNvSpPr>
            <a:spLocks noChangeShapeType="1"/>
          </p:cNvSpPr>
          <p:nvPr/>
        </p:nvSpPr>
        <p:spPr bwMode="auto">
          <a:xfrm flipV="1">
            <a:off x="1628775" y="5410200"/>
            <a:ext cx="6505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633" name="Line 18">
            <a:extLst>
              <a:ext uri="{FF2B5EF4-FFF2-40B4-BE49-F238E27FC236}">
                <a16:creationId xmlns:a16="http://schemas.microsoft.com/office/drawing/2014/main" id="{2E50B3DC-FDB1-44AD-ACC5-109788B83E64}"/>
              </a:ext>
            </a:extLst>
          </p:cNvPr>
          <p:cNvSpPr>
            <a:spLocks noChangeShapeType="1"/>
          </p:cNvSpPr>
          <p:nvPr/>
        </p:nvSpPr>
        <p:spPr bwMode="auto">
          <a:xfrm flipV="1">
            <a:off x="1657350" y="4886325"/>
            <a:ext cx="652462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10634" name="Group 19">
            <a:extLst>
              <a:ext uri="{FF2B5EF4-FFF2-40B4-BE49-F238E27FC236}">
                <a16:creationId xmlns:a16="http://schemas.microsoft.com/office/drawing/2014/main" id="{351E3BBE-0409-4479-AE78-197AD427C266}"/>
              </a:ext>
            </a:extLst>
          </p:cNvPr>
          <p:cNvGrpSpPr>
            <a:grpSpLocks/>
          </p:cNvGrpSpPr>
          <p:nvPr/>
        </p:nvGrpSpPr>
        <p:grpSpPr bwMode="auto">
          <a:xfrm>
            <a:off x="1836738" y="2667000"/>
            <a:ext cx="2106612" cy="900113"/>
            <a:chOff x="1175" y="1848"/>
            <a:chExt cx="1208" cy="567"/>
          </a:xfrm>
        </p:grpSpPr>
        <p:sp>
          <p:nvSpPr>
            <p:cNvPr id="410651" name="Rectangle 20">
              <a:extLst>
                <a:ext uri="{FF2B5EF4-FFF2-40B4-BE49-F238E27FC236}">
                  <a16:creationId xmlns:a16="http://schemas.microsoft.com/office/drawing/2014/main" id="{842D910F-4C1D-427D-8AEA-1C5BA3DAB367}"/>
                </a:ext>
              </a:extLst>
            </p:cNvPr>
            <p:cNvSpPr>
              <a:spLocks noChangeArrowheads="1"/>
            </p:cNvSpPr>
            <p:nvPr/>
          </p:nvSpPr>
          <p:spPr bwMode="auto">
            <a:xfrm>
              <a:off x="1224" y="1848"/>
              <a:ext cx="1140" cy="516"/>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10652" name="Rectangle 21">
              <a:extLst>
                <a:ext uri="{FF2B5EF4-FFF2-40B4-BE49-F238E27FC236}">
                  <a16:creationId xmlns:a16="http://schemas.microsoft.com/office/drawing/2014/main" id="{000E43D3-2202-4DC6-B79C-4FEA628C93EE}"/>
                </a:ext>
              </a:extLst>
            </p:cNvPr>
            <p:cNvSpPr>
              <a:spLocks noChangeArrowheads="1"/>
            </p:cNvSpPr>
            <p:nvPr/>
          </p:nvSpPr>
          <p:spPr bwMode="auto">
            <a:xfrm>
              <a:off x="1182" y="1890"/>
              <a:ext cx="1140" cy="516"/>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10653" name="Text Box 22">
              <a:extLst>
                <a:ext uri="{FF2B5EF4-FFF2-40B4-BE49-F238E27FC236}">
                  <a16:creationId xmlns:a16="http://schemas.microsoft.com/office/drawing/2014/main" id="{BEE7FE0A-1EF0-41B2-B413-E969CC407D22}"/>
                </a:ext>
              </a:extLst>
            </p:cNvPr>
            <p:cNvSpPr txBox="1">
              <a:spLocks noChangeArrowheads="1"/>
            </p:cNvSpPr>
            <p:nvPr/>
          </p:nvSpPr>
          <p:spPr bwMode="auto">
            <a:xfrm>
              <a:off x="1175" y="1895"/>
              <a:ext cx="1208"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FF0000"/>
                  </a:solidFill>
                </a:rPr>
                <a:t>Giao thức định tuyến</a:t>
              </a:r>
            </a:p>
            <a:p>
              <a:pPr>
                <a:spcBef>
                  <a:spcPct val="0"/>
                </a:spcBef>
                <a:buClrTx/>
                <a:buSzTx/>
                <a:buFontTx/>
                <a:buChar char="•"/>
              </a:pPr>
              <a:r>
                <a:rPr lang="en-US" altLang="en-US" sz="1600"/>
                <a:t>chọn đường</a:t>
              </a:r>
            </a:p>
            <a:p>
              <a:pPr>
                <a:spcBef>
                  <a:spcPct val="0"/>
                </a:spcBef>
                <a:buClrTx/>
                <a:buSzTx/>
                <a:buFontTx/>
                <a:buChar char="•"/>
              </a:pPr>
              <a:r>
                <a:rPr lang="en-US" altLang="en-US" sz="1600"/>
                <a:t>RIP, OSPF, BGP</a:t>
              </a:r>
              <a:endParaRPr lang="en-US" altLang="en-US" sz="2400"/>
            </a:p>
          </p:txBody>
        </p:sp>
      </p:grpSp>
      <p:sp>
        <p:nvSpPr>
          <p:cNvPr id="410635" name="Freeform 23">
            <a:extLst>
              <a:ext uri="{FF2B5EF4-FFF2-40B4-BE49-F238E27FC236}">
                <a16:creationId xmlns:a16="http://schemas.microsoft.com/office/drawing/2014/main" id="{9376D61B-9361-47A0-8D79-3772A1135DAA}"/>
              </a:ext>
            </a:extLst>
          </p:cNvPr>
          <p:cNvSpPr>
            <a:spLocks/>
          </p:cNvSpPr>
          <p:nvPr/>
        </p:nvSpPr>
        <p:spPr bwMode="auto">
          <a:xfrm>
            <a:off x="3143250" y="3657600"/>
            <a:ext cx="628650" cy="390525"/>
          </a:xfrm>
          <a:custGeom>
            <a:avLst/>
            <a:gdLst>
              <a:gd name="T0" fmla="*/ 0 w 396"/>
              <a:gd name="T1" fmla="*/ 0 h 246"/>
              <a:gd name="T2" fmla="*/ 2147483646 w 396"/>
              <a:gd name="T3" fmla="*/ 2147483646 h 246"/>
              <a:gd name="T4" fmla="*/ 2147483646 w 396"/>
              <a:gd name="T5" fmla="*/ 2147483646 h 246"/>
              <a:gd name="T6" fmla="*/ 0 60000 65536"/>
              <a:gd name="T7" fmla="*/ 0 60000 65536"/>
              <a:gd name="T8" fmla="*/ 0 60000 65536"/>
              <a:gd name="T9" fmla="*/ 0 w 396"/>
              <a:gd name="T10" fmla="*/ 0 h 246"/>
              <a:gd name="T11" fmla="*/ 396 w 396"/>
              <a:gd name="T12" fmla="*/ 246 h 246"/>
            </a:gdLst>
            <a:ahLst/>
            <a:cxnLst>
              <a:cxn ang="T6">
                <a:pos x="T0" y="T1"/>
              </a:cxn>
              <a:cxn ang="T7">
                <a:pos x="T2" y="T3"/>
              </a:cxn>
              <a:cxn ang="T8">
                <a:pos x="T4" y="T5"/>
              </a:cxn>
            </a:cxnLst>
            <a:rect l="T9" t="T10" r="T11" b="T12"/>
            <a:pathLst>
              <a:path w="396" h="246">
                <a:moveTo>
                  <a:pt x="0" y="0"/>
                </a:moveTo>
                <a:cubicBezTo>
                  <a:pt x="30" y="16"/>
                  <a:pt x="42" y="126"/>
                  <a:pt x="150" y="186"/>
                </a:cubicBezTo>
                <a:cubicBezTo>
                  <a:pt x="258" y="246"/>
                  <a:pt x="345" y="205"/>
                  <a:pt x="396" y="210"/>
                </a:cubicBezTo>
              </a:path>
            </a:pathLst>
          </a:custGeom>
          <a:noFill/>
          <a:ln w="38100">
            <a:solidFill>
              <a:schemeClr val="accent2"/>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410636" name="Group 24">
            <a:extLst>
              <a:ext uri="{FF2B5EF4-FFF2-40B4-BE49-F238E27FC236}">
                <a16:creationId xmlns:a16="http://schemas.microsoft.com/office/drawing/2014/main" id="{B3B18B19-7997-46DC-8386-D65D817A3C2D}"/>
              </a:ext>
            </a:extLst>
          </p:cNvPr>
          <p:cNvGrpSpPr>
            <a:grpSpLocks/>
          </p:cNvGrpSpPr>
          <p:nvPr/>
        </p:nvGrpSpPr>
        <p:grpSpPr bwMode="auto">
          <a:xfrm>
            <a:off x="5092700" y="2576513"/>
            <a:ext cx="3000375" cy="1181100"/>
            <a:chOff x="102" y="1272"/>
            <a:chExt cx="1890" cy="744"/>
          </a:xfrm>
        </p:grpSpPr>
        <p:sp>
          <p:nvSpPr>
            <p:cNvPr id="410648" name="Rectangle 25">
              <a:extLst>
                <a:ext uri="{FF2B5EF4-FFF2-40B4-BE49-F238E27FC236}">
                  <a16:creationId xmlns:a16="http://schemas.microsoft.com/office/drawing/2014/main" id="{327C0529-5060-4466-B522-122D63DEF94E}"/>
                </a:ext>
              </a:extLst>
            </p:cNvPr>
            <p:cNvSpPr>
              <a:spLocks noChangeArrowheads="1"/>
            </p:cNvSpPr>
            <p:nvPr/>
          </p:nvSpPr>
          <p:spPr bwMode="auto">
            <a:xfrm>
              <a:off x="144" y="1272"/>
              <a:ext cx="1848" cy="690"/>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10649" name="Rectangle 26">
              <a:extLst>
                <a:ext uri="{FF2B5EF4-FFF2-40B4-BE49-F238E27FC236}">
                  <a16:creationId xmlns:a16="http://schemas.microsoft.com/office/drawing/2014/main" id="{453DE8CA-0DFD-47F1-938F-67EA44DBBD70}"/>
                </a:ext>
              </a:extLst>
            </p:cNvPr>
            <p:cNvSpPr>
              <a:spLocks noChangeArrowheads="1"/>
            </p:cNvSpPr>
            <p:nvPr/>
          </p:nvSpPr>
          <p:spPr bwMode="auto">
            <a:xfrm>
              <a:off x="102" y="1314"/>
              <a:ext cx="1848" cy="702"/>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10650" name="Text Box 27">
              <a:extLst>
                <a:ext uri="{FF2B5EF4-FFF2-40B4-BE49-F238E27FC236}">
                  <a16:creationId xmlns:a16="http://schemas.microsoft.com/office/drawing/2014/main" id="{CAF8AC0A-89E0-4217-B140-F2E9A6A2BF37}"/>
                </a:ext>
              </a:extLst>
            </p:cNvPr>
            <p:cNvSpPr txBox="1">
              <a:spLocks noChangeArrowheads="1"/>
            </p:cNvSpPr>
            <p:nvPr/>
          </p:nvSpPr>
          <p:spPr bwMode="auto">
            <a:xfrm>
              <a:off x="116" y="1319"/>
              <a:ext cx="1728"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FF0000"/>
                  </a:solidFill>
                </a:rPr>
                <a:t>Giao thức IP</a:t>
              </a:r>
            </a:p>
            <a:p>
              <a:pPr>
                <a:spcBef>
                  <a:spcPct val="0"/>
                </a:spcBef>
                <a:buClrTx/>
                <a:buSzTx/>
                <a:buFontTx/>
                <a:buChar char="•"/>
              </a:pPr>
              <a:r>
                <a:rPr lang="en-US" altLang="en-US" sz="1600"/>
                <a:t>qui ước về địa chỉ</a:t>
              </a:r>
            </a:p>
            <a:p>
              <a:pPr>
                <a:spcBef>
                  <a:spcPct val="0"/>
                </a:spcBef>
                <a:buClrTx/>
                <a:buSzTx/>
                <a:buFontTx/>
                <a:buChar char="•"/>
              </a:pPr>
              <a:r>
                <a:rPr lang="en-US" altLang="en-US" sz="1600"/>
                <a:t>khuôn dạng gói tin</a:t>
              </a:r>
            </a:p>
            <a:p>
              <a:pPr>
                <a:spcBef>
                  <a:spcPct val="0"/>
                </a:spcBef>
                <a:buClrTx/>
                <a:buSzTx/>
                <a:buFontTx/>
                <a:buChar char="•"/>
              </a:pPr>
              <a:r>
                <a:rPr lang="en-US" altLang="en-US" sz="1600"/>
                <a:t>Những qui ước xử lý gói tin</a:t>
              </a:r>
              <a:endParaRPr lang="en-US" altLang="en-US" sz="2400"/>
            </a:p>
          </p:txBody>
        </p:sp>
      </p:grpSp>
      <p:grpSp>
        <p:nvGrpSpPr>
          <p:cNvPr id="410637" name="Group 28">
            <a:extLst>
              <a:ext uri="{FF2B5EF4-FFF2-40B4-BE49-F238E27FC236}">
                <a16:creationId xmlns:a16="http://schemas.microsoft.com/office/drawing/2014/main" id="{36F3FC4C-3F87-41D4-B20D-8CC8097B5E02}"/>
              </a:ext>
            </a:extLst>
          </p:cNvPr>
          <p:cNvGrpSpPr>
            <a:grpSpLocks/>
          </p:cNvGrpSpPr>
          <p:nvPr/>
        </p:nvGrpSpPr>
        <p:grpSpPr bwMode="auto">
          <a:xfrm>
            <a:off x="5149850" y="3889375"/>
            <a:ext cx="2000250" cy="890588"/>
            <a:chOff x="72" y="1146"/>
            <a:chExt cx="1260" cy="561"/>
          </a:xfrm>
        </p:grpSpPr>
        <p:sp>
          <p:nvSpPr>
            <p:cNvPr id="410645" name="Rectangle 29">
              <a:extLst>
                <a:ext uri="{FF2B5EF4-FFF2-40B4-BE49-F238E27FC236}">
                  <a16:creationId xmlns:a16="http://schemas.microsoft.com/office/drawing/2014/main" id="{89F1DE6C-EC54-4652-A933-EC543B988178}"/>
                </a:ext>
              </a:extLst>
            </p:cNvPr>
            <p:cNvSpPr>
              <a:spLocks noChangeArrowheads="1"/>
            </p:cNvSpPr>
            <p:nvPr/>
          </p:nvSpPr>
          <p:spPr bwMode="auto">
            <a:xfrm>
              <a:off x="114" y="1146"/>
              <a:ext cx="1218" cy="516"/>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10646" name="Rectangle 30">
              <a:extLst>
                <a:ext uri="{FF2B5EF4-FFF2-40B4-BE49-F238E27FC236}">
                  <a16:creationId xmlns:a16="http://schemas.microsoft.com/office/drawing/2014/main" id="{9B524494-A3E2-45B9-A332-688C2FB8FA81}"/>
                </a:ext>
              </a:extLst>
            </p:cNvPr>
            <p:cNvSpPr>
              <a:spLocks noChangeArrowheads="1"/>
            </p:cNvSpPr>
            <p:nvPr/>
          </p:nvSpPr>
          <p:spPr bwMode="auto">
            <a:xfrm>
              <a:off x="72" y="1188"/>
              <a:ext cx="1218" cy="516"/>
            </a:xfrm>
            <a:prstGeom prst="rect">
              <a:avLst/>
            </a:prstGeom>
            <a:solidFill>
              <a:schemeClr val="bg1"/>
            </a:solidFill>
            <a:ln w="19050">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10647" name="Text Box 31">
              <a:extLst>
                <a:ext uri="{FF2B5EF4-FFF2-40B4-BE49-F238E27FC236}">
                  <a16:creationId xmlns:a16="http://schemas.microsoft.com/office/drawing/2014/main" id="{23420C5F-9362-4172-96AF-BF1D3165494D}"/>
                </a:ext>
              </a:extLst>
            </p:cNvPr>
            <p:cNvSpPr txBox="1">
              <a:spLocks noChangeArrowheads="1"/>
            </p:cNvSpPr>
            <p:nvPr/>
          </p:nvSpPr>
          <p:spPr bwMode="auto">
            <a:xfrm>
              <a:off x="80" y="1187"/>
              <a:ext cx="1197"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FF0000"/>
                  </a:solidFill>
                </a:rPr>
                <a:t>Giao thức ICMP</a:t>
              </a:r>
            </a:p>
            <a:p>
              <a:pPr>
                <a:spcBef>
                  <a:spcPct val="0"/>
                </a:spcBef>
                <a:buClrTx/>
                <a:buSzTx/>
                <a:buFontTx/>
                <a:buChar char="•"/>
              </a:pPr>
              <a:r>
                <a:rPr lang="en-US" altLang="en-US" sz="1600"/>
                <a:t>báo lỗi</a:t>
              </a:r>
            </a:p>
            <a:p>
              <a:pPr>
                <a:spcBef>
                  <a:spcPct val="0"/>
                </a:spcBef>
                <a:buClrTx/>
                <a:buSzTx/>
                <a:buFontTx/>
                <a:buChar char="•"/>
              </a:pPr>
              <a:r>
                <a:rPr lang="en-US" altLang="en-US" sz="1600"/>
                <a:t>router “báo hiệu”</a:t>
              </a:r>
              <a:endParaRPr lang="en-US" altLang="en-US" sz="2400"/>
            </a:p>
          </p:txBody>
        </p:sp>
      </p:grpSp>
      <p:sp>
        <p:nvSpPr>
          <p:cNvPr id="410638" name="Line 32">
            <a:extLst>
              <a:ext uri="{FF2B5EF4-FFF2-40B4-BE49-F238E27FC236}">
                <a16:creationId xmlns:a16="http://schemas.microsoft.com/office/drawing/2014/main" id="{B24AD7A6-D2FA-45F9-BF1D-31289FC2D938}"/>
              </a:ext>
            </a:extLst>
          </p:cNvPr>
          <p:cNvSpPr>
            <a:spLocks noChangeShapeType="1"/>
          </p:cNvSpPr>
          <p:nvPr/>
        </p:nvSpPr>
        <p:spPr bwMode="auto">
          <a:xfrm flipV="1">
            <a:off x="1657350" y="2466975"/>
            <a:ext cx="652462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639" name="Text Box 33">
            <a:extLst>
              <a:ext uri="{FF2B5EF4-FFF2-40B4-BE49-F238E27FC236}">
                <a16:creationId xmlns:a16="http://schemas.microsoft.com/office/drawing/2014/main" id="{A31FC8DC-B81C-473B-AF2C-3966755C7FB0}"/>
              </a:ext>
            </a:extLst>
          </p:cNvPr>
          <p:cNvSpPr txBox="1">
            <a:spLocks noChangeArrowheads="1"/>
          </p:cNvSpPr>
          <p:nvPr/>
        </p:nvSpPr>
        <p:spPr bwMode="auto">
          <a:xfrm>
            <a:off x="3098800" y="1993900"/>
            <a:ext cx="299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solidFill>
                  <a:schemeClr val="bg2"/>
                </a:solidFill>
              </a:rPr>
              <a:t>Tầng vận chuyển: TCP, UDP</a:t>
            </a:r>
            <a:endParaRPr lang="en-US" altLang="en-US" sz="2400"/>
          </a:p>
        </p:txBody>
      </p:sp>
      <p:sp>
        <p:nvSpPr>
          <p:cNvPr id="410640" name="Text Box 34">
            <a:extLst>
              <a:ext uri="{FF2B5EF4-FFF2-40B4-BE49-F238E27FC236}">
                <a16:creationId xmlns:a16="http://schemas.microsoft.com/office/drawing/2014/main" id="{690D35D8-F235-4D08-8915-DFC3954248FE}"/>
              </a:ext>
            </a:extLst>
          </p:cNvPr>
          <p:cNvSpPr txBox="1">
            <a:spLocks noChangeArrowheads="1"/>
          </p:cNvSpPr>
          <p:nvPr/>
        </p:nvSpPr>
        <p:spPr bwMode="auto">
          <a:xfrm>
            <a:off x="4073525" y="4965700"/>
            <a:ext cx="2262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solidFill>
                  <a:schemeClr val="bg2"/>
                </a:solidFill>
              </a:rPr>
              <a:t>Tầng liên kết dữ liệu</a:t>
            </a:r>
            <a:endParaRPr lang="en-US" altLang="en-US" sz="2400"/>
          </a:p>
        </p:txBody>
      </p:sp>
      <p:sp>
        <p:nvSpPr>
          <p:cNvPr id="410641" name="Text Box 35">
            <a:extLst>
              <a:ext uri="{FF2B5EF4-FFF2-40B4-BE49-F238E27FC236}">
                <a16:creationId xmlns:a16="http://schemas.microsoft.com/office/drawing/2014/main" id="{B5960ABA-4F7F-4720-BF61-A10C0BC37BD5}"/>
              </a:ext>
            </a:extLst>
          </p:cNvPr>
          <p:cNvSpPr txBox="1">
            <a:spLocks noChangeArrowheads="1"/>
          </p:cNvSpPr>
          <p:nvPr/>
        </p:nvSpPr>
        <p:spPr bwMode="auto">
          <a:xfrm>
            <a:off x="4060825" y="5489575"/>
            <a:ext cx="13573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solidFill>
                  <a:schemeClr val="bg2"/>
                </a:solidFill>
              </a:rPr>
              <a:t>Tầng Vật lý</a:t>
            </a:r>
            <a:endParaRPr lang="en-US" altLang="en-US" sz="2400"/>
          </a:p>
        </p:txBody>
      </p:sp>
      <p:sp>
        <p:nvSpPr>
          <p:cNvPr id="410642" name="Text Box 36">
            <a:extLst>
              <a:ext uri="{FF2B5EF4-FFF2-40B4-BE49-F238E27FC236}">
                <a16:creationId xmlns:a16="http://schemas.microsoft.com/office/drawing/2014/main" id="{38571EAB-D2F3-4BA1-9B90-EA9F8B91530C}"/>
              </a:ext>
            </a:extLst>
          </p:cNvPr>
          <p:cNvSpPr txBox="1">
            <a:spLocks noChangeArrowheads="1"/>
          </p:cNvSpPr>
          <p:nvPr/>
        </p:nvSpPr>
        <p:spPr bwMode="auto">
          <a:xfrm>
            <a:off x="155575" y="3265488"/>
            <a:ext cx="14160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ClrTx/>
              <a:buSzTx/>
              <a:buFontTx/>
              <a:buNone/>
            </a:pPr>
            <a:r>
              <a:rPr lang="en-US" altLang="en-US" sz="2400">
                <a:solidFill>
                  <a:srgbClr val="FF0000"/>
                </a:solidFill>
              </a:rPr>
              <a:t>Network</a:t>
            </a:r>
          </a:p>
          <a:p>
            <a:pPr algn="r">
              <a:spcBef>
                <a:spcPct val="0"/>
              </a:spcBef>
              <a:buClrTx/>
              <a:buSzTx/>
              <a:buFontTx/>
              <a:buNone/>
            </a:pPr>
            <a:r>
              <a:rPr lang="en-US" altLang="en-US" sz="2400">
                <a:solidFill>
                  <a:srgbClr val="FF0000"/>
                </a:solidFill>
              </a:rPr>
              <a:t>layer</a:t>
            </a:r>
            <a:endParaRPr lang="en-US" altLang="en-US" sz="2400"/>
          </a:p>
        </p:txBody>
      </p:sp>
      <p:sp>
        <p:nvSpPr>
          <p:cNvPr id="410643" name="Line 37">
            <a:extLst>
              <a:ext uri="{FF2B5EF4-FFF2-40B4-BE49-F238E27FC236}">
                <a16:creationId xmlns:a16="http://schemas.microsoft.com/office/drawing/2014/main" id="{DFBCE0DC-1E97-4136-B4E1-D1932D6FFA5A}"/>
              </a:ext>
            </a:extLst>
          </p:cNvPr>
          <p:cNvSpPr>
            <a:spLocks noChangeShapeType="1"/>
          </p:cNvSpPr>
          <p:nvPr/>
        </p:nvSpPr>
        <p:spPr bwMode="auto">
          <a:xfrm flipV="1">
            <a:off x="1381125" y="2486025"/>
            <a:ext cx="0" cy="7429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10644" name="Line 38">
            <a:extLst>
              <a:ext uri="{FF2B5EF4-FFF2-40B4-BE49-F238E27FC236}">
                <a16:creationId xmlns:a16="http://schemas.microsoft.com/office/drawing/2014/main" id="{EBA8425F-3122-42FE-9056-10BB065EAE09}"/>
              </a:ext>
            </a:extLst>
          </p:cNvPr>
          <p:cNvSpPr>
            <a:spLocks noChangeShapeType="1"/>
          </p:cNvSpPr>
          <p:nvPr/>
        </p:nvSpPr>
        <p:spPr bwMode="auto">
          <a:xfrm>
            <a:off x="1381125" y="4152900"/>
            <a:ext cx="0" cy="74295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Slide Number Placeholder 5">
            <a:extLst>
              <a:ext uri="{FF2B5EF4-FFF2-40B4-BE49-F238E27FC236}">
                <a16:creationId xmlns:a16="http://schemas.microsoft.com/office/drawing/2014/main" id="{DD66DF68-0A1F-4894-9032-F58CC874B82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BF5E8D8D-8EE8-4D93-8B05-A33273F23575}" type="slidenum">
              <a:rPr lang="en-US" altLang="en-US" sz="1400" smtClean="0"/>
              <a:pPr>
                <a:spcBef>
                  <a:spcPct val="0"/>
                </a:spcBef>
                <a:buClrTx/>
                <a:buSzTx/>
                <a:buFontTx/>
                <a:buNone/>
              </a:pPr>
              <a:t>170</a:t>
            </a:fld>
            <a:endParaRPr lang="en-US" altLang="en-US" sz="1400"/>
          </a:p>
        </p:txBody>
      </p:sp>
      <p:sp>
        <p:nvSpPr>
          <p:cNvPr id="677891" name="Rectangle 2">
            <a:extLst>
              <a:ext uri="{FF2B5EF4-FFF2-40B4-BE49-F238E27FC236}">
                <a16:creationId xmlns:a16="http://schemas.microsoft.com/office/drawing/2014/main" id="{0D767BA0-F261-406B-BEB2-8BA57555CA48}"/>
              </a:ext>
            </a:extLst>
          </p:cNvPr>
          <p:cNvSpPr>
            <a:spLocks noGrp="1" noChangeArrowheads="1"/>
          </p:cNvSpPr>
          <p:nvPr>
            <p:ph type="title"/>
          </p:nvPr>
        </p:nvSpPr>
        <p:spPr/>
        <p:txBody>
          <a:bodyPr/>
          <a:lstStyle/>
          <a:p>
            <a:r>
              <a:rPr lang="en-US" altLang="en-US" sz="3200"/>
              <a:t>Các tính năng “tiên tiến” của OSPF (không có trong RIP)</a:t>
            </a:r>
            <a:endParaRPr lang="en-US" altLang="en-US"/>
          </a:p>
        </p:txBody>
      </p:sp>
      <p:sp>
        <p:nvSpPr>
          <p:cNvPr id="677892" name="Rectangle 3">
            <a:extLst>
              <a:ext uri="{FF2B5EF4-FFF2-40B4-BE49-F238E27FC236}">
                <a16:creationId xmlns:a16="http://schemas.microsoft.com/office/drawing/2014/main" id="{A276A9AB-58D3-4B98-8D9A-AC99659D282D}"/>
              </a:ext>
            </a:extLst>
          </p:cNvPr>
          <p:cNvSpPr>
            <a:spLocks noGrp="1" noChangeArrowheads="1"/>
          </p:cNvSpPr>
          <p:nvPr>
            <p:ph type="body" idx="1"/>
          </p:nvPr>
        </p:nvSpPr>
        <p:spPr>
          <a:xfrm>
            <a:off x="533400" y="1676400"/>
            <a:ext cx="8229600" cy="4876800"/>
          </a:xfrm>
        </p:spPr>
        <p:txBody>
          <a:bodyPr/>
          <a:lstStyle/>
          <a:p>
            <a:r>
              <a:rPr lang="en-US" altLang="en-US" sz="2400">
                <a:solidFill>
                  <a:srgbClr val="FF0000"/>
                </a:solidFill>
              </a:rPr>
              <a:t>An toàn/bảo mật:</a:t>
            </a:r>
            <a:r>
              <a:rPr lang="en-US" altLang="en-US" sz="2400"/>
              <a:t> tất cả các thông điệp OSPF đều có thể được xác thực (để ngăn chặn sự xâm phạm gây hại) </a:t>
            </a:r>
          </a:p>
          <a:p>
            <a:r>
              <a:rPr lang="en-US" altLang="en-US" sz="2400"/>
              <a:t>Cho phép</a:t>
            </a:r>
            <a:r>
              <a:rPr lang="en-US" altLang="en-US" sz="2400">
                <a:solidFill>
                  <a:srgbClr val="FF0000"/>
                </a:solidFill>
              </a:rPr>
              <a:t> nhiều</a:t>
            </a:r>
            <a:r>
              <a:rPr lang="en-US" altLang="en-US" sz="2400"/>
              <a:t> </a:t>
            </a:r>
            <a:r>
              <a:rPr lang="en-US" altLang="en-US" sz="2400">
                <a:solidFill>
                  <a:srgbClr val="FF0000"/>
                </a:solidFill>
              </a:rPr>
              <a:t>đường dẫn/tuyến đường</a:t>
            </a:r>
            <a:r>
              <a:rPr lang="en-US" altLang="en-US" sz="2400"/>
              <a:t> có cùng “giá” để đi đến một mạng đích (chỉ một đường dẫn trong RIP)</a:t>
            </a:r>
          </a:p>
          <a:p>
            <a:r>
              <a:rPr lang="en-US" altLang="en-US" sz="2400"/>
              <a:t>Với  mỗi liên kết, nhiều thông số về giá cho </a:t>
            </a:r>
            <a:r>
              <a:rPr lang="en-US" altLang="en-US" sz="2400">
                <a:solidFill>
                  <a:srgbClr val="FF0000"/>
                </a:solidFill>
              </a:rPr>
              <a:t>loại dịch vụ</a:t>
            </a:r>
            <a:r>
              <a:rPr lang="en-US" altLang="en-US" sz="2400"/>
              <a:t> khác nhau (ví dụ, giá liên kết satellite được đặt là “thấp” cho nỗ lực tối đa; cao cho thời gian thực)</a:t>
            </a:r>
          </a:p>
          <a:p>
            <a:r>
              <a:rPr lang="en-US" altLang="en-US" sz="2400"/>
              <a:t>Hỗ trợ kết hợp giữa đơn hướng và </a:t>
            </a:r>
            <a:r>
              <a:rPr lang="en-US" altLang="en-US" sz="2400">
                <a:solidFill>
                  <a:srgbClr val="FF0000"/>
                </a:solidFill>
              </a:rPr>
              <a:t>đa hướng (multicast)</a:t>
            </a:r>
            <a:r>
              <a:rPr lang="en-US" altLang="en-US" sz="2400"/>
              <a:t>: </a:t>
            </a:r>
          </a:p>
          <a:p>
            <a:pPr lvl="1"/>
            <a:r>
              <a:rPr lang="en-US" altLang="en-US"/>
              <a:t>Multicast OSPF (MOSPF) sử dụng cùng cơ sở dữ liệu về hình trạng mạng như OSPF</a:t>
            </a:r>
          </a:p>
          <a:p>
            <a:r>
              <a:rPr lang="en-US" altLang="en-US" sz="2400"/>
              <a:t>Sử dụng OSPF</a:t>
            </a:r>
            <a:r>
              <a:rPr lang="en-US" altLang="en-US" sz="2400">
                <a:solidFill>
                  <a:srgbClr val="FF0000"/>
                </a:solidFill>
              </a:rPr>
              <a:t> có thứ bậc</a:t>
            </a:r>
            <a:r>
              <a:rPr lang="en-US" altLang="en-US" sz="2400"/>
              <a:t> trong các miền lớn.</a:t>
            </a:r>
          </a:p>
          <a:p>
            <a:endParaRPr lang="en-US" altLang="en-US" sz="240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Slide Number Placeholder 5">
            <a:extLst>
              <a:ext uri="{FF2B5EF4-FFF2-40B4-BE49-F238E27FC236}">
                <a16:creationId xmlns:a16="http://schemas.microsoft.com/office/drawing/2014/main" id="{CAB71E4D-4F89-40F7-933E-95246B280CB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807A1C28-5A64-4560-B113-8EE137D20D74}" type="slidenum">
              <a:rPr lang="en-US" altLang="en-US" sz="1400" smtClean="0"/>
              <a:pPr>
                <a:spcBef>
                  <a:spcPct val="0"/>
                </a:spcBef>
                <a:buClrTx/>
                <a:buSzTx/>
                <a:buFontTx/>
                <a:buNone/>
              </a:pPr>
              <a:t>171</a:t>
            </a:fld>
            <a:endParaRPr lang="en-US" altLang="en-US" sz="1400"/>
          </a:p>
        </p:txBody>
      </p:sp>
      <p:sp>
        <p:nvSpPr>
          <p:cNvPr id="679939" name="Rectangle 2">
            <a:extLst>
              <a:ext uri="{FF2B5EF4-FFF2-40B4-BE49-F238E27FC236}">
                <a16:creationId xmlns:a16="http://schemas.microsoft.com/office/drawing/2014/main" id="{AD7CB355-254E-4CF3-AFBE-3BD72FCD759F}"/>
              </a:ext>
            </a:extLst>
          </p:cNvPr>
          <p:cNvSpPr>
            <a:spLocks noGrp="1" noChangeArrowheads="1"/>
          </p:cNvSpPr>
          <p:nvPr>
            <p:ph type="title"/>
          </p:nvPr>
        </p:nvSpPr>
        <p:spPr>
          <a:xfrm>
            <a:off x="762000" y="84138"/>
            <a:ext cx="7772400" cy="1143000"/>
          </a:xfrm>
        </p:spPr>
        <p:txBody>
          <a:bodyPr/>
          <a:lstStyle/>
          <a:p>
            <a:r>
              <a:rPr lang="en-US" altLang="en-US" sz="3600"/>
              <a:t>OSPF có thứ bậc</a:t>
            </a:r>
            <a:br>
              <a:rPr lang="en-US" altLang="en-US" sz="3600"/>
            </a:br>
            <a:r>
              <a:rPr lang="en-US" altLang="en-US" sz="3600"/>
              <a:t>Hierarchical OSPF</a:t>
            </a:r>
            <a:endParaRPr lang="en-US" altLang="en-US"/>
          </a:p>
        </p:txBody>
      </p:sp>
      <p:pic>
        <p:nvPicPr>
          <p:cNvPr id="679940" name="Picture 3" descr="04-33">
            <a:extLst>
              <a:ext uri="{FF2B5EF4-FFF2-40B4-BE49-F238E27FC236}">
                <a16:creationId xmlns:a16="http://schemas.microsoft.com/office/drawing/2014/main" id="{CB9CE890-58C8-43A0-9B40-0BEA42FB7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263" y="1341438"/>
            <a:ext cx="7315200"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Slide Number Placeholder 5">
            <a:extLst>
              <a:ext uri="{FF2B5EF4-FFF2-40B4-BE49-F238E27FC236}">
                <a16:creationId xmlns:a16="http://schemas.microsoft.com/office/drawing/2014/main" id="{8507AA3E-306C-4A2B-A6C0-A19B1F68555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FBB34E45-5DE2-45B3-9825-24A37A80FF7E}" type="slidenum">
              <a:rPr lang="en-US" altLang="en-US" sz="1400" smtClean="0"/>
              <a:pPr>
                <a:spcBef>
                  <a:spcPct val="0"/>
                </a:spcBef>
                <a:buClrTx/>
                <a:buSzTx/>
                <a:buFontTx/>
                <a:buNone/>
              </a:pPr>
              <a:t>172</a:t>
            </a:fld>
            <a:endParaRPr lang="en-US" altLang="en-US" sz="1400"/>
          </a:p>
        </p:txBody>
      </p:sp>
      <p:sp>
        <p:nvSpPr>
          <p:cNvPr id="680963" name="Rectangle 2">
            <a:extLst>
              <a:ext uri="{FF2B5EF4-FFF2-40B4-BE49-F238E27FC236}">
                <a16:creationId xmlns:a16="http://schemas.microsoft.com/office/drawing/2014/main" id="{D7A1C3AE-C331-46CB-AF03-443E6DE4CF90}"/>
              </a:ext>
            </a:extLst>
          </p:cNvPr>
          <p:cNvSpPr>
            <a:spLocks noGrp="1" noChangeArrowheads="1"/>
          </p:cNvSpPr>
          <p:nvPr>
            <p:ph type="title"/>
          </p:nvPr>
        </p:nvSpPr>
        <p:spPr/>
        <p:txBody>
          <a:bodyPr/>
          <a:lstStyle/>
          <a:p>
            <a:r>
              <a:rPr lang="en-US" altLang="en-US" sz="3600"/>
              <a:t>OSPF có thứ bậc</a:t>
            </a:r>
            <a:endParaRPr lang="en-US" altLang="en-US"/>
          </a:p>
        </p:txBody>
      </p:sp>
      <p:sp>
        <p:nvSpPr>
          <p:cNvPr id="680964" name="Rectangle 3">
            <a:extLst>
              <a:ext uri="{FF2B5EF4-FFF2-40B4-BE49-F238E27FC236}">
                <a16:creationId xmlns:a16="http://schemas.microsoft.com/office/drawing/2014/main" id="{3DAEEB2F-D560-4F41-B45F-FAC2F5857C2C}"/>
              </a:ext>
            </a:extLst>
          </p:cNvPr>
          <p:cNvSpPr>
            <a:spLocks noGrp="1" noChangeArrowheads="1"/>
          </p:cNvSpPr>
          <p:nvPr>
            <p:ph type="body" idx="1"/>
          </p:nvPr>
        </p:nvSpPr>
        <p:spPr>
          <a:xfrm>
            <a:off x="0" y="1468438"/>
            <a:ext cx="9144000" cy="4699000"/>
          </a:xfrm>
        </p:spPr>
        <p:txBody>
          <a:bodyPr/>
          <a:lstStyle/>
          <a:p>
            <a:r>
              <a:rPr lang="en-US" altLang="en-US" sz="2400">
                <a:solidFill>
                  <a:srgbClr val="FF0000"/>
                </a:solidFill>
              </a:rPr>
              <a:t>Hệ thống cấp bậc 2 mức:</a:t>
            </a:r>
            <a:r>
              <a:rPr lang="en-US" altLang="en-US" sz="2400"/>
              <a:t> local area, backbone.</a:t>
            </a:r>
          </a:p>
          <a:p>
            <a:pPr lvl="1"/>
            <a:r>
              <a:rPr lang="en-US" altLang="en-US"/>
              <a:t>Chỉ quảng cáo về trạng thái liên kết bên trong vùng (area) </a:t>
            </a:r>
          </a:p>
          <a:p>
            <a:pPr lvl="1"/>
            <a:r>
              <a:rPr lang="en-US" altLang="en-US"/>
              <a:t>Mỗi nút có thông tin chi tiết về topology của vùng; chỉ biết hướng (đường dẫn ngắn nhất) đi đến các mạng thuộc các vùng khác.</a:t>
            </a:r>
            <a:endParaRPr lang="en-US" altLang="en-US" sz="2000"/>
          </a:p>
          <a:p>
            <a:r>
              <a:rPr lang="en-US" altLang="en-US" sz="2400" b="1">
                <a:solidFill>
                  <a:srgbClr val="FF0000"/>
                </a:solidFill>
              </a:rPr>
              <a:t>Area border routers (router biên của vùng):</a:t>
            </a:r>
            <a:r>
              <a:rPr lang="en-US" altLang="en-US" sz="2400" b="1">
                <a:solidFill>
                  <a:schemeClr val="accent2"/>
                </a:solidFill>
              </a:rPr>
              <a:t> </a:t>
            </a:r>
            <a:r>
              <a:rPr lang="en-US" altLang="en-US" sz="2400"/>
              <a:t>“tóm tắt” các khoảng cách đến các mạng bên trong vùng của nó, quảng cáo cho các router biên của các vùng khác.</a:t>
            </a:r>
          </a:p>
          <a:p>
            <a:r>
              <a:rPr lang="en-US" altLang="en-US" sz="2400" b="1">
                <a:solidFill>
                  <a:srgbClr val="FF0000"/>
                </a:solidFill>
              </a:rPr>
              <a:t>Backbone routers:</a:t>
            </a:r>
            <a:r>
              <a:rPr lang="en-US" altLang="en-US" sz="2400"/>
              <a:t> chạy định tuyến OSPF được giới hạn trong backbone.</a:t>
            </a:r>
          </a:p>
          <a:p>
            <a:r>
              <a:rPr lang="en-US" altLang="en-US" sz="2400" b="1">
                <a:solidFill>
                  <a:srgbClr val="FF0000"/>
                </a:solidFill>
              </a:rPr>
              <a:t>Boundary routers:</a:t>
            </a:r>
            <a:r>
              <a:rPr lang="en-US" altLang="en-US" sz="2400"/>
              <a:t> kết nối đến các hệ thống tự trị (AS) khác.</a:t>
            </a:r>
            <a:endParaRPr lang="en-US" altLang="en-US" sz="2000"/>
          </a:p>
          <a:p>
            <a:endParaRPr lang="en-US" altLang="en-US" sz="200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Slide Number Placeholder 5">
            <a:extLst>
              <a:ext uri="{FF2B5EF4-FFF2-40B4-BE49-F238E27FC236}">
                <a16:creationId xmlns:a16="http://schemas.microsoft.com/office/drawing/2014/main" id="{F8653252-2819-42B1-8BDD-B6EE91F4EB5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1813518D-E072-45E2-918D-AB8DE4ADC142}" type="slidenum">
              <a:rPr lang="en-US" altLang="en-US" sz="1400" smtClean="0"/>
              <a:pPr>
                <a:spcBef>
                  <a:spcPct val="0"/>
                </a:spcBef>
                <a:buClrTx/>
                <a:buSzTx/>
                <a:buFontTx/>
                <a:buNone/>
              </a:pPr>
              <a:t>173</a:t>
            </a:fld>
            <a:endParaRPr lang="en-US" altLang="en-US" sz="1400"/>
          </a:p>
        </p:txBody>
      </p:sp>
      <p:sp>
        <p:nvSpPr>
          <p:cNvPr id="681987" name="Rectangle 2">
            <a:extLst>
              <a:ext uri="{FF2B5EF4-FFF2-40B4-BE49-F238E27FC236}">
                <a16:creationId xmlns:a16="http://schemas.microsoft.com/office/drawing/2014/main" id="{EDBEF760-BD8F-4467-9103-30A62817EE7C}"/>
              </a:ext>
            </a:extLst>
          </p:cNvPr>
          <p:cNvSpPr>
            <a:spLocks noGrp="1" noChangeArrowheads="1"/>
          </p:cNvSpPr>
          <p:nvPr>
            <p:ph type="title"/>
          </p:nvPr>
        </p:nvSpPr>
        <p:spPr>
          <a:xfrm>
            <a:off x="533400" y="228600"/>
            <a:ext cx="8610600" cy="1143000"/>
          </a:xfrm>
        </p:spPr>
        <p:txBody>
          <a:bodyPr/>
          <a:lstStyle/>
          <a:p>
            <a:r>
              <a:rPr lang="en-US" altLang="en-US" sz="3200"/>
              <a:t>Định tuyến giữa các AS trên Internet: BGP</a:t>
            </a:r>
            <a:br>
              <a:rPr lang="en-US" altLang="en-US" sz="3200"/>
            </a:br>
            <a:r>
              <a:rPr lang="en-US" altLang="en-US" sz="3200"/>
              <a:t>Inter-AS routing in the Internet: BGP</a:t>
            </a:r>
          </a:p>
        </p:txBody>
      </p:sp>
      <p:graphicFrame>
        <p:nvGraphicFramePr>
          <p:cNvPr id="681988" name="Object 8">
            <a:extLst>
              <a:ext uri="{FF2B5EF4-FFF2-40B4-BE49-F238E27FC236}">
                <a16:creationId xmlns:a16="http://schemas.microsoft.com/office/drawing/2014/main" id="{30CC3974-3581-4781-9574-0176D1521D6A}"/>
              </a:ext>
            </a:extLst>
          </p:cNvPr>
          <p:cNvGraphicFramePr>
            <a:graphicFrameLocks noChangeAspect="1"/>
          </p:cNvGraphicFramePr>
          <p:nvPr/>
        </p:nvGraphicFramePr>
        <p:xfrm>
          <a:off x="534988" y="2203450"/>
          <a:ext cx="7956550" cy="3286125"/>
        </p:xfrm>
        <a:graphic>
          <a:graphicData uri="http://schemas.openxmlformats.org/presentationml/2006/ole">
            <mc:AlternateContent xmlns:mc="http://schemas.openxmlformats.org/markup-compatibility/2006">
              <mc:Choice xmlns:v="urn:schemas-microsoft-com:vml" Requires="v">
                <p:oleObj spid="_x0000_s681993" name="Picture" r:id="rId3" imgW="5313241" imgH="2202458" progId="Word.Picture.8">
                  <p:embed/>
                </p:oleObj>
              </mc:Choice>
              <mc:Fallback>
                <p:oleObj name="Picture" r:id="rId3" imgW="5313241" imgH="2202458" progId="Word.Picture.8">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988" y="2203450"/>
                        <a:ext cx="795655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1989" name="Rectangle 9">
            <a:extLst>
              <a:ext uri="{FF2B5EF4-FFF2-40B4-BE49-F238E27FC236}">
                <a16:creationId xmlns:a16="http://schemas.microsoft.com/office/drawing/2014/main" id="{F857498E-F836-48FB-8E73-1501DCFBAB73}"/>
              </a:ext>
            </a:extLst>
          </p:cNvPr>
          <p:cNvSpPr>
            <a:spLocks noChangeArrowheads="1"/>
          </p:cNvSpPr>
          <p:nvPr/>
        </p:nvSpPr>
        <p:spPr bwMode="auto">
          <a:xfrm>
            <a:off x="1417638" y="5032375"/>
            <a:ext cx="5207000" cy="355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Slide Number Placeholder 5">
            <a:extLst>
              <a:ext uri="{FF2B5EF4-FFF2-40B4-BE49-F238E27FC236}">
                <a16:creationId xmlns:a16="http://schemas.microsoft.com/office/drawing/2014/main" id="{66FE1797-BBC8-444F-8BD4-23B2EB37452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FF0FE650-DDBF-4555-BDEF-AD9BCCADB916}" type="slidenum">
              <a:rPr lang="en-US" altLang="en-US" sz="1400" smtClean="0"/>
              <a:pPr>
                <a:spcBef>
                  <a:spcPct val="0"/>
                </a:spcBef>
                <a:buClrTx/>
                <a:buSzTx/>
                <a:buFontTx/>
                <a:buNone/>
              </a:pPr>
              <a:t>174</a:t>
            </a:fld>
            <a:endParaRPr lang="en-US" altLang="en-US" sz="1400"/>
          </a:p>
        </p:txBody>
      </p:sp>
      <p:sp>
        <p:nvSpPr>
          <p:cNvPr id="683011" name="Rectangle 2">
            <a:extLst>
              <a:ext uri="{FF2B5EF4-FFF2-40B4-BE49-F238E27FC236}">
                <a16:creationId xmlns:a16="http://schemas.microsoft.com/office/drawing/2014/main" id="{7388A7E3-0CD8-478A-862B-8740D6A09E7B}"/>
              </a:ext>
            </a:extLst>
          </p:cNvPr>
          <p:cNvSpPr>
            <a:spLocks noGrp="1" noChangeArrowheads="1"/>
          </p:cNvSpPr>
          <p:nvPr>
            <p:ph type="title"/>
          </p:nvPr>
        </p:nvSpPr>
        <p:spPr>
          <a:xfrm>
            <a:off x="533400" y="228600"/>
            <a:ext cx="8375650" cy="1143000"/>
          </a:xfrm>
        </p:spPr>
        <p:txBody>
          <a:bodyPr/>
          <a:lstStyle/>
          <a:p>
            <a:r>
              <a:rPr lang="en-US" altLang="en-US" sz="3200"/>
              <a:t>Định tuyến giữa các AS trên Internet: BGP</a:t>
            </a:r>
          </a:p>
        </p:txBody>
      </p:sp>
      <p:sp>
        <p:nvSpPr>
          <p:cNvPr id="683012" name="Rectangle 3">
            <a:extLst>
              <a:ext uri="{FF2B5EF4-FFF2-40B4-BE49-F238E27FC236}">
                <a16:creationId xmlns:a16="http://schemas.microsoft.com/office/drawing/2014/main" id="{34AD1EC8-1EE7-42F6-9C36-A0BAD2BD6C03}"/>
              </a:ext>
            </a:extLst>
          </p:cNvPr>
          <p:cNvSpPr>
            <a:spLocks noGrp="1" noChangeArrowheads="1"/>
          </p:cNvSpPr>
          <p:nvPr>
            <p:ph type="body" idx="1"/>
          </p:nvPr>
        </p:nvSpPr>
        <p:spPr>
          <a:xfrm>
            <a:off x="0" y="1273175"/>
            <a:ext cx="8851900" cy="5257800"/>
          </a:xfrm>
        </p:spPr>
        <p:txBody>
          <a:bodyPr/>
          <a:lstStyle/>
          <a:p>
            <a:r>
              <a:rPr lang="en-US" altLang="en-US" sz="2400">
                <a:solidFill>
                  <a:srgbClr val="FF0000"/>
                </a:solidFill>
              </a:rPr>
              <a:t>BGP (Border Gateway Protocol):</a:t>
            </a:r>
            <a:r>
              <a:rPr lang="en-US" altLang="en-US" sz="2400"/>
              <a:t> một chuẩn trên thực tế</a:t>
            </a:r>
            <a:r>
              <a:rPr lang="en-US" altLang="en-US" sz="2400" i="1"/>
              <a:t>the</a:t>
            </a:r>
            <a:r>
              <a:rPr lang="en-US" altLang="en-US" sz="2400"/>
              <a:t> de facto standard</a:t>
            </a:r>
          </a:p>
          <a:p>
            <a:r>
              <a:rPr lang="en-US" altLang="en-US" sz="2400"/>
              <a:t>Giao thức</a:t>
            </a:r>
            <a:r>
              <a:rPr lang="en-US" altLang="en-US" sz="2400" b="1">
                <a:solidFill>
                  <a:srgbClr val="FF0000"/>
                </a:solidFill>
              </a:rPr>
              <a:t> Vector đường dẫn</a:t>
            </a:r>
            <a:r>
              <a:rPr lang="en-US" altLang="en-US" sz="2400"/>
              <a:t>:</a:t>
            </a:r>
          </a:p>
          <a:p>
            <a:pPr lvl="1"/>
            <a:r>
              <a:rPr lang="en-US" altLang="en-US"/>
              <a:t>Tương tự như giao thức Vector khoảng cách</a:t>
            </a:r>
          </a:p>
          <a:p>
            <a:pPr lvl="1"/>
            <a:r>
              <a:rPr lang="en-US" altLang="en-US"/>
              <a:t>Mỗi Border Gateway quảng bá đến các hàng xóm (peers) </a:t>
            </a:r>
            <a:r>
              <a:rPr lang="en-US" altLang="en-US" i="1"/>
              <a:t>toàn bộ đường dẫn</a:t>
            </a:r>
            <a:r>
              <a:rPr lang="en-US" altLang="en-US"/>
              <a:t> (ví dụ, chuỗi các hệ thống tự trị) để đi đến đích</a:t>
            </a:r>
          </a:p>
          <a:p>
            <a:pPr lvl="1"/>
            <a:r>
              <a:rPr lang="en-US" altLang="en-US"/>
              <a:t>BGP định tuyến đến các hệ thống tự trị (ASs), chứ không phải đến các trạm riêng lẻ</a:t>
            </a:r>
          </a:p>
          <a:p>
            <a:pPr lvl="1"/>
            <a:r>
              <a:rPr lang="en-US" altLang="en-US"/>
              <a:t>Ví dụ, Gateway X có thể gởi </a:t>
            </a:r>
            <a:r>
              <a:rPr lang="en-US" altLang="en-US" sz="2000"/>
              <a:t>đường dẫn của nó để đến đích Z:</a:t>
            </a:r>
          </a:p>
          <a:p>
            <a:endParaRPr lang="en-US" altLang="en-US" sz="2400"/>
          </a:p>
          <a:p>
            <a:pPr>
              <a:buFont typeface="ZapfDingbats" pitchFamily="82" charset="2"/>
              <a:buNone/>
            </a:pPr>
            <a:r>
              <a:rPr lang="en-US" altLang="en-US" sz="2400"/>
              <a:t>                    Path (X,Z) = X,Y1,Y2,Y3,…,Z</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Slide Number Placeholder 5">
            <a:extLst>
              <a:ext uri="{FF2B5EF4-FFF2-40B4-BE49-F238E27FC236}">
                <a16:creationId xmlns:a16="http://schemas.microsoft.com/office/drawing/2014/main" id="{E5C99EA4-558F-4A47-97B2-F5C62668AA3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0B655E5E-0CBA-405F-905E-F2D38AABC6CB}" type="slidenum">
              <a:rPr lang="en-US" altLang="en-US" sz="1400" smtClean="0"/>
              <a:pPr>
                <a:spcBef>
                  <a:spcPct val="0"/>
                </a:spcBef>
                <a:buClrTx/>
                <a:buSzTx/>
                <a:buFontTx/>
                <a:buNone/>
              </a:pPr>
              <a:t>175</a:t>
            </a:fld>
            <a:endParaRPr lang="en-US" altLang="en-US" sz="1400"/>
          </a:p>
        </p:txBody>
      </p:sp>
      <p:sp>
        <p:nvSpPr>
          <p:cNvPr id="685059" name="Rectangle 2">
            <a:extLst>
              <a:ext uri="{FF2B5EF4-FFF2-40B4-BE49-F238E27FC236}">
                <a16:creationId xmlns:a16="http://schemas.microsoft.com/office/drawing/2014/main" id="{93BDCFD2-EB9B-40CF-97D0-31225E73E79E}"/>
              </a:ext>
            </a:extLst>
          </p:cNvPr>
          <p:cNvSpPr>
            <a:spLocks noGrp="1" noChangeArrowheads="1"/>
          </p:cNvSpPr>
          <p:nvPr>
            <p:ph type="title"/>
          </p:nvPr>
        </p:nvSpPr>
        <p:spPr>
          <a:xfrm>
            <a:off x="533400" y="228600"/>
            <a:ext cx="8610600" cy="1143000"/>
          </a:xfrm>
        </p:spPr>
        <p:txBody>
          <a:bodyPr/>
          <a:lstStyle/>
          <a:p>
            <a:r>
              <a:rPr lang="en-US" altLang="en-US" sz="3200"/>
              <a:t>Định tuyến giữa các AS trên Internet: BGP</a:t>
            </a:r>
          </a:p>
        </p:txBody>
      </p:sp>
      <p:sp>
        <p:nvSpPr>
          <p:cNvPr id="685060" name="Rectangle 3">
            <a:extLst>
              <a:ext uri="{FF2B5EF4-FFF2-40B4-BE49-F238E27FC236}">
                <a16:creationId xmlns:a16="http://schemas.microsoft.com/office/drawing/2014/main" id="{D3A26E81-B648-489E-97FC-30C0835C4191}"/>
              </a:ext>
            </a:extLst>
          </p:cNvPr>
          <p:cNvSpPr>
            <a:spLocks noGrp="1" noChangeArrowheads="1"/>
          </p:cNvSpPr>
          <p:nvPr>
            <p:ph type="body" idx="1"/>
          </p:nvPr>
        </p:nvSpPr>
        <p:spPr>
          <a:xfrm>
            <a:off x="222250" y="1524000"/>
            <a:ext cx="8921750" cy="5008563"/>
          </a:xfrm>
        </p:spPr>
        <p:txBody>
          <a:bodyPr/>
          <a:lstStyle/>
          <a:p>
            <a:pPr>
              <a:buFont typeface="ZapfDingbats" pitchFamily="82" charset="2"/>
              <a:buNone/>
            </a:pPr>
            <a:r>
              <a:rPr lang="en-US" altLang="en-US" sz="2400" i="1">
                <a:solidFill>
                  <a:srgbClr val="FF0000"/>
                </a:solidFill>
              </a:rPr>
              <a:t>Giả sử:</a:t>
            </a:r>
            <a:r>
              <a:rPr lang="en-US" altLang="en-US" sz="2400"/>
              <a:t> gateway X gởi đường dẫn của nó đến peer gateway W</a:t>
            </a:r>
          </a:p>
          <a:p>
            <a:r>
              <a:rPr lang="en-US" altLang="en-US" sz="2400"/>
              <a:t>W có thể hoặc không tuyển chọn đường dẫn cung cấp bởi X</a:t>
            </a:r>
          </a:p>
          <a:p>
            <a:pPr lvl="1"/>
            <a:r>
              <a:rPr lang="en-US" altLang="en-US"/>
              <a:t>vì các lý do như cost (chi phí), policy (chính sách) (không định tuyến qua các AS cạnh tranh), ngăn chặn vòng lặp định tuyến</a:t>
            </a:r>
            <a:r>
              <a:rPr lang="en-US" altLang="en-US" sz="2000"/>
              <a:t>.</a:t>
            </a:r>
          </a:p>
          <a:p>
            <a:r>
              <a:rPr lang="en-US" altLang="en-US" sz="2400"/>
              <a:t>Nếu W tuyển chọn đường dẫn được quảng cáo bởi X, thì:</a:t>
            </a:r>
          </a:p>
          <a:p>
            <a:pPr algn="ctr">
              <a:buFont typeface="ZapfDingbats" pitchFamily="82" charset="2"/>
              <a:buNone/>
            </a:pPr>
            <a:r>
              <a:rPr lang="en-US" altLang="en-US" sz="2400"/>
              <a:t>Path (W,Z) = w, Path (X,Z)</a:t>
            </a:r>
          </a:p>
          <a:p>
            <a:r>
              <a:rPr lang="en-US" altLang="en-US" sz="2400"/>
              <a:t>Lưu ý: X có thể kiểm soát lưu lượng đến bằng cách kiểm soát các quảng cáo tuyến đường đến các peers:</a:t>
            </a:r>
          </a:p>
          <a:p>
            <a:pPr lvl="1"/>
            <a:r>
              <a:rPr lang="en-US" altLang="en-US"/>
              <a:t>Ví dụ: không muốn chuyển lưu lượng đến Z -&gt; không quảng bá bất kỳ tuyến đường nào đến Z</a:t>
            </a:r>
            <a:endParaRPr lang="en-US" altLang="en-US" sz="200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Slide Number Placeholder 5">
            <a:extLst>
              <a:ext uri="{FF2B5EF4-FFF2-40B4-BE49-F238E27FC236}">
                <a16:creationId xmlns:a16="http://schemas.microsoft.com/office/drawing/2014/main" id="{C425C2DF-923A-46E3-BD13-2C08D7D250A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CEC47EDE-5488-4E12-9453-DD02F76A9928}" type="slidenum">
              <a:rPr lang="en-US" altLang="en-US" sz="1400" smtClean="0"/>
              <a:pPr>
                <a:spcBef>
                  <a:spcPct val="0"/>
                </a:spcBef>
                <a:buClrTx/>
                <a:buSzTx/>
                <a:buFontTx/>
                <a:buNone/>
              </a:pPr>
              <a:t>176</a:t>
            </a:fld>
            <a:endParaRPr lang="en-US" altLang="en-US" sz="1400"/>
          </a:p>
        </p:txBody>
      </p:sp>
      <p:sp>
        <p:nvSpPr>
          <p:cNvPr id="686083" name="Rectangle 2">
            <a:extLst>
              <a:ext uri="{FF2B5EF4-FFF2-40B4-BE49-F238E27FC236}">
                <a16:creationId xmlns:a16="http://schemas.microsoft.com/office/drawing/2014/main" id="{FC12D559-60D5-4CFE-B545-8F04C126EAD6}"/>
              </a:ext>
            </a:extLst>
          </p:cNvPr>
          <p:cNvSpPr>
            <a:spLocks noGrp="1" noChangeArrowheads="1"/>
          </p:cNvSpPr>
          <p:nvPr>
            <p:ph type="title"/>
          </p:nvPr>
        </p:nvSpPr>
        <p:spPr/>
        <p:txBody>
          <a:bodyPr/>
          <a:lstStyle/>
          <a:p>
            <a:r>
              <a:rPr lang="en-US" altLang="en-US" sz="3200"/>
              <a:t>BGP: kiểm soát ai gởi lưu lượng đến</a:t>
            </a:r>
          </a:p>
        </p:txBody>
      </p:sp>
      <p:graphicFrame>
        <p:nvGraphicFramePr>
          <p:cNvPr id="686084" name="Object 3">
            <a:extLst>
              <a:ext uri="{FF2B5EF4-FFF2-40B4-BE49-F238E27FC236}">
                <a16:creationId xmlns:a16="http://schemas.microsoft.com/office/drawing/2014/main" id="{B85110C3-8884-4946-84AA-6BAEABAC3716}"/>
              </a:ext>
            </a:extLst>
          </p:cNvPr>
          <p:cNvGraphicFramePr>
            <a:graphicFrameLocks noChangeAspect="1"/>
          </p:cNvGraphicFramePr>
          <p:nvPr>
            <p:ph type="body" idx="1"/>
          </p:nvPr>
        </p:nvGraphicFramePr>
        <p:xfrm>
          <a:off x="476250" y="1123950"/>
          <a:ext cx="7539038" cy="3048000"/>
        </p:xfrm>
        <a:graphic>
          <a:graphicData uri="http://schemas.openxmlformats.org/presentationml/2006/ole">
            <mc:AlternateContent xmlns:mc="http://schemas.openxmlformats.org/markup-compatibility/2006">
              <mc:Choice xmlns:v="urn:schemas-microsoft-com:vml" Requires="v">
                <p:oleObj spid="_x0000_s686092" name="Picture" r:id="rId4" imgW="5361847" imgH="2175118" progId="Word.Picture.8">
                  <p:embed/>
                </p:oleObj>
              </mc:Choice>
              <mc:Fallback>
                <p:oleObj name="Picture" r:id="rId4" imgW="5361847" imgH="2175118" progId="Word.Picture.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250" y="1123950"/>
                        <a:ext cx="7539038" cy="304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085" name="Rectangle 4">
            <a:extLst>
              <a:ext uri="{FF2B5EF4-FFF2-40B4-BE49-F238E27FC236}">
                <a16:creationId xmlns:a16="http://schemas.microsoft.com/office/drawing/2014/main" id="{F583EDCF-60C6-402A-BB00-04B54768E5B0}"/>
              </a:ext>
            </a:extLst>
          </p:cNvPr>
          <p:cNvSpPr>
            <a:spLocks noChangeArrowheads="1"/>
          </p:cNvSpPr>
          <p:nvPr/>
        </p:nvSpPr>
        <p:spPr bwMode="auto">
          <a:xfrm>
            <a:off x="1181100" y="3581400"/>
            <a:ext cx="4876800" cy="38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86086" name="Rectangle 5">
            <a:extLst>
              <a:ext uri="{FF2B5EF4-FFF2-40B4-BE49-F238E27FC236}">
                <a16:creationId xmlns:a16="http://schemas.microsoft.com/office/drawing/2014/main" id="{08ABE6B0-7603-4554-B22E-A80F005342BB}"/>
              </a:ext>
            </a:extLst>
          </p:cNvPr>
          <p:cNvSpPr>
            <a:spLocks noChangeArrowheads="1"/>
          </p:cNvSpPr>
          <p:nvPr/>
        </p:nvSpPr>
        <p:spPr bwMode="auto">
          <a:xfrm>
            <a:off x="355600" y="3744913"/>
            <a:ext cx="8788400"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Char char="r"/>
            </a:pPr>
            <a:r>
              <a:rPr lang="en-US" altLang="en-US" sz="2400">
                <a:latin typeface="Times New Roman" panose="02020603050405020304" pitchFamily="18" charset="0"/>
              </a:rPr>
              <a:t>A,B,C là </a:t>
            </a:r>
            <a:r>
              <a:rPr lang="en-US" altLang="en-US" sz="2400">
                <a:solidFill>
                  <a:srgbClr val="FF0000"/>
                </a:solidFill>
                <a:latin typeface="Times New Roman" panose="02020603050405020304" pitchFamily="18" charset="0"/>
              </a:rPr>
              <a:t>mạng của các nhà cung cấp</a:t>
            </a:r>
          </a:p>
          <a:p>
            <a:pPr>
              <a:buFont typeface="ZapfDingbats" pitchFamily="82" charset="2"/>
              <a:buChar char="r"/>
            </a:pPr>
            <a:r>
              <a:rPr lang="en-US" altLang="en-US" sz="2400">
                <a:latin typeface="Times New Roman" panose="02020603050405020304" pitchFamily="18" charset="0"/>
              </a:rPr>
              <a:t>X,W,Y là các khách hàng (của các mạng của nhà cung cấp)</a:t>
            </a:r>
          </a:p>
          <a:p>
            <a:pPr>
              <a:buFont typeface="ZapfDingbats" pitchFamily="82" charset="2"/>
              <a:buChar char="r"/>
            </a:pPr>
            <a:r>
              <a:rPr lang="en-US" altLang="en-US" sz="2400">
                <a:latin typeface="Times New Roman" panose="02020603050405020304" pitchFamily="18" charset="0"/>
              </a:rPr>
              <a:t>X là </a:t>
            </a:r>
            <a:r>
              <a:rPr lang="en-US" altLang="en-US" sz="2400">
                <a:solidFill>
                  <a:srgbClr val="FF0000"/>
                </a:solidFill>
                <a:latin typeface="Times New Roman" panose="02020603050405020304" pitchFamily="18" charset="0"/>
              </a:rPr>
              <a:t>dual-homed:</a:t>
            </a:r>
            <a:r>
              <a:rPr lang="en-US" altLang="en-US" sz="2400">
                <a:latin typeface="Times New Roman" panose="02020603050405020304" pitchFamily="18" charset="0"/>
              </a:rPr>
              <a:t> kết nối đến hai mạng</a:t>
            </a:r>
          </a:p>
          <a:p>
            <a:pPr lvl="1"/>
            <a:r>
              <a:rPr lang="en-US" altLang="en-US">
                <a:latin typeface="Times New Roman" panose="02020603050405020304" pitchFamily="18" charset="0"/>
              </a:rPr>
              <a:t>X không muốn chuyển lưu lượng từ B qua X đến C</a:t>
            </a:r>
          </a:p>
          <a:p>
            <a:pPr lvl="1"/>
            <a:r>
              <a:rPr lang="en-US" altLang="en-US">
                <a:latin typeface="Times New Roman" panose="02020603050405020304" pitchFamily="18" charset="0"/>
              </a:rPr>
              <a:t>.. do đó X sẽ không quảng cáo đến B tuyến đường đến C</a:t>
            </a:r>
          </a:p>
          <a:p>
            <a:pPr>
              <a:buFont typeface="ZapfDingbats" pitchFamily="82" charset="2"/>
              <a:buChar char="r"/>
            </a:pPr>
            <a:endParaRPr lang="en-US" altLang="en-US" sz="2400">
              <a:latin typeface="Times New Roman" panose="02020603050405020304" pitchFamily="18" charset="0"/>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0" name="Slide Number Placeholder 5">
            <a:extLst>
              <a:ext uri="{FF2B5EF4-FFF2-40B4-BE49-F238E27FC236}">
                <a16:creationId xmlns:a16="http://schemas.microsoft.com/office/drawing/2014/main" id="{92AF6ECA-D361-4B74-8EEA-61D2BA18378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13749B63-23AE-4E22-A276-E420FC50F9A5}" type="slidenum">
              <a:rPr lang="en-US" altLang="en-US" sz="1400" smtClean="0"/>
              <a:pPr>
                <a:spcBef>
                  <a:spcPct val="0"/>
                </a:spcBef>
                <a:buClrTx/>
                <a:buSzTx/>
                <a:buFontTx/>
                <a:buNone/>
              </a:pPr>
              <a:t>177</a:t>
            </a:fld>
            <a:endParaRPr lang="en-US" altLang="en-US" sz="1400"/>
          </a:p>
        </p:txBody>
      </p:sp>
      <p:sp>
        <p:nvSpPr>
          <p:cNvPr id="688131" name="Rectangle 2">
            <a:extLst>
              <a:ext uri="{FF2B5EF4-FFF2-40B4-BE49-F238E27FC236}">
                <a16:creationId xmlns:a16="http://schemas.microsoft.com/office/drawing/2014/main" id="{ECAD25AF-A897-4080-AAE7-4746720AFAA8}"/>
              </a:ext>
            </a:extLst>
          </p:cNvPr>
          <p:cNvSpPr>
            <a:spLocks noGrp="1" noChangeArrowheads="1"/>
          </p:cNvSpPr>
          <p:nvPr>
            <p:ph type="title"/>
          </p:nvPr>
        </p:nvSpPr>
        <p:spPr>
          <a:xfrm>
            <a:off x="533400" y="228600"/>
            <a:ext cx="8186738" cy="1143000"/>
          </a:xfrm>
        </p:spPr>
        <p:txBody>
          <a:bodyPr/>
          <a:lstStyle/>
          <a:p>
            <a:r>
              <a:rPr lang="en-US" altLang="en-US" sz="3200"/>
              <a:t>BGP: kiểm soát ai gởi lưu lượng đến </a:t>
            </a:r>
            <a:r>
              <a:rPr lang="en-US" altLang="en-US" sz="2800"/>
              <a:t>(2)</a:t>
            </a:r>
          </a:p>
        </p:txBody>
      </p:sp>
      <p:graphicFrame>
        <p:nvGraphicFramePr>
          <p:cNvPr id="688132" name="Object 3">
            <a:extLst>
              <a:ext uri="{FF2B5EF4-FFF2-40B4-BE49-F238E27FC236}">
                <a16:creationId xmlns:a16="http://schemas.microsoft.com/office/drawing/2014/main" id="{AB22F329-242A-40BB-93D7-3B78EEB3D366}"/>
              </a:ext>
            </a:extLst>
          </p:cNvPr>
          <p:cNvGraphicFramePr>
            <a:graphicFrameLocks noChangeAspect="1"/>
          </p:cNvGraphicFramePr>
          <p:nvPr>
            <p:ph type="body" idx="1"/>
          </p:nvPr>
        </p:nvGraphicFramePr>
        <p:xfrm>
          <a:off x="476250" y="1123950"/>
          <a:ext cx="7539038" cy="3048000"/>
        </p:xfrm>
        <a:graphic>
          <a:graphicData uri="http://schemas.openxmlformats.org/presentationml/2006/ole">
            <mc:AlternateContent xmlns:mc="http://schemas.openxmlformats.org/markup-compatibility/2006">
              <mc:Choice xmlns:v="urn:schemas-microsoft-com:vml" Requires="v">
                <p:oleObj spid="_x0000_s688138" name="Picture" r:id="rId3" imgW="5361847" imgH="2175118" progId="Word.Picture.8">
                  <p:embed/>
                </p:oleObj>
              </mc:Choice>
              <mc:Fallback>
                <p:oleObj name="Picture" r:id="rId3" imgW="5361847" imgH="2175118"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0" y="1123950"/>
                        <a:ext cx="7539038" cy="304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8133" name="Rectangle 4">
            <a:extLst>
              <a:ext uri="{FF2B5EF4-FFF2-40B4-BE49-F238E27FC236}">
                <a16:creationId xmlns:a16="http://schemas.microsoft.com/office/drawing/2014/main" id="{5D8F5FAF-9D78-481B-8731-4451D2F1C49F}"/>
              </a:ext>
            </a:extLst>
          </p:cNvPr>
          <p:cNvSpPr>
            <a:spLocks noChangeArrowheads="1"/>
          </p:cNvSpPr>
          <p:nvPr/>
        </p:nvSpPr>
        <p:spPr bwMode="auto">
          <a:xfrm>
            <a:off x="1181100" y="3581400"/>
            <a:ext cx="4876800" cy="38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688134" name="Rectangle 5">
            <a:extLst>
              <a:ext uri="{FF2B5EF4-FFF2-40B4-BE49-F238E27FC236}">
                <a16:creationId xmlns:a16="http://schemas.microsoft.com/office/drawing/2014/main" id="{C7F067B5-A961-4345-9CAB-3E5B460C1368}"/>
              </a:ext>
            </a:extLst>
          </p:cNvPr>
          <p:cNvSpPr>
            <a:spLocks noChangeArrowheads="1"/>
          </p:cNvSpPr>
          <p:nvPr/>
        </p:nvSpPr>
        <p:spPr bwMode="auto">
          <a:xfrm>
            <a:off x="355600" y="3643313"/>
            <a:ext cx="8229600"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Char char="r"/>
            </a:pPr>
            <a:r>
              <a:rPr lang="en-US" altLang="en-US" sz="2400">
                <a:latin typeface="Times New Roman" panose="02020603050405020304" pitchFamily="18" charset="0"/>
              </a:rPr>
              <a:t>A quảng cáo đến B đường dẫn AW </a:t>
            </a:r>
          </a:p>
          <a:p>
            <a:pPr>
              <a:buFont typeface="ZapfDingbats" pitchFamily="82" charset="2"/>
              <a:buChar char="r"/>
            </a:pPr>
            <a:r>
              <a:rPr lang="en-US" altLang="en-US" sz="2400">
                <a:latin typeface="Times New Roman" panose="02020603050405020304" pitchFamily="18" charset="0"/>
              </a:rPr>
              <a:t>B quảng cáo đến X đường dẫn BAW </a:t>
            </a:r>
            <a:endParaRPr lang="en-US" altLang="en-US" sz="2400">
              <a:solidFill>
                <a:srgbClr val="FF0000"/>
              </a:solidFill>
              <a:latin typeface="Times New Roman" panose="02020603050405020304" pitchFamily="18" charset="0"/>
            </a:endParaRPr>
          </a:p>
          <a:p>
            <a:pPr>
              <a:buFont typeface="ZapfDingbats" pitchFamily="82" charset="2"/>
              <a:buChar char="r"/>
            </a:pPr>
            <a:r>
              <a:rPr lang="en-US" altLang="en-US" sz="2400">
                <a:latin typeface="Times New Roman" panose="02020603050405020304" pitchFamily="18" charset="0"/>
              </a:rPr>
              <a:t>B có nên gởi đến C đường dẫn BAW?</a:t>
            </a:r>
          </a:p>
          <a:p>
            <a:pPr lvl="1"/>
            <a:r>
              <a:rPr lang="en-US" altLang="en-US" sz="2000">
                <a:latin typeface="Times New Roman" panose="02020603050405020304" pitchFamily="18" charset="0"/>
              </a:rPr>
              <a:t>Không! B B không có “thu nhập” cho việc chuyển lưu lượng CBAW do W và C đều không phải là khách hàng của B</a:t>
            </a:r>
          </a:p>
          <a:p>
            <a:pPr lvl="1"/>
            <a:r>
              <a:rPr lang="en-US" altLang="en-US" sz="2000">
                <a:latin typeface="Times New Roman" panose="02020603050405020304" pitchFamily="18" charset="0"/>
              </a:rPr>
              <a:t>B muốn bắt C phải chuyển lưu lượng đến w qua A</a:t>
            </a:r>
          </a:p>
          <a:p>
            <a:pPr lvl="1"/>
            <a:r>
              <a:rPr lang="en-US" altLang="en-US" sz="2000">
                <a:latin typeface="Times New Roman" panose="02020603050405020304" pitchFamily="18" charset="0"/>
              </a:rPr>
              <a:t>B </a:t>
            </a:r>
            <a:r>
              <a:rPr lang="en-US" altLang="en-US" sz="2000" i="1">
                <a:solidFill>
                  <a:srgbClr val="FF0000"/>
                </a:solidFill>
                <a:latin typeface="Times New Roman" panose="02020603050405020304" pitchFamily="18" charset="0"/>
              </a:rPr>
              <a:t>chỉ</a:t>
            </a:r>
            <a:r>
              <a:rPr lang="en-US" altLang="en-US" sz="2000">
                <a:latin typeface="Times New Roman" panose="02020603050405020304" pitchFamily="18" charset="0"/>
              </a:rPr>
              <a:t> muốn chuyển lưu lượng đến/từ khách hàng của nó!</a:t>
            </a:r>
            <a:endParaRPr lang="en-US" altLang="en-US">
              <a:latin typeface="Times New Roman" panose="02020603050405020304" pitchFamily="18" charset="0"/>
            </a:endParaRPr>
          </a:p>
          <a:p>
            <a:pPr>
              <a:buFont typeface="ZapfDingbats" pitchFamily="82" charset="2"/>
              <a:buChar char="r"/>
            </a:pPr>
            <a:endParaRPr lang="en-US" altLang="en-US" sz="2400">
              <a:latin typeface="Times New Roman" panose="02020603050405020304" pitchFamily="18" charset="0"/>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Slide Number Placeholder 5">
            <a:extLst>
              <a:ext uri="{FF2B5EF4-FFF2-40B4-BE49-F238E27FC236}">
                <a16:creationId xmlns:a16="http://schemas.microsoft.com/office/drawing/2014/main" id="{280D84E5-640B-4C2C-9180-FB2C9A5D457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BBB10A83-2E4B-4C1A-A444-8CD81D935644}" type="slidenum">
              <a:rPr lang="en-US" altLang="en-US" sz="1400" smtClean="0"/>
              <a:pPr>
                <a:spcBef>
                  <a:spcPct val="0"/>
                </a:spcBef>
                <a:buClrTx/>
                <a:buSzTx/>
                <a:buFontTx/>
                <a:buNone/>
              </a:pPr>
              <a:t>178</a:t>
            </a:fld>
            <a:endParaRPr lang="en-US" altLang="en-US" sz="1400"/>
          </a:p>
        </p:txBody>
      </p:sp>
      <p:sp>
        <p:nvSpPr>
          <p:cNvPr id="689155" name="Rectangle 2">
            <a:extLst>
              <a:ext uri="{FF2B5EF4-FFF2-40B4-BE49-F238E27FC236}">
                <a16:creationId xmlns:a16="http://schemas.microsoft.com/office/drawing/2014/main" id="{E697B9E6-FB95-49BA-B83E-C7FFFEC5DDF7}"/>
              </a:ext>
            </a:extLst>
          </p:cNvPr>
          <p:cNvSpPr>
            <a:spLocks noGrp="1" noChangeArrowheads="1"/>
          </p:cNvSpPr>
          <p:nvPr>
            <p:ph type="title"/>
          </p:nvPr>
        </p:nvSpPr>
        <p:spPr/>
        <p:txBody>
          <a:bodyPr/>
          <a:lstStyle/>
          <a:p>
            <a:r>
              <a:rPr lang="en-US" altLang="en-US"/>
              <a:t>Hoạt động của BGP</a:t>
            </a:r>
          </a:p>
        </p:txBody>
      </p:sp>
      <p:sp>
        <p:nvSpPr>
          <p:cNvPr id="689156" name="Rectangle 3">
            <a:extLst>
              <a:ext uri="{FF2B5EF4-FFF2-40B4-BE49-F238E27FC236}">
                <a16:creationId xmlns:a16="http://schemas.microsoft.com/office/drawing/2014/main" id="{4D07D51B-3798-405F-9383-25884E172DFE}"/>
              </a:ext>
            </a:extLst>
          </p:cNvPr>
          <p:cNvSpPr>
            <a:spLocks noGrp="1" noChangeArrowheads="1"/>
          </p:cNvSpPr>
          <p:nvPr>
            <p:ph type="body" idx="1"/>
          </p:nvPr>
        </p:nvSpPr>
        <p:spPr/>
        <p:txBody>
          <a:bodyPr/>
          <a:lstStyle/>
          <a:p>
            <a:pPr>
              <a:buFont typeface="ZapfDingbats" pitchFamily="82" charset="2"/>
              <a:buNone/>
            </a:pPr>
            <a:r>
              <a:rPr lang="en-US" altLang="en-US">
                <a:solidFill>
                  <a:srgbClr val="FF0000"/>
                </a:solidFill>
              </a:rPr>
              <a:t>Q: Một BGP router làm gì?</a:t>
            </a:r>
          </a:p>
          <a:p>
            <a:r>
              <a:rPr lang="en-US" altLang="en-US" sz="2400"/>
              <a:t>Nhận và lọc các quảng cáo tuyến đường từ các hàng xóm kết nối trực tiếp. </a:t>
            </a:r>
          </a:p>
          <a:p>
            <a:r>
              <a:rPr lang="en-US" altLang="en-US" sz="2400"/>
              <a:t>Lựa chọn tuyến đường. </a:t>
            </a:r>
          </a:p>
          <a:p>
            <a:pPr lvl="1"/>
            <a:r>
              <a:rPr lang="en-US" altLang="en-US"/>
              <a:t>Để đi đến đích X, đường dẫn nào (giữa nhiều đường dẫn được quảng cáo) sẽ được lựa chọn?</a:t>
            </a:r>
          </a:p>
          <a:p>
            <a:r>
              <a:rPr lang="en-US" altLang="en-US" sz="2400"/>
              <a:t>Gởi quảng cáo tuyến đường đến các hàng xóm. </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Slide Number Placeholder 5">
            <a:extLst>
              <a:ext uri="{FF2B5EF4-FFF2-40B4-BE49-F238E27FC236}">
                <a16:creationId xmlns:a16="http://schemas.microsoft.com/office/drawing/2014/main" id="{7CF29400-E5F4-47A8-A370-0B8F8D5ECFF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C8670663-E588-4B99-BAC0-9513F133E45C}" type="slidenum">
              <a:rPr lang="en-US" altLang="en-US" sz="1400" smtClean="0"/>
              <a:pPr>
                <a:spcBef>
                  <a:spcPct val="0"/>
                </a:spcBef>
                <a:buClrTx/>
                <a:buSzTx/>
                <a:buFontTx/>
                <a:buNone/>
              </a:pPr>
              <a:t>179</a:t>
            </a:fld>
            <a:endParaRPr lang="en-US" altLang="en-US" sz="1400"/>
          </a:p>
        </p:txBody>
      </p:sp>
      <p:sp>
        <p:nvSpPr>
          <p:cNvPr id="690179" name="Rectangle 2">
            <a:extLst>
              <a:ext uri="{FF2B5EF4-FFF2-40B4-BE49-F238E27FC236}">
                <a16:creationId xmlns:a16="http://schemas.microsoft.com/office/drawing/2014/main" id="{43C173E2-320A-4273-96A0-A3572235EF6D}"/>
              </a:ext>
            </a:extLst>
          </p:cNvPr>
          <p:cNvSpPr>
            <a:spLocks noGrp="1" noChangeArrowheads="1"/>
          </p:cNvSpPr>
          <p:nvPr>
            <p:ph type="title"/>
          </p:nvPr>
        </p:nvSpPr>
        <p:spPr/>
        <p:txBody>
          <a:bodyPr/>
          <a:lstStyle/>
          <a:p>
            <a:r>
              <a:rPr lang="en-US" altLang="en-US" sz="3600"/>
              <a:t>Các thông điệp BGP</a:t>
            </a:r>
            <a:endParaRPr lang="en-US" altLang="en-US" sz="2800"/>
          </a:p>
        </p:txBody>
      </p:sp>
      <p:sp>
        <p:nvSpPr>
          <p:cNvPr id="690180" name="Rectangle 3">
            <a:extLst>
              <a:ext uri="{FF2B5EF4-FFF2-40B4-BE49-F238E27FC236}">
                <a16:creationId xmlns:a16="http://schemas.microsoft.com/office/drawing/2014/main" id="{69DA7989-D535-49C8-8B51-809B2FFB735B}"/>
              </a:ext>
            </a:extLst>
          </p:cNvPr>
          <p:cNvSpPr>
            <a:spLocks noGrp="1" noChangeArrowheads="1"/>
          </p:cNvSpPr>
          <p:nvPr>
            <p:ph type="body" idx="1"/>
          </p:nvPr>
        </p:nvSpPr>
        <p:spPr>
          <a:xfrm>
            <a:off x="0" y="1524000"/>
            <a:ext cx="9144000" cy="5029200"/>
          </a:xfrm>
        </p:spPr>
        <p:txBody>
          <a:bodyPr/>
          <a:lstStyle/>
          <a:p>
            <a:r>
              <a:rPr lang="en-US" altLang="en-US" sz="2400"/>
              <a:t>Các thông điệp BGP được trao đổi sử dụng TCP.</a:t>
            </a:r>
          </a:p>
          <a:p>
            <a:r>
              <a:rPr lang="en-US" altLang="en-US" sz="2400"/>
              <a:t>Các thông điệp BGP:</a:t>
            </a:r>
          </a:p>
          <a:p>
            <a:pPr lvl="1"/>
            <a:r>
              <a:rPr lang="en-US" altLang="en-US">
                <a:solidFill>
                  <a:srgbClr val="FF0000"/>
                </a:solidFill>
              </a:rPr>
              <a:t>OPEN:</a:t>
            </a:r>
            <a:r>
              <a:rPr lang="en-US" altLang="en-US"/>
              <a:t> mở kết nối TCP đến các peer và xác thực người gửi</a:t>
            </a:r>
          </a:p>
          <a:p>
            <a:pPr lvl="1"/>
            <a:r>
              <a:rPr lang="en-US" altLang="en-US">
                <a:solidFill>
                  <a:srgbClr val="FF0000"/>
                </a:solidFill>
              </a:rPr>
              <a:t>UPDATE:</a:t>
            </a:r>
            <a:r>
              <a:rPr lang="en-US" altLang="en-US"/>
              <a:t> quảng cáo đường dẫn mới (hoặc rút lại các đường cũ)</a:t>
            </a:r>
          </a:p>
          <a:p>
            <a:pPr lvl="1"/>
            <a:r>
              <a:rPr lang="en-US" altLang="en-US">
                <a:solidFill>
                  <a:srgbClr val="FF0000"/>
                </a:solidFill>
              </a:rPr>
              <a:t>KEEPALIVE</a:t>
            </a:r>
            <a:r>
              <a:rPr lang="en-US" altLang="en-US"/>
              <a:t> giữ cho kết nối sống trong trường hợp không gởi các thông điệp UPDATES; cũng là ACKs cho các yêu cầu OPEN</a:t>
            </a:r>
          </a:p>
          <a:p>
            <a:pPr lvl="1"/>
            <a:r>
              <a:rPr lang="en-US" altLang="en-US">
                <a:solidFill>
                  <a:srgbClr val="FF0000"/>
                </a:solidFill>
              </a:rPr>
              <a:t>NOTIFICATION:</a:t>
            </a:r>
            <a:r>
              <a:rPr lang="en-US" altLang="en-US"/>
              <a:t> thông báo các lỗi trong thông điệp trước; còn được dùng để đóng kết nối</a:t>
            </a:r>
            <a:endParaRPr lang="en-US" altLang="en-US" sz="2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Slide Number Placeholder 5">
            <a:extLst>
              <a:ext uri="{FF2B5EF4-FFF2-40B4-BE49-F238E27FC236}">
                <a16:creationId xmlns:a16="http://schemas.microsoft.com/office/drawing/2014/main" id="{0D840E25-7EC1-4283-B835-C6B3C89F3E5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39F2C17C-D9E6-4487-9B94-CEB100EEE5BD}" type="slidenum">
              <a:rPr lang="en-US" altLang="en-US" sz="1400" smtClean="0"/>
              <a:pPr>
                <a:spcBef>
                  <a:spcPct val="0"/>
                </a:spcBef>
                <a:buClrTx/>
                <a:buSzTx/>
                <a:buFontTx/>
                <a:buNone/>
              </a:pPr>
              <a:t>18</a:t>
            </a:fld>
            <a:endParaRPr lang="en-US" altLang="en-US" sz="1400"/>
          </a:p>
        </p:txBody>
      </p:sp>
      <p:sp>
        <p:nvSpPr>
          <p:cNvPr id="412675" name="Rectangle 2">
            <a:extLst>
              <a:ext uri="{FF2B5EF4-FFF2-40B4-BE49-F238E27FC236}">
                <a16:creationId xmlns:a16="http://schemas.microsoft.com/office/drawing/2014/main" id="{DFA5ACEE-EF3F-4268-A75E-1F635DEFCBF0}"/>
              </a:ext>
            </a:extLst>
          </p:cNvPr>
          <p:cNvSpPr>
            <a:spLocks noGrp="1" noChangeArrowheads="1"/>
          </p:cNvSpPr>
          <p:nvPr>
            <p:ph type="title"/>
          </p:nvPr>
        </p:nvSpPr>
        <p:spPr>
          <a:xfrm>
            <a:off x="533400" y="-258763"/>
            <a:ext cx="7772400" cy="1143001"/>
          </a:xfrm>
        </p:spPr>
        <p:txBody>
          <a:bodyPr/>
          <a:lstStyle/>
          <a:p>
            <a:r>
              <a:rPr lang="en-US" altLang="en-US"/>
              <a:t>Định danh các nút trên mạng</a:t>
            </a:r>
          </a:p>
        </p:txBody>
      </p:sp>
      <p:sp>
        <p:nvSpPr>
          <p:cNvPr id="412676" name="Rectangle 3">
            <a:extLst>
              <a:ext uri="{FF2B5EF4-FFF2-40B4-BE49-F238E27FC236}">
                <a16:creationId xmlns:a16="http://schemas.microsoft.com/office/drawing/2014/main" id="{6C08292B-3344-4C6E-9427-B8F0A8DC9C6E}"/>
              </a:ext>
            </a:extLst>
          </p:cNvPr>
          <p:cNvSpPr>
            <a:spLocks noGrp="1" noChangeArrowheads="1"/>
          </p:cNvSpPr>
          <p:nvPr>
            <p:ph type="body" idx="1"/>
          </p:nvPr>
        </p:nvSpPr>
        <p:spPr>
          <a:xfrm>
            <a:off x="0" y="720725"/>
            <a:ext cx="9144000" cy="2095500"/>
          </a:xfrm>
        </p:spPr>
        <p:txBody>
          <a:bodyPr/>
          <a:lstStyle/>
          <a:p>
            <a:r>
              <a:rPr lang="en-US" altLang="en-US" sz="2200" b="1"/>
              <a:t>Tầng mạng</a:t>
            </a:r>
            <a:r>
              <a:rPr lang="en-US" altLang="en-US" sz="2200"/>
              <a:t> có trách nhiệm truyền dữ liệu qua một tập các mạng</a:t>
            </a:r>
            <a:r>
              <a:rPr lang="en-US" altLang="en-US" sz="2200" i="1"/>
              <a:t>.</a:t>
            </a:r>
          </a:p>
          <a:p>
            <a:r>
              <a:rPr lang="en-US" altLang="en-US" sz="2200"/>
              <a:t>Các</a:t>
            </a:r>
            <a:r>
              <a:rPr lang="en-US" altLang="en-US" sz="2200" b="1"/>
              <a:t> protocols</a:t>
            </a:r>
            <a:r>
              <a:rPr lang="en-US" altLang="en-US" sz="2200"/>
              <a:t> hỗ trợ cho </a:t>
            </a:r>
            <a:r>
              <a:rPr lang="en-US" altLang="en-US" sz="2200" i="1"/>
              <a:t>tầng mạng</a:t>
            </a:r>
            <a:r>
              <a:rPr lang="en-US" altLang="en-US" sz="2200"/>
              <a:t> sử dụng địa chỉ có thứ bậc (</a:t>
            </a:r>
            <a:r>
              <a:rPr lang="en-US" altLang="en-US" sz="2200" i="1"/>
              <a:t>hierarchical addressing)</a:t>
            </a:r>
            <a:r>
              <a:rPr lang="en-US" altLang="en-US" sz="2200"/>
              <a:t> </a:t>
            </a:r>
          </a:p>
          <a:p>
            <a:r>
              <a:rPr lang="en-US" altLang="en-US" sz="2200"/>
              <a:t>Các</a:t>
            </a:r>
            <a:r>
              <a:rPr lang="en-US" altLang="en-US" sz="2200" b="1"/>
              <a:t> protocols</a:t>
            </a:r>
            <a:r>
              <a:rPr lang="en-US" altLang="en-US" sz="2200"/>
              <a:t> (dùng để đánh địa chỉ) không có tầng mạng chỉ làm việc được trong các mạng nội bộ nhỏ</a:t>
            </a:r>
            <a:r>
              <a:rPr lang="en-US" altLang="en-US" sz="2200" i="1"/>
              <a:t>.</a:t>
            </a:r>
          </a:p>
          <a:p>
            <a:r>
              <a:rPr lang="en-US" altLang="en-US" sz="2200"/>
              <a:t>Các</a:t>
            </a:r>
            <a:r>
              <a:rPr lang="en-US" altLang="en-US" sz="2200" b="1"/>
              <a:t> protocols</a:t>
            </a:r>
            <a:r>
              <a:rPr lang="en-US" altLang="en-US" sz="2200"/>
              <a:t> không có tầng mạng sử dụng kiểu địa chỉ phẳng </a:t>
            </a:r>
            <a:r>
              <a:rPr lang="en-US" altLang="en-US" sz="2200" i="1"/>
              <a:t>(flat addressing scheme)</a:t>
            </a:r>
            <a:r>
              <a:rPr lang="en-US" altLang="en-US" sz="2200"/>
              <a:t>  thì không mở rộng tốt được</a:t>
            </a:r>
          </a:p>
        </p:txBody>
      </p:sp>
      <p:pic>
        <p:nvPicPr>
          <p:cNvPr id="412677" name="Picture 4">
            <a:extLst>
              <a:ext uri="{FF2B5EF4-FFF2-40B4-BE49-F238E27FC236}">
                <a16:creationId xmlns:a16="http://schemas.microsoft.com/office/drawing/2014/main" id="{F7A3697A-48A8-4401-9929-8733D92350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94" t="29515" r="39844" b="20889"/>
          <a:stretch>
            <a:fillRect/>
          </a:stretch>
        </p:blipFill>
        <p:spPr bwMode="auto">
          <a:xfrm>
            <a:off x="4114800" y="3373438"/>
            <a:ext cx="48768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2678" name="Picture 5">
            <a:extLst>
              <a:ext uri="{FF2B5EF4-FFF2-40B4-BE49-F238E27FC236}">
                <a16:creationId xmlns:a16="http://schemas.microsoft.com/office/drawing/2014/main" id="{2C7C3630-888C-44B6-9E29-6A3010823E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594" t="29515" r="39844" b="37062"/>
          <a:stretch>
            <a:fillRect/>
          </a:stretch>
        </p:blipFill>
        <p:spPr bwMode="auto">
          <a:xfrm>
            <a:off x="0" y="4343400"/>
            <a:ext cx="4419600"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Slide Number Placeholder 5">
            <a:extLst>
              <a:ext uri="{FF2B5EF4-FFF2-40B4-BE49-F238E27FC236}">
                <a16:creationId xmlns:a16="http://schemas.microsoft.com/office/drawing/2014/main" id="{DDF7878D-6970-4636-976B-5B5E156F9A9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AB1E8702-FE8C-4A15-8026-2F92E1708EC5}" type="slidenum">
              <a:rPr lang="en-US" altLang="en-US" sz="1400" smtClean="0"/>
              <a:pPr>
                <a:spcBef>
                  <a:spcPct val="0"/>
                </a:spcBef>
                <a:buClrTx/>
                <a:buSzTx/>
                <a:buFontTx/>
                <a:buNone/>
              </a:pPr>
              <a:t>180</a:t>
            </a:fld>
            <a:endParaRPr lang="en-US" altLang="en-US" sz="1400"/>
          </a:p>
        </p:txBody>
      </p:sp>
      <p:sp>
        <p:nvSpPr>
          <p:cNvPr id="691203" name="Rectangle 2">
            <a:extLst>
              <a:ext uri="{FF2B5EF4-FFF2-40B4-BE49-F238E27FC236}">
                <a16:creationId xmlns:a16="http://schemas.microsoft.com/office/drawing/2014/main" id="{4BAB3CDA-3D30-4122-9A48-93D25049EF4F}"/>
              </a:ext>
            </a:extLst>
          </p:cNvPr>
          <p:cNvSpPr>
            <a:spLocks noGrp="1" noChangeArrowheads="1"/>
          </p:cNvSpPr>
          <p:nvPr>
            <p:ph type="title"/>
          </p:nvPr>
        </p:nvSpPr>
        <p:spPr>
          <a:xfrm>
            <a:off x="0" y="228600"/>
            <a:ext cx="8909050" cy="1143000"/>
          </a:xfrm>
        </p:spPr>
        <p:txBody>
          <a:bodyPr/>
          <a:lstStyle/>
          <a:p>
            <a:r>
              <a:rPr lang="en-US" altLang="en-US" sz="2800"/>
              <a:t>Tại sao có sự khác nhau về định tuyến giữa Intra-AS và Inter-AS?</a:t>
            </a:r>
            <a:r>
              <a:rPr lang="en-US" altLang="en-US"/>
              <a:t> </a:t>
            </a:r>
          </a:p>
        </p:txBody>
      </p:sp>
      <p:sp>
        <p:nvSpPr>
          <p:cNvPr id="691204" name="Rectangle 3">
            <a:extLst>
              <a:ext uri="{FF2B5EF4-FFF2-40B4-BE49-F238E27FC236}">
                <a16:creationId xmlns:a16="http://schemas.microsoft.com/office/drawing/2014/main" id="{99239011-1A9D-427B-B15B-233EECF27454}"/>
              </a:ext>
            </a:extLst>
          </p:cNvPr>
          <p:cNvSpPr>
            <a:spLocks noGrp="1" noChangeArrowheads="1"/>
          </p:cNvSpPr>
          <p:nvPr>
            <p:ph type="body" idx="1"/>
          </p:nvPr>
        </p:nvSpPr>
        <p:spPr>
          <a:xfrm>
            <a:off x="0" y="1498600"/>
            <a:ext cx="9144000" cy="4572000"/>
          </a:xfrm>
        </p:spPr>
        <p:txBody>
          <a:bodyPr/>
          <a:lstStyle/>
          <a:p>
            <a:pPr>
              <a:lnSpc>
                <a:spcPct val="80000"/>
              </a:lnSpc>
              <a:buFont typeface="ZapfDingbats" pitchFamily="82" charset="2"/>
              <a:buNone/>
            </a:pPr>
            <a:r>
              <a:rPr lang="en-US" altLang="en-US">
                <a:solidFill>
                  <a:srgbClr val="FF0000"/>
                </a:solidFill>
              </a:rPr>
              <a:t>Chính sách:</a:t>
            </a:r>
            <a:r>
              <a:rPr lang="en-US" altLang="en-US" sz="2400"/>
              <a:t> </a:t>
            </a:r>
          </a:p>
          <a:p>
            <a:pPr>
              <a:lnSpc>
                <a:spcPct val="80000"/>
              </a:lnSpc>
            </a:pPr>
            <a:r>
              <a:rPr lang="en-US" altLang="en-US" sz="2400"/>
              <a:t>Inter-AS: người quản trị muốn kiểm soát lưu lượng của họ được định tuyến như thế nào, ai được truyền lưu lượng qua mạng của nó. </a:t>
            </a:r>
          </a:p>
          <a:p>
            <a:pPr>
              <a:lnSpc>
                <a:spcPct val="80000"/>
              </a:lnSpc>
            </a:pPr>
            <a:r>
              <a:rPr lang="en-US" altLang="en-US" sz="2400"/>
              <a:t>Intra-AS: cùng một nhà quản trị, chính sách quản trị là không cần thiết</a:t>
            </a:r>
          </a:p>
          <a:p>
            <a:pPr>
              <a:lnSpc>
                <a:spcPct val="80000"/>
              </a:lnSpc>
              <a:buFont typeface="ZapfDingbats" pitchFamily="82" charset="2"/>
              <a:buNone/>
            </a:pPr>
            <a:r>
              <a:rPr lang="en-US" altLang="en-US">
                <a:solidFill>
                  <a:srgbClr val="FF0000"/>
                </a:solidFill>
              </a:rPr>
              <a:t>Qui mô (Scale):</a:t>
            </a:r>
            <a:endParaRPr lang="en-US" altLang="en-US" sz="2400"/>
          </a:p>
          <a:p>
            <a:pPr>
              <a:lnSpc>
                <a:spcPct val="80000"/>
              </a:lnSpc>
            </a:pPr>
            <a:r>
              <a:rPr lang="en-US" altLang="en-US" sz="2400"/>
              <a:t>Định tuyến theo thứ bậc giúp làm giảm kích cỡ bảng định tuyến, giảm lưu lượng cập nhật thông tin định tuyến</a:t>
            </a:r>
          </a:p>
          <a:p>
            <a:pPr>
              <a:lnSpc>
                <a:spcPct val="80000"/>
              </a:lnSpc>
              <a:buFont typeface="ZapfDingbats" pitchFamily="82" charset="2"/>
              <a:buNone/>
            </a:pPr>
            <a:r>
              <a:rPr lang="en-US" altLang="en-US" sz="2400" b="1">
                <a:solidFill>
                  <a:srgbClr val="FF0000"/>
                </a:solidFill>
              </a:rPr>
              <a:t>Hiệu năng</a:t>
            </a:r>
            <a:r>
              <a:rPr lang="en-US" altLang="en-US" sz="2400">
                <a:solidFill>
                  <a:srgbClr val="FF0000"/>
                </a:solidFill>
              </a:rPr>
              <a:t>:</a:t>
            </a:r>
            <a:r>
              <a:rPr lang="en-US" altLang="en-US" sz="2400"/>
              <a:t> </a:t>
            </a:r>
          </a:p>
          <a:p>
            <a:pPr>
              <a:lnSpc>
                <a:spcPct val="80000"/>
              </a:lnSpc>
            </a:pPr>
            <a:r>
              <a:rPr lang="en-US" altLang="en-US" sz="2400"/>
              <a:t>Intra-AS: có thể tập trung vào hiệu năng</a:t>
            </a:r>
          </a:p>
          <a:p>
            <a:pPr>
              <a:lnSpc>
                <a:spcPct val="80000"/>
              </a:lnSpc>
            </a:pPr>
            <a:r>
              <a:rPr lang="en-US" altLang="en-US" sz="2400"/>
              <a:t>Inter-AS: chính sách có thể có ảnh hưởng lớn hơn so với hiệu năng</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Slide Number Placeholder 6">
            <a:extLst>
              <a:ext uri="{FF2B5EF4-FFF2-40B4-BE49-F238E27FC236}">
                <a16:creationId xmlns:a16="http://schemas.microsoft.com/office/drawing/2014/main" id="{9973C824-1385-41B8-8B28-49F10086220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CD72B2AB-B3F2-4E34-A08E-E12EE4183CEF}" type="slidenum">
              <a:rPr lang="en-US" altLang="en-US" sz="1400" smtClean="0"/>
              <a:pPr>
                <a:spcBef>
                  <a:spcPct val="0"/>
                </a:spcBef>
                <a:buClrTx/>
                <a:buSzTx/>
                <a:buFontTx/>
                <a:buNone/>
              </a:pPr>
              <a:t>181</a:t>
            </a:fld>
            <a:endParaRPr lang="en-US" altLang="en-US" sz="1400"/>
          </a:p>
        </p:txBody>
      </p:sp>
      <p:sp>
        <p:nvSpPr>
          <p:cNvPr id="693251" name="Rectangle 2">
            <a:extLst>
              <a:ext uri="{FF2B5EF4-FFF2-40B4-BE49-F238E27FC236}">
                <a16:creationId xmlns:a16="http://schemas.microsoft.com/office/drawing/2014/main" id="{16B86E29-4250-4617-9A4C-742ACDC2CE8E}"/>
              </a:ext>
            </a:extLst>
          </p:cNvPr>
          <p:cNvSpPr>
            <a:spLocks noGrp="1" noChangeArrowheads="1"/>
          </p:cNvSpPr>
          <p:nvPr>
            <p:ph type="title"/>
          </p:nvPr>
        </p:nvSpPr>
        <p:spPr/>
        <p:txBody>
          <a:bodyPr/>
          <a:lstStyle/>
          <a:p>
            <a:r>
              <a:rPr lang="en-US" altLang="en-US"/>
              <a:t>Tóm tắt chương 6:</a:t>
            </a:r>
          </a:p>
        </p:txBody>
      </p:sp>
      <p:sp>
        <p:nvSpPr>
          <p:cNvPr id="693252" name="Rectangle 4">
            <a:extLst>
              <a:ext uri="{FF2B5EF4-FFF2-40B4-BE49-F238E27FC236}">
                <a16:creationId xmlns:a16="http://schemas.microsoft.com/office/drawing/2014/main" id="{19917034-A0AA-40F4-956D-E8438E0D9EFE}"/>
              </a:ext>
            </a:extLst>
          </p:cNvPr>
          <p:cNvSpPr>
            <a:spLocks noGrp="1" noChangeArrowheads="1"/>
          </p:cNvSpPr>
          <p:nvPr>
            <p:ph type="body" sz="half" idx="2"/>
          </p:nvPr>
        </p:nvSpPr>
        <p:spPr>
          <a:xfrm>
            <a:off x="393539" y="1562100"/>
            <a:ext cx="8657863" cy="4648200"/>
          </a:xfrm>
        </p:spPr>
        <p:txBody>
          <a:bodyPr/>
          <a:lstStyle/>
          <a:p>
            <a:pPr>
              <a:buFont typeface="ZapfDingbats" pitchFamily="82" charset="2"/>
              <a:buNone/>
            </a:pPr>
            <a:r>
              <a:rPr lang="en-US" altLang="en-US" sz="2400" u="sng">
                <a:solidFill>
                  <a:srgbClr val="FF0000"/>
                </a:solidFill>
              </a:rPr>
              <a:t>Các nội dung đã đề cập:</a:t>
            </a:r>
            <a:endParaRPr lang="en-US" altLang="en-US" sz="2400"/>
          </a:p>
          <a:p>
            <a:r>
              <a:rPr lang="en-US" altLang="en-US" sz="2400"/>
              <a:t>Các dịch vụ tầng mạng</a:t>
            </a:r>
          </a:p>
          <a:p>
            <a:r>
              <a:rPr lang="en-US" altLang="en-US" sz="2400"/>
              <a:t>Các nguyên tắc định tuyến: link state và distance vector</a:t>
            </a:r>
          </a:p>
          <a:p>
            <a:r>
              <a:rPr lang="en-US" altLang="en-US" sz="2400"/>
              <a:t>Định tuyến theo thứ bậc</a:t>
            </a:r>
          </a:p>
          <a:p>
            <a:r>
              <a:rPr lang="en-US" altLang="en-US" sz="2400"/>
              <a:t>IPv4</a:t>
            </a:r>
          </a:p>
          <a:p>
            <a:r>
              <a:rPr lang="en-US" altLang="en-US" sz="2400"/>
              <a:t>Các giao thức định tuyến trên Internet: RIP, OSPF, BGP</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Slide Number Placeholder 5">
            <a:extLst>
              <a:ext uri="{FF2B5EF4-FFF2-40B4-BE49-F238E27FC236}">
                <a16:creationId xmlns:a16="http://schemas.microsoft.com/office/drawing/2014/main" id="{3B97732E-FD8E-41E8-9EF0-C9E507E22A8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53F3D0D6-B32D-4E4D-8579-6A7B63F1C640}" type="slidenum">
              <a:rPr lang="en-US" altLang="en-US" sz="1400" smtClean="0"/>
              <a:pPr>
                <a:spcBef>
                  <a:spcPct val="0"/>
                </a:spcBef>
                <a:buClrTx/>
                <a:buSzTx/>
                <a:buFontTx/>
                <a:buNone/>
              </a:pPr>
              <a:t>19</a:t>
            </a:fld>
            <a:endParaRPr lang="en-US" altLang="en-US" sz="1400"/>
          </a:p>
        </p:txBody>
      </p:sp>
      <p:sp>
        <p:nvSpPr>
          <p:cNvPr id="414723" name="Rectangle 2">
            <a:extLst>
              <a:ext uri="{FF2B5EF4-FFF2-40B4-BE49-F238E27FC236}">
                <a16:creationId xmlns:a16="http://schemas.microsoft.com/office/drawing/2014/main" id="{D87F19E8-D764-4597-AA05-430FF0A0CF02}"/>
              </a:ext>
            </a:extLst>
          </p:cNvPr>
          <p:cNvSpPr>
            <a:spLocks noGrp="1" noChangeArrowheads="1"/>
          </p:cNvSpPr>
          <p:nvPr>
            <p:ph type="title"/>
          </p:nvPr>
        </p:nvSpPr>
        <p:spPr>
          <a:xfrm>
            <a:off x="533400" y="-190500"/>
            <a:ext cx="7772400" cy="1143000"/>
          </a:xfrm>
        </p:spPr>
        <p:txBody>
          <a:bodyPr/>
          <a:lstStyle/>
          <a:p>
            <a:r>
              <a:rPr lang="en-US" altLang="en-US" sz="3600"/>
              <a:t>Địa chỉ:  Mạng &amp; Trạm</a:t>
            </a:r>
          </a:p>
        </p:txBody>
      </p:sp>
      <p:pic>
        <p:nvPicPr>
          <p:cNvPr id="414724" name="Picture 3">
            <a:extLst>
              <a:ext uri="{FF2B5EF4-FFF2-40B4-BE49-F238E27FC236}">
                <a16:creationId xmlns:a16="http://schemas.microsoft.com/office/drawing/2014/main" id="{B7169C9D-8AAC-4B25-8079-535BF648C3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375" t="24799" r="41406" b="36388"/>
          <a:stretch>
            <a:fillRect/>
          </a:stretch>
        </p:blipFill>
        <p:spPr bwMode="auto">
          <a:xfrm>
            <a:off x="1676400" y="647700"/>
            <a:ext cx="6019800" cy="344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4725" name="Rectangle 4">
            <a:extLst>
              <a:ext uri="{FF2B5EF4-FFF2-40B4-BE49-F238E27FC236}">
                <a16:creationId xmlns:a16="http://schemas.microsoft.com/office/drawing/2014/main" id="{2910209C-8C9A-4DE3-97A0-F5E7DF97F1F1}"/>
              </a:ext>
            </a:extLst>
          </p:cNvPr>
          <p:cNvSpPr>
            <a:spLocks noGrp="1" noChangeArrowheads="1"/>
          </p:cNvSpPr>
          <p:nvPr>
            <p:ph type="body" idx="1"/>
          </p:nvPr>
        </p:nvSpPr>
        <p:spPr>
          <a:xfrm>
            <a:off x="0" y="3784600"/>
            <a:ext cx="9144000" cy="3073400"/>
          </a:xfrm>
          <a:noFill/>
        </p:spPr>
        <p:txBody>
          <a:bodyPr/>
          <a:lstStyle/>
          <a:p>
            <a:r>
              <a:rPr lang="en-US" altLang="en-US" sz="2400" b="1"/>
              <a:t>Địa chỉ mạng</a:t>
            </a:r>
            <a:r>
              <a:rPr lang="en-US" altLang="en-US" sz="2400"/>
              <a:t> giúp xác định đường đi qua liên mạng</a:t>
            </a:r>
          </a:p>
          <a:p>
            <a:r>
              <a:rPr lang="en-US" altLang="en-US" sz="2400"/>
              <a:t>Địa chỉ mạng được chia làm hai phần:  </a:t>
            </a:r>
          </a:p>
          <a:p>
            <a:pPr lvl="1"/>
            <a:r>
              <a:rPr lang="en-US" altLang="en-US" sz="2000" b="1"/>
              <a:t>Phần mạng - Network</a:t>
            </a:r>
          </a:p>
          <a:p>
            <a:pPr lvl="1"/>
            <a:r>
              <a:rPr lang="en-US" altLang="en-US" sz="2000" b="1"/>
              <a:t>Phần trạm - host</a:t>
            </a:r>
          </a:p>
          <a:p>
            <a:r>
              <a:rPr lang="en-US" altLang="en-US" sz="2400"/>
              <a:t>Các giao thức mạng khác nhau có cách chia địa chỉ mạng ra thành hai phần mạng và trạm riêng.  (ta chỉ thảo luận về IP.)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Slide Number Placeholder 5">
            <a:extLst>
              <a:ext uri="{FF2B5EF4-FFF2-40B4-BE49-F238E27FC236}">
                <a16:creationId xmlns:a16="http://schemas.microsoft.com/office/drawing/2014/main" id="{E2F99BD7-A9C7-4A67-962F-D77845D92F2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CDB0EF77-C83E-4F21-9490-3256CFEABA8A}" type="slidenum">
              <a:rPr lang="en-US" altLang="en-US" sz="1400" smtClean="0"/>
              <a:pPr>
                <a:spcBef>
                  <a:spcPct val="0"/>
                </a:spcBef>
                <a:buClrTx/>
                <a:buSzTx/>
                <a:buFontTx/>
                <a:buNone/>
              </a:pPr>
              <a:t>2</a:t>
            </a:fld>
            <a:endParaRPr lang="en-US" altLang="en-US" sz="1400"/>
          </a:p>
        </p:txBody>
      </p:sp>
      <p:sp>
        <p:nvSpPr>
          <p:cNvPr id="384003" name="Rectangle 2">
            <a:extLst>
              <a:ext uri="{FF2B5EF4-FFF2-40B4-BE49-F238E27FC236}">
                <a16:creationId xmlns:a16="http://schemas.microsoft.com/office/drawing/2014/main" id="{8E625FD4-1D5E-41D6-AD77-56DB9170B9E5}"/>
              </a:ext>
            </a:extLst>
          </p:cNvPr>
          <p:cNvSpPr>
            <a:spLocks noGrp="1" noChangeArrowheads="1"/>
          </p:cNvSpPr>
          <p:nvPr>
            <p:ph type="title"/>
          </p:nvPr>
        </p:nvSpPr>
        <p:spPr>
          <a:xfrm>
            <a:off x="533400" y="142875"/>
            <a:ext cx="7772400" cy="1143000"/>
          </a:xfrm>
        </p:spPr>
        <p:txBody>
          <a:bodyPr/>
          <a:lstStyle/>
          <a:p>
            <a:r>
              <a:rPr lang="en-US" altLang="en-US"/>
              <a:t>Chương 6 - Nội dung</a:t>
            </a:r>
          </a:p>
        </p:txBody>
      </p:sp>
      <p:sp>
        <p:nvSpPr>
          <p:cNvPr id="384004" name="Rectangle 3">
            <a:extLst>
              <a:ext uri="{FF2B5EF4-FFF2-40B4-BE49-F238E27FC236}">
                <a16:creationId xmlns:a16="http://schemas.microsoft.com/office/drawing/2014/main" id="{BC54BE42-8AF7-48D4-989B-9BC1D263AB20}"/>
              </a:ext>
            </a:extLst>
          </p:cNvPr>
          <p:cNvSpPr>
            <a:spLocks noGrp="1" noChangeArrowheads="1"/>
          </p:cNvSpPr>
          <p:nvPr>
            <p:ph type="body" idx="1"/>
          </p:nvPr>
        </p:nvSpPr>
        <p:spPr>
          <a:xfrm>
            <a:off x="566738" y="1787525"/>
            <a:ext cx="8364537" cy="3790950"/>
          </a:xfrm>
        </p:spPr>
        <p:txBody>
          <a:bodyPr/>
          <a:lstStyle/>
          <a:p>
            <a:pPr>
              <a:buFont typeface="ZapfDingbats" pitchFamily="82" charset="2"/>
              <a:buNone/>
            </a:pPr>
            <a:r>
              <a:rPr lang="en-US" altLang="en-US">
                <a:solidFill>
                  <a:srgbClr val="FF0000"/>
                </a:solidFill>
              </a:rPr>
              <a:t>6.1 Giới thiệu về các mô hình dịch vụ mạng</a:t>
            </a:r>
          </a:p>
          <a:p>
            <a:pPr>
              <a:buFont typeface="ZapfDingbats" pitchFamily="82" charset="2"/>
              <a:buNone/>
            </a:pPr>
            <a:r>
              <a:rPr lang="en-US" altLang="en-US">
                <a:solidFill>
                  <a:schemeClr val="accent2"/>
                </a:solidFill>
              </a:rPr>
              <a:t>6.2</a:t>
            </a:r>
            <a:r>
              <a:rPr lang="en-US" altLang="en-US"/>
              <a:t> Các nguyên tắc định tuyến</a:t>
            </a:r>
          </a:p>
          <a:p>
            <a:pPr>
              <a:buFont typeface="ZapfDingbats" pitchFamily="82" charset="2"/>
              <a:buNone/>
            </a:pPr>
            <a:r>
              <a:rPr lang="en-US" altLang="en-US">
                <a:solidFill>
                  <a:schemeClr val="accent2"/>
                </a:solidFill>
              </a:rPr>
              <a:t>6.3</a:t>
            </a:r>
            <a:r>
              <a:rPr lang="en-US" altLang="en-US"/>
              <a:t> Định tuyến theo thứ bậc</a:t>
            </a:r>
          </a:p>
          <a:p>
            <a:pPr>
              <a:buFont typeface="ZapfDingbats" pitchFamily="82" charset="2"/>
              <a:buNone/>
            </a:pPr>
            <a:r>
              <a:rPr lang="en-US" altLang="en-US">
                <a:solidFill>
                  <a:schemeClr val="accent2"/>
                </a:solidFill>
              </a:rPr>
              <a:t>6.4</a:t>
            </a:r>
            <a:r>
              <a:rPr lang="en-US" altLang="en-US"/>
              <a:t> Giao thức IP – Internet Protocol</a:t>
            </a:r>
          </a:p>
          <a:p>
            <a:pPr>
              <a:buFont typeface="ZapfDingbats" pitchFamily="82" charset="2"/>
              <a:buNone/>
            </a:pPr>
            <a:r>
              <a:rPr lang="en-US" altLang="en-US">
                <a:solidFill>
                  <a:schemeClr val="accent2"/>
                </a:solidFill>
              </a:rPr>
              <a:t>6.5</a:t>
            </a:r>
            <a:r>
              <a:rPr lang="en-US" altLang="en-US"/>
              <a:t> Định tuyến trên Internet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Slide Number Placeholder 4">
            <a:extLst>
              <a:ext uri="{FF2B5EF4-FFF2-40B4-BE49-F238E27FC236}">
                <a16:creationId xmlns:a16="http://schemas.microsoft.com/office/drawing/2014/main" id="{8DB197E3-A76C-4378-ACA6-3BE428D3584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7A325EF8-A262-4D42-A66D-834FBF70D610}" type="slidenum">
              <a:rPr lang="en-US" altLang="en-US" sz="1400" smtClean="0"/>
              <a:pPr>
                <a:spcBef>
                  <a:spcPct val="0"/>
                </a:spcBef>
                <a:buClrTx/>
                <a:buSzTx/>
                <a:buFontTx/>
                <a:buNone/>
              </a:pPr>
              <a:t>20</a:t>
            </a:fld>
            <a:endParaRPr lang="en-US" altLang="en-US" sz="1400"/>
          </a:p>
        </p:txBody>
      </p:sp>
      <p:sp>
        <p:nvSpPr>
          <p:cNvPr id="416771" name="Rectangle 2">
            <a:extLst>
              <a:ext uri="{FF2B5EF4-FFF2-40B4-BE49-F238E27FC236}">
                <a16:creationId xmlns:a16="http://schemas.microsoft.com/office/drawing/2014/main" id="{0393DEDE-334E-4BF9-AE1C-F6CB0322C5F7}"/>
              </a:ext>
            </a:extLst>
          </p:cNvPr>
          <p:cNvSpPr>
            <a:spLocks noGrp="1" noChangeArrowheads="1"/>
          </p:cNvSpPr>
          <p:nvPr>
            <p:ph type="title"/>
          </p:nvPr>
        </p:nvSpPr>
        <p:spPr/>
        <p:txBody>
          <a:bodyPr/>
          <a:lstStyle/>
          <a:p>
            <a:r>
              <a:rPr lang="en-US" altLang="en-US"/>
              <a:t>Xác định lộ trình</a:t>
            </a:r>
          </a:p>
        </p:txBody>
      </p:sp>
      <p:pic>
        <p:nvPicPr>
          <p:cNvPr id="416772" name="Picture 3">
            <a:extLst>
              <a:ext uri="{FF2B5EF4-FFF2-40B4-BE49-F238E27FC236}">
                <a16:creationId xmlns:a16="http://schemas.microsoft.com/office/drawing/2014/main" id="{2B69445F-51E6-4D94-A9DF-D39B5A41C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94" t="29515" r="39844" b="37062"/>
          <a:stretch>
            <a:fillRect/>
          </a:stretch>
        </p:blipFill>
        <p:spPr bwMode="auto">
          <a:xfrm>
            <a:off x="152400" y="1143000"/>
            <a:ext cx="4800600"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6773" name="Text Box 4">
            <a:extLst>
              <a:ext uri="{FF2B5EF4-FFF2-40B4-BE49-F238E27FC236}">
                <a16:creationId xmlns:a16="http://schemas.microsoft.com/office/drawing/2014/main" id="{AF842C72-6B63-4E1A-8E49-4174299FF58C}"/>
              </a:ext>
            </a:extLst>
          </p:cNvPr>
          <p:cNvSpPr txBox="1">
            <a:spLocks noChangeArrowheads="1"/>
          </p:cNvSpPr>
          <p:nvPr/>
        </p:nvSpPr>
        <p:spPr bwMode="auto">
          <a:xfrm>
            <a:off x="12700" y="4114800"/>
            <a:ext cx="4652963"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400">
                <a:latin typeface="Arial" panose="020B0604020202020204" pitchFamily="34" charset="0"/>
              </a:rPr>
              <a:t>Đường dẫn để chuyển gói tin từ mạng nguồn đến mạng đích được xác định bởi các giao thức định tuyến (OSPF, EIGRP, RIP, vv...) – more later!</a:t>
            </a:r>
          </a:p>
        </p:txBody>
      </p:sp>
      <p:pic>
        <p:nvPicPr>
          <p:cNvPr id="416774" name="Picture 5">
            <a:extLst>
              <a:ext uri="{FF2B5EF4-FFF2-40B4-BE49-F238E27FC236}">
                <a16:creationId xmlns:a16="http://schemas.microsoft.com/office/drawing/2014/main" id="{1C3EA5FE-8B6A-4E00-8A72-C13EAD4B6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594" t="29515" r="39844" b="20889"/>
          <a:stretch>
            <a:fillRect/>
          </a:stretch>
        </p:blipFill>
        <p:spPr bwMode="auto">
          <a:xfrm>
            <a:off x="4572000" y="2755900"/>
            <a:ext cx="4572000" cy="318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Slide Number Placeholder 5">
            <a:extLst>
              <a:ext uri="{FF2B5EF4-FFF2-40B4-BE49-F238E27FC236}">
                <a16:creationId xmlns:a16="http://schemas.microsoft.com/office/drawing/2014/main" id="{068AA00B-0816-4DD9-8C0A-F26AEF1834D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74387453-0E45-4C62-8AB8-AD7A90753EB1}" type="slidenum">
              <a:rPr lang="en-US" altLang="en-US" sz="1400" smtClean="0"/>
              <a:pPr>
                <a:spcBef>
                  <a:spcPct val="0"/>
                </a:spcBef>
                <a:buClrTx/>
                <a:buSzTx/>
                <a:buFontTx/>
                <a:buNone/>
              </a:pPr>
              <a:t>21</a:t>
            </a:fld>
            <a:endParaRPr lang="en-US" altLang="en-US" sz="1400"/>
          </a:p>
        </p:txBody>
      </p:sp>
      <p:sp>
        <p:nvSpPr>
          <p:cNvPr id="418819" name="Rectangle 2">
            <a:extLst>
              <a:ext uri="{FF2B5EF4-FFF2-40B4-BE49-F238E27FC236}">
                <a16:creationId xmlns:a16="http://schemas.microsoft.com/office/drawing/2014/main" id="{59764412-7581-4FCD-9F72-3AA518D410D7}"/>
              </a:ext>
            </a:extLst>
          </p:cNvPr>
          <p:cNvSpPr>
            <a:spLocks noGrp="1" noChangeArrowheads="1"/>
          </p:cNvSpPr>
          <p:nvPr>
            <p:ph type="title"/>
          </p:nvPr>
        </p:nvSpPr>
        <p:spPr>
          <a:xfrm>
            <a:off x="0" y="228600"/>
            <a:ext cx="3263900" cy="1143000"/>
          </a:xfrm>
        </p:spPr>
        <p:txBody>
          <a:bodyPr/>
          <a:lstStyle/>
          <a:p>
            <a:r>
              <a:rPr lang="en-US" altLang="en-US"/>
              <a:t>IP – Layer 3</a:t>
            </a:r>
          </a:p>
        </p:txBody>
      </p:sp>
      <p:graphicFrame>
        <p:nvGraphicFramePr>
          <p:cNvPr id="418820" name="Object 3">
            <a:extLst>
              <a:ext uri="{FF2B5EF4-FFF2-40B4-BE49-F238E27FC236}">
                <a16:creationId xmlns:a16="http://schemas.microsoft.com/office/drawing/2014/main" id="{C3BD6BDF-3B11-4671-BDA1-F4E96B986889}"/>
              </a:ext>
            </a:extLst>
          </p:cNvPr>
          <p:cNvGraphicFramePr>
            <a:graphicFrameLocks noChangeAspect="1"/>
          </p:cNvGraphicFramePr>
          <p:nvPr/>
        </p:nvGraphicFramePr>
        <p:xfrm>
          <a:off x="4191000" y="0"/>
          <a:ext cx="4953000" cy="3570288"/>
        </p:xfrm>
        <a:graphic>
          <a:graphicData uri="http://schemas.openxmlformats.org/presentationml/2006/ole">
            <mc:AlternateContent xmlns:mc="http://schemas.openxmlformats.org/markup-compatibility/2006">
              <mc:Choice xmlns:v="urn:schemas-microsoft-com:vml" Requires="v">
                <p:oleObj spid="_x0000_s418832" name="Document" r:id="rId4" imgW="5661660" imgH="4081272" progId="Word.Document.8">
                  <p:embed/>
                </p:oleObj>
              </mc:Choice>
              <mc:Fallback>
                <p:oleObj name="Document" r:id="rId4" imgW="5661660" imgH="4081272" progId="Word.Documen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0"/>
                        <a:ext cx="4953000" cy="3570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18821" name="Picture 4" descr="tcp">
            <a:extLst>
              <a:ext uri="{FF2B5EF4-FFF2-40B4-BE49-F238E27FC236}">
                <a16:creationId xmlns:a16="http://schemas.microsoft.com/office/drawing/2014/main" id="{D954DC6C-75B3-4D5D-8108-E0BBAAB7F2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4454525"/>
            <a:ext cx="7086600"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8822" name="Text Box 5">
            <a:extLst>
              <a:ext uri="{FF2B5EF4-FFF2-40B4-BE49-F238E27FC236}">
                <a16:creationId xmlns:a16="http://schemas.microsoft.com/office/drawing/2014/main" id="{A6960488-1A8D-4514-8671-265AE292388E}"/>
              </a:ext>
            </a:extLst>
          </p:cNvPr>
          <p:cNvSpPr txBox="1">
            <a:spLocks noChangeArrowheads="1"/>
          </p:cNvSpPr>
          <p:nvPr/>
        </p:nvSpPr>
        <p:spPr bwMode="auto">
          <a:xfrm>
            <a:off x="3886200" y="3581400"/>
            <a:ext cx="1828800" cy="646113"/>
          </a:xfrm>
          <a:prstGeom prst="rect">
            <a:avLst/>
          </a:prstGeom>
          <a:solidFill>
            <a:schemeClr val="bg1"/>
          </a:solidFill>
          <a:ln w="25400">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1800" b="1">
                <a:latin typeface="Arial" panose="020B0604020202020204" pitchFamily="34" charset="0"/>
              </a:rPr>
              <a:t>Application Header + data</a:t>
            </a:r>
          </a:p>
        </p:txBody>
      </p:sp>
      <p:sp>
        <p:nvSpPr>
          <p:cNvPr id="418823" name="Line 6">
            <a:extLst>
              <a:ext uri="{FF2B5EF4-FFF2-40B4-BE49-F238E27FC236}">
                <a16:creationId xmlns:a16="http://schemas.microsoft.com/office/drawing/2014/main" id="{31592D5B-DBFC-44F6-AFF9-2AECE828B2F0}"/>
              </a:ext>
            </a:extLst>
          </p:cNvPr>
          <p:cNvSpPr>
            <a:spLocks noChangeShapeType="1"/>
          </p:cNvSpPr>
          <p:nvPr/>
        </p:nvSpPr>
        <p:spPr bwMode="auto">
          <a:xfrm>
            <a:off x="4038600" y="4267200"/>
            <a:ext cx="0" cy="228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18824" name="Line 7">
            <a:extLst>
              <a:ext uri="{FF2B5EF4-FFF2-40B4-BE49-F238E27FC236}">
                <a16:creationId xmlns:a16="http://schemas.microsoft.com/office/drawing/2014/main" id="{8D65E4C2-6723-4CDF-913A-67FC020E1D9A}"/>
              </a:ext>
            </a:extLst>
          </p:cNvPr>
          <p:cNvSpPr>
            <a:spLocks noChangeShapeType="1"/>
          </p:cNvSpPr>
          <p:nvPr/>
        </p:nvSpPr>
        <p:spPr bwMode="auto">
          <a:xfrm>
            <a:off x="5562600" y="4267200"/>
            <a:ext cx="0" cy="228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18825" name="Line 8">
            <a:extLst>
              <a:ext uri="{FF2B5EF4-FFF2-40B4-BE49-F238E27FC236}">
                <a16:creationId xmlns:a16="http://schemas.microsoft.com/office/drawing/2014/main" id="{A50157C6-143D-4AC6-8202-F39766E386E5}"/>
              </a:ext>
            </a:extLst>
          </p:cNvPr>
          <p:cNvSpPr>
            <a:spLocks noChangeShapeType="1"/>
          </p:cNvSpPr>
          <p:nvPr/>
        </p:nvSpPr>
        <p:spPr bwMode="auto">
          <a:xfrm flipV="1">
            <a:off x="2057400" y="2133600"/>
            <a:ext cx="0" cy="32004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8826" name="Line 9">
            <a:extLst>
              <a:ext uri="{FF2B5EF4-FFF2-40B4-BE49-F238E27FC236}">
                <a16:creationId xmlns:a16="http://schemas.microsoft.com/office/drawing/2014/main" id="{55A98965-2981-4EEB-8CC3-29CFD3845644}"/>
              </a:ext>
            </a:extLst>
          </p:cNvPr>
          <p:cNvSpPr>
            <a:spLocks noChangeShapeType="1"/>
          </p:cNvSpPr>
          <p:nvPr/>
        </p:nvSpPr>
        <p:spPr bwMode="auto">
          <a:xfrm>
            <a:off x="2057400" y="2133600"/>
            <a:ext cx="2133600"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Slide Number Placeholder 6">
            <a:extLst>
              <a:ext uri="{FF2B5EF4-FFF2-40B4-BE49-F238E27FC236}">
                <a16:creationId xmlns:a16="http://schemas.microsoft.com/office/drawing/2014/main" id="{EA9FCEF3-707E-4465-BFED-0241BF80F0E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340E438C-3518-41C4-B051-3C7C764C3B49}" type="slidenum">
              <a:rPr lang="en-US" altLang="en-US" sz="1400" smtClean="0"/>
              <a:pPr>
                <a:spcBef>
                  <a:spcPct val="0"/>
                </a:spcBef>
                <a:buClrTx/>
                <a:buSzTx/>
                <a:buFontTx/>
                <a:buNone/>
              </a:pPr>
              <a:t>22</a:t>
            </a:fld>
            <a:endParaRPr lang="en-US" altLang="en-US" sz="1400"/>
          </a:p>
        </p:txBody>
      </p:sp>
      <p:sp>
        <p:nvSpPr>
          <p:cNvPr id="420867" name="Rectangle 2">
            <a:extLst>
              <a:ext uri="{FF2B5EF4-FFF2-40B4-BE49-F238E27FC236}">
                <a16:creationId xmlns:a16="http://schemas.microsoft.com/office/drawing/2014/main" id="{5DCA0445-E7E0-4D1C-A2D1-031A3F666E6D}"/>
              </a:ext>
            </a:extLst>
          </p:cNvPr>
          <p:cNvSpPr>
            <a:spLocks noGrp="1" noChangeArrowheads="1"/>
          </p:cNvSpPr>
          <p:nvPr>
            <p:ph type="title"/>
          </p:nvPr>
        </p:nvSpPr>
        <p:spPr>
          <a:xfrm>
            <a:off x="533400" y="141288"/>
            <a:ext cx="7772400" cy="1143000"/>
          </a:xfrm>
        </p:spPr>
        <p:txBody>
          <a:bodyPr/>
          <a:lstStyle/>
          <a:p>
            <a:r>
              <a:rPr lang="en-US" altLang="en-US" sz="3600"/>
              <a:t>Giới thiệu về địa chỉ IPv4:</a:t>
            </a:r>
            <a:endParaRPr lang="en-US" altLang="en-US"/>
          </a:p>
        </p:txBody>
      </p:sp>
      <p:sp>
        <p:nvSpPr>
          <p:cNvPr id="420868" name="Rectangle 3">
            <a:extLst>
              <a:ext uri="{FF2B5EF4-FFF2-40B4-BE49-F238E27FC236}">
                <a16:creationId xmlns:a16="http://schemas.microsoft.com/office/drawing/2014/main" id="{0563AC07-9698-43F1-961D-23399F71E8FC}"/>
              </a:ext>
            </a:extLst>
          </p:cNvPr>
          <p:cNvSpPr>
            <a:spLocks noGrp="1" noChangeArrowheads="1"/>
          </p:cNvSpPr>
          <p:nvPr>
            <p:ph type="body" sz="half" idx="1"/>
          </p:nvPr>
        </p:nvSpPr>
        <p:spPr>
          <a:xfrm>
            <a:off x="406400" y="1333500"/>
            <a:ext cx="3695700" cy="4648200"/>
          </a:xfrm>
        </p:spPr>
        <p:txBody>
          <a:bodyPr/>
          <a:lstStyle/>
          <a:p>
            <a:r>
              <a:rPr lang="en-US" altLang="en-US" sz="2400">
                <a:solidFill>
                  <a:schemeClr val="accent2"/>
                </a:solidFill>
              </a:rPr>
              <a:t>IPv4 address:</a:t>
            </a:r>
            <a:r>
              <a:rPr lang="en-US" altLang="en-US" sz="2400"/>
              <a:t> 32-bits dùng để định danh cho host, router </a:t>
            </a:r>
            <a:r>
              <a:rPr lang="en-US" altLang="en-US" sz="2400" i="1"/>
              <a:t>interface</a:t>
            </a:r>
            <a:r>
              <a:rPr lang="en-US" altLang="en-US" sz="2400"/>
              <a:t> </a:t>
            </a:r>
          </a:p>
          <a:p>
            <a:r>
              <a:rPr lang="en-US" altLang="en-US" sz="2400" i="1">
                <a:solidFill>
                  <a:schemeClr val="accent2"/>
                </a:solidFill>
              </a:rPr>
              <a:t>interface:</a:t>
            </a:r>
            <a:r>
              <a:rPr lang="en-US" altLang="en-US" sz="2400"/>
              <a:t> kết nối giữa host/router và liên kết vật lý</a:t>
            </a:r>
          </a:p>
          <a:p>
            <a:pPr lvl="1"/>
            <a:r>
              <a:rPr lang="en-US" altLang="en-US" sz="2000"/>
              <a:t>router thông thường có nhiều interface</a:t>
            </a:r>
          </a:p>
          <a:p>
            <a:pPr lvl="1"/>
            <a:r>
              <a:rPr lang="en-US" altLang="en-US" sz="2000"/>
              <a:t>host cũng có thể có nhiều interfaces</a:t>
            </a:r>
          </a:p>
          <a:p>
            <a:pPr lvl="1"/>
            <a:r>
              <a:rPr lang="en-US" altLang="en-US" sz="2000"/>
              <a:t>mỗi địa chỉ IP được kết hợp với một interface</a:t>
            </a:r>
          </a:p>
        </p:txBody>
      </p:sp>
      <p:graphicFrame>
        <p:nvGraphicFramePr>
          <p:cNvPr id="420869" name="Object 4">
            <a:extLst>
              <a:ext uri="{FF2B5EF4-FFF2-40B4-BE49-F238E27FC236}">
                <a16:creationId xmlns:a16="http://schemas.microsoft.com/office/drawing/2014/main" id="{4D6C70BE-5D61-49DC-A7CC-6DFA85A782F5}"/>
              </a:ext>
            </a:extLst>
          </p:cNvPr>
          <p:cNvGraphicFramePr>
            <a:graphicFrameLocks noChangeAspect="1"/>
          </p:cNvGraphicFramePr>
          <p:nvPr/>
        </p:nvGraphicFramePr>
        <p:xfrm>
          <a:off x="4456113" y="1265238"/>
          <a:ext cx="584200" cy="463550"/>
        </p:xfrm>
        <a:graphic>
          <a:graphicData uri="http://schemas.openxmlformats.org/presentationml/2006/ole">
            <mc:AlternateContent xmlns:mc="http://schemas.openxmlformats.org/markup-compatibility/2006">
              <mc:Choice xmlns:v="urn:schemas-microsoft-com:vml" Requires="v">
                <p:oleObj spid="_x0000_s420969" name="Clip" r:id="rId4" imgW="1307263" imgH="1084139" progId="MS_ClipArt_Gallery.2">
                  <p:embed/>
                </p:oleObj>
              </mc:Choice>
              <mc:Fallback>
                <p:oleObj name="Clip" r:id="rId4" imgW="1307263" imgH="1084139" progId="MS_ClipArt_Gallery.2">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6113" y="1265238"/>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0870" name="Line 5">
            <a:extLst>
              <a:ext uri="{FF2B5EF4-FFF2-40B4-BE49-F238E27FC236}">
                <a16:creationId xmlns:a16="http://schemas.microsoft.com/office/drawing/2014/main" id="{881D3138-96B9-4A8F-A412-145EE116A7BE}"/>
              </a:ext>
            </a:extLst>
          </p:cNvPr>
          <p:cNvSpPr>
            <a:spLocks noChangeShapeType="1"/>
          </p:cNvSpPr>
          <p:nvPr/>
        </p:nvSpPr>
        <p:spPr bwMode="auto">
          <a:xfrm>
            <a:off x="5016500" y="1638300"/>
            <a:ext cx="277813"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0871" name="Line 6">
            <a:extLst>
              <a:ext uri="{FF2B5EF4-FFF2-40B4-BE49-F238E27FC236}">
                <a16:creationId xmlns:a16="http://schemas.microsoft.com/office/drawing/2014/main" id="{002D9C58-A987-470B-80A4-A3BB030D9005}"/>
              </a:ext>
            </a:extLst>
          </p:cNvPr>
          <p:cNvSpPr>
            <a:spLocks noChangeShapeType="1"/>
          </p:cNvSpPr>
          <p:nvPr/>
        </p:nvSpPr>
        <p:spPr bwMode="auto">
          <a:xfrm flipH="1">
            <a:off x="5307013" y="1624013"/>
            <a:ext cx="0" cy="12906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0872" name="Line 7">
            <a:extLst>
              <a:ext uri="{FF2B5EF4-FFF2-40B4-BE49-F238E27FC236}">
                <a16:creationId xmlns:a16="http://schemas.microsoft.com/office/drawing/2014/main" id="{1681B0B6-9C5A-4B7A-8B3C-BD6F75522B3E}"/>
              </a:ext>
            </a:extLst>
          </p:cNvPr>
          <p:cNvSpPr>
            <a:spLocks noChangeShapeType="1"/>
          </p:cNvSpPr>
          <p:nvPr/>
        </p:nvSpPr>
        <p:spPr bwMode="auto">
          <a:xfrm flipV="1">
            <a:off x="5016500" y="2282825"/>
            <a:ext cx="277813"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0873" name="Line 8">
            <a:extLst>
              <a:ext uri="{FF2B5EF4-FFF2-40B4-BE49-F238E27FC236}">
                <a16:creationId xmlns:a16="http://schemas.microsoft.com/office/drawing/2014/main" id="{483BAFBF-2826-4ECE-8A9B-232BA9579250}"/>
              </a:ext>
            </a:extLst>
          </p:cNvPr>
          <p:cNvSpPr>
            <a:spLocks noChangeShapeType="1"/>
          </p:cNvSpPr>
          <p:nvPr/>
        </p:nvSpPr>
        <p:spPr bwMode="auto">
          <a:xfrm>
            <a:off x="5026025" y="2909888"/>
            <a:ext cx="273050"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420874" name="Object 9">
            <a:extLst>
              <a:ext uri="{FF2B5EF4-FFF2-40B4-BE49-F238E27FC236}">
                <a16:creationId xmlns:a16="http://schemas.microsoft.com/office/drawing/2014/main" id="{C3F322CE-FAB6-424C-8F21-3582019BA592}"/>
              </a:ext>
            </a:extLst>
          </p:cNvPr>
          <p:cNvGraphicFramePr>
            <a:graphicFrameLocks noChangeAspect="1"/>
          </p:cNvGraphicFramePr>
          <p:nvPr/>
        </p:nvGraphicFramePr>
        <p:xfrm>
          <a:off x="4456113" y="1931988"/>
          <a:ext cx="584200" cy="463550"/>
        </p:xfrm>
        <a:graphic>
          <a:graphicData uri="http://schemas.openxmlformats.org/presentationml/2006/ole">
            <mc:AlternateContent xmlns:mc="http://schemas.openxmlformats.org/markup-compatibility/2006">
              <mc:Choice xmlns:v="urn:schemas-microsoft-com:vml" Requires="v">
                <p:oleObj spid="_x0000_s420970" name="Clip" r:id="rId6" imgW="1307263" imgH="1084139" progId="MS_ClipArt_Gallery.2">
                  <p:embed/>
                </p:oleObj>
              </mc:Choice>
              <mc:Fallback>
                <p:oleObj name="Clip" r:id="rId6" imgW="1307263" imgH="1084139" progId="MS_ClipArt_Gallery.2">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6113" y="1931988"/>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875" name="Object 10">
            <a:extLst>
              <a:ext uri="{FF2B5EF4-FFF2-40B4-BE49-F238E27FC236}">
                <a16:creationId xmlns:a16="http://schemas.microsoft.com/office/drawing/2014/main" id="{8E8FF59E-4C66-47AA-84DB-46A65528E329}"/>
              </a:ext>
            </a:extLst>
          </p:cNvPr>
          <p:cNvGraphicFramePr>
            <a:graphicFrameLocks noChangeAspect="1"/>
          </p:cNvGraphicFramePr>
          <p:nvPr/>
        </p:nvGraphicFramePr>
        <p:xfrm>
          <a:off x="4456113" y="2541588"/>
          <a:ext cx="584200" cy="463550"/>
        </p:xfrm>
        <a:graphic>
          <a:graphicData uri="http://schemas.openxmlformats.org/presentationml/2006/ole">
            <mc:AlternateContent xmlns:mc="http://schemas.openxmlformats.org/markup-compatibility/2006">
              <mc:Choice xmlns:v="urn:schemas-microsoft-com:vml" Requires="v">
                <p:oleObj spid="_x0000_s420971" name="Clip" r:id="rId7" imgW="1307263" imgH="1084139" progId="MS_ClipArt_Gallery.2">
                  <p:embed/>
                </p:oleObj>
              </mc:Choice>
              <mc:Fallback>
                <p:oleObj name="Clip" r:id="rId7" imgW="1307263" imgH="1084139" progId="MS_ClipArt_Gallery.2">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6113" y="2541588"/>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0876" name="Line 11">
            <a:extLst>
              <a:ext uri="{FF2B5EF4-FFF2-40B4-BE49-F238E27FC236}">
                <a16:creationId xmlns:a16="http://schemas.microsoft.com/office/drawing/2014/main" id="{2C74CC9A-1979-472F-9808-6A53F72E0A18}"/>
              </a:ext>
            </a:extLst>
          </p:cNvPr>
          <p:cNvSpPr>
            <a:spLocks noChangeShapeType="1"/>
          </p:cNvSpPr>
          <p:nvPr/>
        </p:nvSpPr>
        <p:spPr bwMode="auto">
          <a:xfrm>
            <a:off x="5307013" y="2481263"/>
            <a:ext cx="10350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20877" name="Group 12">
            <a:extLst>
              <a:ext uri="{FF2B5EF4-FFF2-40B4-BE49-F238E27FC236}">
                <a16:creationId xmlns:a16="http://schemas.microsoft.com/office/drawing/2014/main" id="{DF0DEDC2-282E-43A5-813D-9C367474F1F7}"/>
              </a:ext>
            </a:extLst>
          </p:cNvPr>
          <p:cNvGrpSpPr>
            <a:grpSpLocks/>
          </p:cNvGrpSpPr>
          <p:nvPr/>
        </p:nvGrpSpPr>
        <p:grpSpPr bwMode="auto">
          <a:xfrm>
            <a:off x="6249988" y="2446338"/>
            <a:ext cx="711200" cy="381000"/>
            <a:chOff x="3600" y="219"/>
            <a:chExt cx="360" cy="175"/>
          </a:xfrm>
        </p:grpSpPr>
        <p:sp>
          <p:nvSpPr>
            <p:cNvPr id="420921" name="Oval 13">
              <a:extLst>
                <a:ext uri="{FF2B5EF4-FFF2-40B4-BE49-F238E27FC236}">
                  <a16:creationId xmlns:a16="http://schemas.microsoft.com/office/drawing/2014/main" id="{4C5F03EC-DE3F-4F67-A055-F0302E83C74E}"/>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20922" name="Line 14">
              <a:extLst>
                <a:ext uri="{FF2B5EF4-FFF2-40B4-BE49-F238E27FC236}">
                  <a16:creationId xmlns:a16="http://schemas.microsoft.com/office/drawing/2014/main" id="{4D11C320-3C59-4337-9F60-BC1150A0CAD5}"/>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0923" name="Line 15">
              <a:extLst>
                <a:ext uri="{FF2B5EF4-FFF2-40B4-BE49-F238E27FC236}">
                  <a16:creationId xmlns:a16="http://schemas.microsoft.com/office/drawing/2014/main" id="{349EF590-9CAF-4A91-B6BC-7547F27C334E}"/>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0924" name="Rectangle 16">
              <a:extLst>
                <a:ext uri="{FF2B5EF4-FFF2-40B4-BE49-F238E27FC236}">
                  <a16:creationId xmlns:a16="http://schemas.microsoft.com/office/drawing/2014/main" id="{96279E8C-1771-4FB3-8708-FBEB00110C0C}"/>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20925" name="Oval 17">
              <a:extLst>
                <a:ext uri="{FF2B5EF4-FFF2-40B4-BE49-F238E27FC236}">
                  <a16:creationId xmlns:a16="http://schemas.microsoft.com/office/drawing/2014/main" id="{49276197-C04D-4106-AF13-718682DB6CC0}"/>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420926" name="Group 18">
              <a:extLst>
                <a:ext uri="{FF2B5EF4-FFF2-40B4-BE49-F238E27FC236}">
                  <a16:creationId xmlns:a16="http://schemas.microsoft.com/office/drawing/2014/main" id="{7F05B74D-6C42-4AAC-B39D-3704D0FBAC5A}"/>
                </a:ext>
              </a:extLst>
            </p:cNvPr>
            <p:cNvGrpSpPr>
              <a:grpSpLocks/>
            </p:cNvGrpSpPr>
            <p:nvPr/>
          </p:nvGrpSpPr>
          <p:grpSpPr bwMode="auto">
            <a:xfrm>
              <a:off x="3686" y="244"/>
              <a:ext cx="177" cy="66"/>
              <a:chOff x="2848" y="848"/>
              <a:chExt cx="140" cy="98"/>
            </a:xfrm>
          </p:grpSpPr>
          <p:sp>
            <p:nvSpPr>
              <p:cNvPr id="420931" name="Line 19">
                <a:extLst>
                  <a:ext uri="{FF2B5EF4-FFF2-40B4-BE49-F238E27FC236}">
                    <a16:creationId xmlns:a16="http://schemas.microsoft.com/office/drawing/2014/main" id="{0FC7A884-A3A0-40DC-8152-BBD5EDD1A134}"/>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0932" name="Line 20">
                <a:extLst>
                  <a:ext uri="{FF2B5EF4-FFF2-40B4-BE49-F238E27FC236}">
                    <a16:creationId xmlns:a16="http://schemas.microsoft.com/office/drawing/2014/main" id="{8C8FF1EA-E01E-4441-A566-F58CC5F3BB25}"/>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0933" name="Line 21">
                <a:extLst>
                  <a:ext uri="{FF2B5EF4-FFF2-40B4-BE49-F238E27FC236}">
                    <a16:creationId xmlns:a16="http://schemas.microsoft.com/office/drawing/2014/main" id="{EDAB566E-A158-48A4-8E7B-0899C44D6636}"/>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20927" name="Group 22">
              <a:extLst>
                <a:ext uri="{FF2B5EF4-FFF2-40B4-BE49-F238E27FC236}">
                  <a16:creationId xmlns:a16="http://schemas.microsoft.com/office/drawing/2014/main" id="{432E74E6-5B44-4D7C-B5DE-23EA5E44EBF0}"/>
                </a:ext>
              </a:extLst>
            </p:cNvPr>
            <p:cNvGrpSpPr>
              <a:grpSpLocks/>
            </p:cNvGrpSpPr>
            <p:nvPr/>
          </p:nvGrpSpPr>
          <p:grpSpPr bwMode="auto">
            <a:xfrm flipV="1">
              <a:off x="3686" y="243"/>
              <a:ext cx="177" cy="66"/>
              <a:chOff x="2848" y="848"/>
              <a:chExt cx="140" cy="98"/>
            </a:xfrm>
          </p:grpSpPr>
          <p:sp>
            <p:nvSpPr>
              <p:cNvPr id="420928" name="Line 23">
                <a:extLst>
                  <a:ext uri="{FF2B5EF4-FFF2-40B4-BE49-F238E27FC236}">
                    <a16:creationId xmlns:a16="http://schemas.microsoft.com/office/drawing/2014/main" id="{1FFFCDED-4E5A-4D7D-BC81-DCBCE0234F5C}"/>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0929" name="Line 24">
                <a:extLst>
                  <a:ext uri="{FF2B5EF4-FFF2-40B4-BE49-F238E27FC236}">
                    <a16:creationId xmlns:a16="http://schemas.microsoft.com/office/drawing/2014/main" id="{FD8A2959-0710-4B50-A6EF-3DB7A1CCA6B9}"/>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0930" name="Line 25">
                <a:extLst>
                  <a:ext uri="{FF2B5EF4-FFF2-40B4-BE49-F238E27FC236}">
                    <a16:creationId xmlns:a16="http://schemas.microsoft.com/office/drawing/2014/main" id="{F54DD579-C5D8-4333-99D6-71886BD5760A}"/>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20878" name="Text Box 26">
            <a:extLst>
              <a:ext uri="{FF2B5EF4-FFF2-40B4-BE49-F238E27FC236}">
                <a16:creationId xmlns:a16="http://schemas.microsoft.com/office/drawing/2014/main" id="{974F5695-E25E-482C-8E03-8F33A4D6CAF3}"/>
              </a:ext>
            </a:extLst>
          </p:cNvPr>
          <p:cNvSpPr txBox="1">
            <a:spLocks noChangeArrowheads="1"/>
          </p:cNvSpPr>
          <p:nvPr/>
        </p:nvSpPr>
        <p:spPr bwMode="auto">
          <a:xfrm>
            <a:off x="4975225" y="13128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223.1.1.1</a:t>
            </a:r>
            <a:endParaRPr lang="en-US" altLang="en-US" sz="2400"/>
          </a:p>
        </p:txBody>
      </p:sp>
      <p:grpSp>
        <p:nvGrpSpPr>
          <p:cNvPr id="420879" name="Group 27">
            <a:extLst>
              <a:ext uri="{FF2B5EF4-FFF2-40B4-BE49-F238E27FC236}">
                <a16:creationId xmlns:a16="http://schemas.microsoft.com/office/drawing/2014/main" id="{80135A65-6BA7-41C3-A1AB-8BFB20CE92DE}"/>
              </a:ext>
            </a:extLst>
          </p:cNvPr>
          <p:cNvGrpSpPr>
            <a:grpSpLocks/>
          </p:cNvGrpSpPr>
          <p:nvPr/>
        </p:nvGrpSpPr>
        <p:grpSpPr bwMode="auto">
          <a:xfrm>
            <a:off x="4975225" y="1955800"/>
            <a:ext cx="1031875" cy="336550"/>
            <a:chOff x="3251" y="608"/>
            <a:chExt cx="650" cy="212"/>
          </a:xfrm>
        </p:grpSpPr>
        <p:sp>
          <p:nvSpPr>
            <p:cNvPr id="420919" name="Rectangle 28">
              <a:extLst>
                <a:ext uri="{FF2B5EF4-FFF2-40B4-BE49-F238E27FC236}">
                  <a16:creationId xmlns:a16="http://schemas.microsoft.com/office/drawing/2014/main" id="{1025D200-E370-4BCE-9BD4-6844EE67825C}"/>
                </a:ext>
              </a:extLst>
            </p:cNvPr>
            <p:cNvSpPr>
              <a:spLocks noChangeArrowheads="1"/>
            </p:cNvSpPr>
            <p:nvPr/>
          </p:nvSpPr>
          <p:spPr bwMode="auto">
            <a:xfrm>
              <a:off x="3306" y="657"/>
              <a:ext cx="525"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20920" name="Text Box 29">
              <a:extLst>
                <a:ext uri="{FF2B5EF4-FFF2-40B4-BE49-F238E27FC236}">
                  <a16:creationId xmlns:a16="http://schemas.microsoft.com/office/drawing/2014/main" id="{CB1CA8E2-D28D-4C91-ACC9-DA1780A57CD1}"/>
                </a:ext>
              </a:extLst>
            </p:cNvPr>
            <p:cNvSpPr txBox="1">
              <a:spLocks noChangeArrowheads="1"/>
            </p:cNvSpPr>
            <p:nvPr/>
          </p:nvSpPr>
          <p:spPr bwMode="auto">
            <a:xfrm>
              <a:off x="3251" y="608"/>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223.1.1.2</a:t>
              </a:r>
              <a:endParaRPr lang="en-US" altLang="en-US" sz="2400"/>
            </a:p>
          </p:txBody>
        </p:sp>
      </p:grpSp>
      <p:sp>
        <p:nvSpPr>
          <p:cNvPr id="420880" name="Text Box 30">
            <a:extLst>
              <a:ext uri="{FF2B5EF4-FFF2-40B4-BE49-F238E27FC236}">
                <a16:creationId xmlns:a16="http://schemas.microsoft.com/office/drawing/2014/main" id="{351468EC-9176-4EF7-BEE9-F30E3546644F}"/>
              </a:ext>
            </a:extLst>
          </p:cNvPr>
          <p:cNvSpPr txBox="1">
            <a:spLocks noChangeArrowheads="1"/>
          </p:cNvSpPr>
          <p:nvPr/>
        </p:nvSpPr>
        <p:spPr bwMode="auto">
          <a:xfrm>
            <a:off x="4860925" y="28940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223.1.1.3</a:t>
            </a:r>
            <a:endParaRPr lang="en-US" altLang="en-US" sz="2400"/>
          </a:p>
        </p:txBody>
      </p:sp>
      <p:sp>
        <p:nvSpPr>
          <p:cNvPr id="420881" name="Text Box 31">
            <a:extLst>
              <a:ext uri="{FF2B5EF4-FFF2-40B4-BE49-F238E27FC236}">
                <a16:creationId xmlns:a16="http://schemas.microsoft.com/office/drawing/2014/main" id="{7BBFE728-D447-46C6-8244-EA905F661401}"/>
              </a:ext>
            </a:extLst>
          </p:cNvPr>
          <p:cNvSpPr txBox="1">
            <a:spLocks noChangeArrowheads="1"/>
          </p:cNvSpPr>
          <p:nvPr/>
        </p:nvSpPr>
        <p:spPr bwMode="auto">
          <a:xfrm>
            <a:off x="5651500" y="2222500"/>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223.1.1.4</a:t>
            </a:r>
            <a:endParaRPr lang="en-US" altLang="en-US" sz="2400"/>
          </a:p>
        </p:txBody>
      </p:sp>
      <p:sp>
        <p:nvSpPr>
          <p:cNvPr id="420882" name="Line 32">
            <a:extLst>
              <a:ext uri="{FF2B5EF4-FFF2-40B4-BE49-F238E27FC236}">
                <a16:creationId xmlns:a16="http://schemas.microsoft.com/office/drawing/2014/main" id="{F2C9195E-A509-49F5-8CBF-45C18CF5F60D}"/>
              </a:ext>
            </a:extLst>
          </p:cNvPr>
          <p:cNvSpPr>
            <a:spLocks noChangeShapeType="1"/>
          </p:cNvSpPr>
          <p:nvPr/>
        </p:nvSpPr>
        <p:spPr bwMode="auto">
          <a:xfrm>
            <a:off x="6854825" y="2490788"/>
            <a:ext cx="1016000"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0883" name="Text Box 33">
            <a:extLst>
              <a:ext uri="{FF2B5EF4-FFF2-40B4-BE49-F238E27FC236}">
                <a16:creationId xmlns:a16="http://schemas.microsoft.com/office/drawing/2014/main" id="{3BFED054-4346-4CE3-A283-D8D1129619E6}"/>
              </a:ext>
            </a:extLst>
          </p:cNvPr>
          <p:cNvSpPr txBox="1">
            <a:spLocks noChangeArrowheads="1"/>
          </p:cNvSpPr>
          <p:nvPr/>
        </p:nvSpPr>
        <p:spPr bwMode="auto">
          <a:xfrm>
            <a:off x="6727825" y="2212975"/>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223.1.2.9</a:t>
            </a:r>
            <a:endParaRPr lang="en-US" altLang="en-US" sz="2400"/>
          </a:p>
        </p:txBody>
      </p:sp>
      <p:sp>
        <p:nvSpPr>
          <p:cNvPr id="420884" name="Line 34">
            <a:extLst>
              <a:ext uri="{FF2B5EF4-FFF2-40B4-BE49-F238E27FC236}">
                <a16:creationId xmlns:a16="http://schemas.microsoft.com/office/drawing/2014/main" id="{E85D3339-DE42-4522-A52C-89CB06AF15F5}"/>
              </a:ext>
            </a:extLst>
          </p:cNvPr>
          <p:cNvSpPr>
            <a:spLocks noChangeShapeType="1"/>
          </p:cNvSpPr>
          <p:nvPr/>
        </p:nvSpPr>
        <p:spPr bwMode="auto">
          <a:xfrm flipH="1">
            <a:off x="7878763" y="1795463"/>
            <a:ext cx="0" cy="12906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420885" name="Object 35">
            <a:extLst>
              <a:ext uri="{FF2B5EF4-FFF2-40B4-BE49-F238E27FC236}">
                <a16:creationId xmlns:a16="http://schemas.microsoft.com/office/drawing/2014/main" id="{BB6E8BA3-513F-4764-B540-5B258AFAD83A}"/>
              </a:ext>
            </a:extLst>
          </p:cNvPr>
          <p:cNvGraphicFramePr>
            <a:graphicFrameLocks noChangeAspect="1"/>
          </p:cNvGraphicFramePr>
          <p:nvPr/>
        </p:nvGraphicFramePr>
        <p:xfrm>
          <a:off x="8056563" y="1503363"/>
          <a:ext cx="584200" cy="463550"/>
        </p:xfrm>
        <a:graphic>
          <a:graphicData uri="http://schemas.openxmlformats.org/presentationml/2006/ole">
            <mc:AlternateContent xmlns:mc="http://schemas.openxmlformats.org/markup-compatibility/2006">
              <mc:Choice xmlns:v="urn:schemas-microsoft-com:vml" Requires="v">
                <p:oleObj spid="_x0000_s420972" name="Clip" r:id="rId8" imgW="1307263" imgH="1084139" progId="MS_ClipArt_Gallery.2">
                  <p:embed/>
                </p:oleObj>
              </mc:Choice>
              <mc:Fallback>
                <p:oleObj name="Clip" r:id="rId8" imgW="1307263" imgH="1084139" progId="MS_ClipArt_Gallery.2">
                  <p:embed/>
                  <p:pic>
                    <p:nvPicPr>
                      <p:cNvPr id="0" name="Object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563" y="1503363"/>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0886" name="Line 36">
            <a:extLst>
              <a:ext uri="{FF2B5EF4-FFF2-40B4-BE49-F238E27FC236}">
                <a16:creationId xmlns:a16="http://schemas.microsoft.com/office/drawing/2014/main" id="{1DA31A7E-0B33-4AE6-8476-DC9992518D27}"/>
              </a:ext>
            </a:extLst>
          </p:cNvPr>
          <p:cNvSpPr>
            <a:spLocks noChangeShapeType="1"/>
          </p:cNvSpPr>
          <p:nvPr/>
        </p:nvSpPr>
        <p:spPr bwMode="auto">
          <a:xfrm>
            <a:off x="7878763" y="1800225"/>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420887" name="Object 37">
            <a:extLst>
              <a:ext uri="{FF2B5EF4-FFF2-40B4-BE49-F238E27FC236}">
                <a16:creationId xmlns:a16="http://schemas.microsoft.com/office/drawing/2014/main" id="{23E57D7C-4562-4783-99C0-F2C84DD78472}"/>
              </a:ext>
            </a:extLst>
          </p:cNvPr>
          <p:cNvGraphicFramePr>
            <a:graphicFrameLocks noChangeAspect="1"/>
          </p:cNvGraphicFramePr>
          <p:nvPr/>
        </p:nvGraphicFramePr>
        <p:xfrm>
          <a:off x="8061325" y="2884488"/>
          <a:ext cx="584200" cy="463550"/>
        </p:xfrm>
        <a:graphic>
          <a:graphicData uri="http://schemas.openxmlformats.org/presentationml/2006/ole">
            <mc:AlternateContent xmlns:mc="http://schemas.openxmlformats.org/markup-compatibility/2006">
              <mc:Choice xmlns:v="urn:schemas-microsoft-com:vml" Requires="v">
                <p:oleObj spid="_x0000_s420973" name="Clip" r:id="rId9" imgW="1307263" imgH="1084139" progId="MS_ClipArt_Gallery.2">
                  <p:embed/>
                </p:oleObj>
              </mc:Choice>
              <mc:Fallback>
                <p:oleObj name="Clip" r:id="rId9" imgW="1307263" imgH="1084139" progId="MS_ClipArt_Gallery.2">
                  <p:embed/>
                  <p:pic>
                    <p:nvPicPr>
                      <p:cNvPr id="0" name="Object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1325" y="2884488"/>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0888" name="Line 38">
            <a:extLst>
              <a:ext uri="{FF2B5EF4-FFF2-40B4-BE49-F238E27FC236}">
                <a16:creationId xmlns:a16="http://schemas.microsoft.com/office/drawing/2014/main" id="{F6C5196B-8BA0-46E1-B835-2104BDF686E1}"/>
              </a:ext>
            </a:extLst>
          </p:cNvPr>
          <p:cNvSpPr>
            <a:spLocks noChangeShapeType="1"/>
          </p:cNvSpPr>
          <p:nvPr/>
        </p:nvSpPr>
        <p:spPr bwMode="auto">
          <a:xfrm>
            <a:off x="7878763" y="3071813"/>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20889" name="Group 39">
            <a:extLst>
              <a:ext uri="{FF2B5EF4-FFF2-40B4-BE49-F238E27FC236}">
                <a16:creationId xmlns:a16="http://schemas.microsoft.com/office/drawing/2014/main" id="{A6E713B7-8834-4FD0-8C0B-E67BF8E8816D}"/>
              </a:ext>
            </a:extLst>
          </p:cNvPr>
          <p:cNvGrpSpPr>
            <a:grpSpLocks/>
          </p:cNvGrpSpPr>
          <p:nvPr/>
        </p:nvGrpSpPr>
        <p:grpSpPr bwMode="auto">
          <a:xfrm>
            <a:off x="7189788" y="2732088"/>
            <a:ext cx="1031875" cy="336550"/>
            <a:chOff x="4532" y="1229"/>
            <a:chExt cx="650" cy="212"/>
          </a:xfrm>
        </p:grpSpPr>
        <p:sp>
          <p:nvSpPr>
            <p:cNvPr id="420917" name="Rectangle 40">
              <a:extLst>
                <a:ext uri="{FF2B5EF4-FFF2-40B4-BE49-F238E27FC236}">
                  <a16:creationId xmlns:a16="http://schemas.microsoft.com/office/drawing/2014/main" id="{A74DFC6F-6474-41B4-8FA2-C54D56CAEEF8}"/>
                </a:ext>
              </a:extLst>
            </p:cNvPr>
            <p:cNvSpPr>
              <a:spLocks noChangeArrowheads="1"/>
            </p:cNvSpPr>
            <p:nvPr/>
          </p:nvSpPr>
          <p:spPr bwMode="auto">
            <a:xfrm>
              <a:off x="4587" y="1284"/>
              <a:ext cx="53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20918" name="Text Box 41">
              <a:extLst>
                <a:ext uri="{FF2B5EF4-FFF2-40B4-BE49-F238E27FC236}">
                  <a16:creationId xmlns:a16="http://schemas.microsoft.com/office/drawing/2014/main" id="{5A366DD0-FE36-48C0-B1E6-4C84C0479617}"/>
                </a:ext>
              </a:extLst>
            </p:cNvPr>
            <p:cNvSpPr txBox="1">
              <a:spLocks noChangeArrowheads="1"/>
            </p:cNvSpPr>
            <p:nvPr/>
          </p:nvSpPr>
          <p:spPr bwMode="auto">
            <a:xfrm>
              <a:off x="4532" y="1229"/>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223.1.2.2</a:t>
              </a:r>
              <a:endParaRPr lang="en-US" altLang="en-US" sz="2400"/>
            </a:p>
          </p:txBody>
        </p:sp>
      </p:grpSp>
      <p:grpSp>
        <p:nvGrpSpPr>
          <p:cNvPr id="420890" name="Group 42">
            <a:extLst>
              <a:ext uri="{FF2B5EF4-FFF2-40B4-BE49-F238E27FC236}">
                <a16:creationId xmlns:a16="http://schemas.microsoft.com/office/drawing/2014/main" id="{6C2C6027-4492-478B-ABC8-3F8819B05040}"/>
              </a:ext>
            </a:extLst>
          </p:cNvPr>
          <p:cNvGrpSpPr>
            <a:grpSpLocks/>
          </p:cNvGrpSpPr>
          <p:nvPr/>
        </p:nvGrpSpPr>
        <p:grpSpPr bwMode="auto">
          <a:xfrm>
            <a:off x="7151688" y="1760538"/>
            <a:ext cx="1031875" cy="336550"/>
            <a:chOff x="4532" y="1229"/>
            <a:chExt cx="650" cy="212"/>
          </a:xfrm>
        </p:grpSpPr>
        <p:sp>
          <p:nvSpPr>
            <p:cNvPr id="420915" name="Rectangle 43">
              <a:extLst>
                <a:ext uri="{FF2B5EF4-FFF2-40B4-BE49-F238E27FC236}">
                  <a16:creationId xmlns:a16="http://schemas.microsoft.com/office/drawing/2014/main" id="{06D37A6F-A758-40BE-BD57-9ED80B84CC28}"/>
                </a:ext>
              </a:extLst>
            </p:cNvPr>
            <p:cNvSpPr>
              <a:spLocks noChangeArrowheads="1"/>
            </p:cNvSpPr>
            <p:nvPr/>
          </p:nvSpPr>
          <p:spPr bwMode="auto">
            <a:xfrm>
              <a:off x="4587" y="1284"/>
              <a:ext cx="53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20916" name="Text Box 44">
              <a:extLst>
                <a:ext uri="{FF2B5EF4-FFF2-40B4-BE49-F238E27FC236}">
                  <a16:creationId xmlns:a16="http://schemas.microsoft.com/office/drawing/2014/main" id="{14A6294D-48A7-4539-B83C-5160200C3EF8}"/>
                </a:ext>
              </a:extLst>
            </p:cNvPr>
            <p:cNvSpPr txBox="1">
              <a:spLocks noChangeArrowheads="1"/>
            </p:cNvSpPr>
            <p:nvPr/>
          </p:nvSpPr>
          <p:spPr bwMode="auto">
            <a:xfrm>
              <a:off x="4532" y="1229"/>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223.1.2.1</a:t>
              </a:r>
              <a:endParaRPr lang="en-US" altLang="en-US" sz="2400"/>
            </a:p>
          </p:txBody>
        </p:sp>
      </p:grpSp>
      <p:sp>
        <p:nvSpPr>
          <p:cNvPr id="420891" name="Line 45">
            <a:extLst>
              <a:ext uri="{FF2B5EF4-FFF2-40B4-BE49-F238E27FC236}">
                <a16:creationId xmlns:a16="http://schemas.microsoft.com/office/drawing/2014/main" id="{0826FFD3-5863-43F4-A892-5A1AB9859EA4}"/>
              </a:ext>
            </a:extLst>
          </p:cNvPr>
          <p:cNvSpPr>
            <a:spLocks noChangeShapeType="1"/>
          </p:cNvSpPr>
          <p:nvPr/>
        </p:nvSpPr>
        <p:spPr bwMode="auto">
          <a:xfrm flipH="1">
            <a:off x="6616700" y="2828925"/>
            <a:ext cx="0" cy="12906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0892" name="Line 46">
            <a:extLst>
              <a:ext uri="{FF2B5EF4-FFF2-40B4-BE49-F238E27FC236}">
                <a16:creationId xmlns:a16="http://schemas.microsoft.com/office/drawing/2014/main" id="{16A42395-4E41-4CBA-915B-B640E738B93E}"/>
              </a:ext>
            </a:extLst>
          </p:cNvPr>
          <p:cNvSpPr>
            <a:spLocks noChangeShapeType="1"/>
          </p:cNvSpPr>
          <p:nvPr/>
        </p:nvSpPr>
        <p:spPr bwMode="auto">
          <a:xfrm flipH="1">
            <a:off x="6007100" y="4110038"/>
            <a:ext cx="11858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0893" name="Line 47">
            <a:extLst>
              <a:ext uri="{FF2B5EF4-FFF2-40B4-BE49-F238E27FC236}">
                <a16:creationId xmlns:a16="http://schemas.microsoft.com/office/drawing/2014/main" id="{94F9BBFD-0746-4693-8B13-F02F8A002DDB}"/>
              </a:ext>
            </a:extLst>
          </p:cNvPr>
          <p:cNvSpPr>
            <a:spLocks noChangeShapeType="1"/>
          </p:cNvSpPr>
          <p:nvPr/>
        </p:nvSpPr>
        <p:spPr bwMode="auto">
          <a:xfrm flipH="1" flipV="1">
            <a:off x="6003925" y="4102100"/>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0894" name="Line 48">
            <a:extLst>
              <a:ext uri="{FF2B5EF4-FFF2-40B4-BE49-F238E27FC236}">
                <a16:creationId xmlns:a16="http://schemas.microsoft.com/office/drawing/2014/main" id="{D95072D3-5F3C-41C5-A41F-F8822AB0868B}"/>
              </a:ext>
            </a:extLst>
          </p:cNvPr>
          <p:cNvSpPr>
            <a:spLocks noChangeShapeType="1"/>
          </p:cNvSpPr>
          <p:nvPr/>
        </p:nvSpPr>
        <p:spPr bwMode="auto">
          <a:xfrm flipH="1" flipV="1">
            <a:off x="7180263" y="4106863"/>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420895" name="Object 49">
            <a:extLst>
              <a:ext uri="{FF2B5EF4-FFF2-40B4-BE49-F238E27FC236}">
                <a16:creationId xmlns:a16="http://schemas.microsoft.com/office/drawing/2014/main" id="{AF0892FA-B505-4A19-9272-0FCF1D86E2EB}"/>
              </a:ext>
            </a:extLst>
          </p:cNvPr>
          <p:cNvGraphicFramePr>
            <a:graphicFrameLocks noChangeAspect="1"/>
          </p:cNvGraphicFramePr>
          <p:nvPr/>
        </p:nvGraphicFramePr>
        <p:xfrm>
          <a:off x="6965950" y="4265613"/>
          <a:ext cx="584200" cy="463550"/>
        </p:xfrm>
        <a:graphic>
          <a:graphicData uri="http://schemas.openxmlformats.org/presentationml/2006/ole">
            <mc:AlternateContent xmlns:mc="http://schemas.openxmlformats.org/markup-compatibility/2006">
              <mc:Choice xmlns:v="urn:schemas-microsoft-com:vml" Requires="v">
                <p:oleObj spid="_x0000_s420974" name="Clip" r:id="rId10" imgW="1307263" imgH="1084139" progId="MS_ClipArt_Gallery.2">
                  <p:embed/>
                </p:oleObj>
              </mc:Choice>
              <mc:Fallback>
                <p:oleObj name="Clip" r:id="rId10" imgW="1307263" imgH="1084139" progId="MS_ClipArt_Gallery.2">
                  <p:embed/>
                  <p:pic>
                    <p:nvPicPr>
                      <p:cNvPr id="0" name="Object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5950" y="4265613"/>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896" name="Object 50">
            <a:extLst>
              <a:ext uri="{FF2B5EF4-FFF2-40B4-BE49-F238E27FC236}">
                <a16:creationId xmlns:a16="http://schemas.microsoft.com/office/drawing/2014/main" id="{F02BE3AB-7C9B-42ED-B88A-8BFA2C8D452B}"/>
              </a:ext>
            </a:extLst>
          </p:cNvPr>
          <p:cNvGraphicFramePr>
            <a:graphicFrameLocks noChangeAspect="1"/>
          </p:cNvGraphicFramePr>
          <p:nvPr/>
        </p:nvGraphicFramePr>
        <p:xfrm>
          <a:off x="5708650" y="4279900"/>
          <a:ext cx="584200" cy="463550"/>
        </p:xfrm>
        <a:graphic>
          <a:graphicData uri="http://schemas.openxmlformats.org/presentationml/2006/ole">
            <mc:AlternateContent xmlns:mc="http://schemas.openxmlformats.org/markup-compatibility/2006">
              <mc:Choice xmlns:v="urn:schemas-microsoft-com:vml" Requires="v">
                <p:oleObj spid="_x0000_s420975" name="Clip" r:id="rId11" imgW="1307263" imgH="1084139" progId="MS_ClipArt_Gallery.2">
                  <p:embed/>
                </p:oleObj>
              </mc:Choice>
              <mc:Fallback>
                <p:oleObj name="Clip" r:id="rId11" imgW="1307263" imgH="1084139" progId="MS_ClipArt_Gallery.2">
                  <p:embed/>
                  <p:pic>
                    <p:nvPicPr>
                      <p:cNvPr id="0" name="Object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8650" y="4279900"/>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20897" name="Group 51">
            <a:extLst>
              <a:ext uri="{FF2B5EF4-FFF2-40B4-BE49-F238E27FC236}">
                <a16:creationId xmlns:a16="http://schemas.microsoft.com/office/drawing/2014/main" id="{1CC4099E-0932-40AC-ABD5-AEB6E43054D2}"/>
              </a:ext>
            </a:extLst>
          </p:cNvPr>
          <p:cNvGrpSpPr>
            <a:grpSpLocks/>
          </p:cNvGrpSpPr>
          <p:nvPr/>
        </p:nvGrpSpPr>
        <p:grpSpPr bwMode="auto">
          <a:xfrm>
            <a:off x="7151688" y="3984625"/>
            <a:ext cx="1031875" cy="336550"/>
            <a:chOff x="4532" y="1229"/>
            <a:chExt cx="650" cy="212"/>
          </a:xfrm>
        </p:grpSpPr>
        <p:sp>
          <p:nvSpPr>
            <p:cNvPr id="420913" name="Rectangle 52">
              <a:extLst>
                <a:ext uri="{FF2B5EF4-FFF2-40B4-BE49-F238E27FC236}">
                  <a16:creationId xmlns:a16="http://schemas.microsoft.com/office/drawing/2014/main" id="{4D65D580-F4CC-4DBD-98BD-7D26BF67F1C6}"/>
                </a:ext>
              </a:extLst>
            </p:cNvPr>
            <p:cNvSpPr>
              <a:spLocks noChangeArrowheads="1"/>
            </p:cNvSpPr>
            <p:nvPr/>
          </p:nvSpPr>
          <p:spPr bwMode="auto">
            <a:xfrm>
              <a:off x="4587" y="1284"/>
              <a:ext cx="53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20914" name="Text Box 53">
              <a:extLst>
                <a:ext uri="{FF2B5EF4-FFF2-40B4-BE49-F238E27FC236}">
                  <a16:creationId xmlns:a16="http://schemas.microsoft.com/office/drawing/2014/main" id="{8373069F-7EF0-4CCD-95FC-B0412159C549}"/>
                </a:ext>
              </a:extLst>
            </p:cNvPr>
            <p:cNvSpPr txBox="1">
              <a:spLocks noChangeArrowheads="1"/>
            </p:cNvSpPr>
            <p:nvPr/>
          </p:nvSpPr>
          <p:spPr bwMode="auto">
            <a:xfrm>
              <a:off x="4532" y="1229"/>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223.1.3.2</a:t>
              </a:r>
              <a:endParaRPr lang="en-US" altLang="en-US" sz="2400"/>
            </a:p>
          </p:txBody>
        </p:sp>
      </p:grpSp>
      <p:grpSp>
        <p:nvGrpSpPr>
          <p:cNvPr id="420898" name="Group 54">
            <a:extLst>
              <a:ext uri="{FF2B5EF4-FFF2-40B4-BE49-F238E27FC236}">
                <a16:creationId xmlns:a16="http://schemas.microsoft.com/office/drawing/2014/main" id="{DAA461D8-5E06-47B0-9834-0FE4FBED77BF}"/>
              </a:ext>
            </a:extLst>
          </p:cNvPr>
          <p:cNvGrpSpPr>
            <a:grpSpLocks/>
          </p:cNvGrpSpPr>
          <p:nvPr/>
        </p:nvGrpSpPr>
        <p:grpSpPr bwMode="auto">
          <a:xfrm>
            <a:off x="5003800" y="4013200"/>
            <a:ext cx="1031875" cy="336550"/>
            <a:chOff x="4532" y="1229"/>
            <a:chExt cx="650" cy="212"/>
          </a:xfrm>
        </p:grpSpPr>
        <p:sp>
          <p:nvSpPr>
            <p:cNvPr id="420911" name="Rectangle 55">
              <a:extLst>
                <a:ext uri="{FF2B5EF4-FFF2-40B4-BE49-F238E27FC236}">
                  <a16:creationId xmlns:a16="http://schemas.microsoft.com/office/drawing/2014/main" id="{8D5E3487-8341-4243-A29C-595EC406C6F2}"/>
                </a:ext>
              </a:extLst>
            </p:cNvPr>
            <p:cNvSpPr>
              <a:spLocks noChangeArrowheads="1"/>
            </p:cNvSpPr>
            <p:nvPr/>
          </p:nvSpPr>
          <p:spPr bwMode="auto">
            <a:xfrm>
              <a:off x="4587" y="1284"/>
              <a:ext cx="53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20912" name="Text Box 56">
              <a:extLst>
                <a:ext uri="{FF2B5EF4-FFF2-40B4-BE49-F238E27FC236}">
                  <a16:creationId xmlns:a16="http://schemas.microsoft.com/office/drawing/2014/main" id="{9CB15E3C-CC7B-481F-8EF6-A61B6D2048BA}"/>
                </a:ext>
              </a:extLst>
            </p:cNvPr>
            <p:cNvSpPr txBox="1">
              <a:spLocks noChangeArrowheads="1"/>
            </p:cNvSpPr>
            <p:nvPr/>
          </p:nvSpPr>
          <p:spPr bwMode="auto">
            <a:xfrm>
              <a:off x="4532" y="1229"/>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223.1.3.1</a:t>
              </a:r>
              <a:endParaRPr lang="en-US" altLang="en-US" sz="2400"/>
            </a:p>
          </p:txBody>
        </p:sp>
      </p:grpSp>
      <p:grpSp>
        <p:nvGrpSpPr>
          <p:cNvPr id="420899" name="Group 57">
            <a:extLst>
              <a:ext uri="{FF2B5EF4-FFF2-40B4-BE49-F238E27FC236}">
                <a16:creationId xmlns:a16="http://schemas.microsoft.com/office/drawing/2014/main" id="{1ED1AB6F-F6A5-4CF5-865F-5A52FB09BCBC}"/>
              </a:ext>
            </a:extLst>
          </p:cNvPr>
          <p:cNvGrpSpPr>
            <a:grpSpLocks/>
          </p:cNvGrpSpPr>
          <p:nvPr/>
        </p:nvGrpSpPr>
        <p:grpSpPr bwMode="auto">
          <a:xfrm>
            <a:off x="6003925" y="2874963"/>
            <a:ext cx="1144588" cy="336550"/>
            <a:chOff x="4532" y="1229"/>
            <a:chExt cx="721" cy="212"/>
          </a:xfrm>
        </p:grpSpPr>
        <p:sp>
          <p:nvSpPr>
            <p:cNvPr id="420909" name="Rectangle 58">
              <a:extLst>
                <a:ext uri="{FF2B5EF4-FFF2-40B4-BE49-F238E27FC236}">
                  <a16:creationId xmlns:a16="http://schemas.microsoft.com/office/drawing/2014/main" id="{7506BFCE-8A93-4E5D-961A-186D1620ABC2}"/>
                </a:ext>
              </a:extLst>
            </p:cNvPr>
            <p:cNvSpPr>
              <a:spLocks noChangeArrowheads="1"/>
            </p:cNvSpPr>
            <p:nvPr/>
          </p:nvSpPr>
          <p:spPr bwMode="auto">
            <a:xfrm>
              <a:off x="4587" y="1284"/>
              <a:ext cx="53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20910" name="Text Box 59">
              <a:extLst>
                <a:ext uri="{FF2B5EF4-FFF2-40B4-BE49-F238E27FC236}">
                  <a16:creationId xmlns:a16="http://schemas.microsoft.com/office/drawing/2014/main" id="{16BB87C7-7A6C-4247-A693-92EDF4F78D4F}"/>
                </a:ext>
              </a:extLst>
            </p:cNvPr>
            <p:cNvSpPr txBox="1">
              <a:spLocks noChangeArrowheads="1"/>
            </p:cNvSpPr>
            <p:nvPr/>
          </p:nvSpPr>
          <p:spPr bwMode="auto">
            <a:xfrm>
              <a:off x="4532" y="1229"/>
              <a:ext cx="72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223.1.3.27</a:t>
              </a:r>
              <a:endParaRPr lang="en-US" altLang="en-US" sz="2400"/>
            </a:p>
          </p:txBody>
        </p:sp>
      </p:grpSp>
      <p:sp>
        <p:nvSpPr>
          <p:cNvPr id="420900" name="Text Box 60">
            <a:extLst>
              <a:ext uri="{FF2B5EF4-FFF2-40B4-BE49-F238E27FC236}">
                <a16:creationId xmlns:a16="http://schemas.microsoft.com/office/drawing/2014/main" id="{680FCCE2-1B01-4001-ADA6-E0EF4FA2B119}"/>
              </a:ext>
            </a:extLst>
          </p:cNvPr>
          <p:cNvSpPr txBox="1">
            <a:spLocks noChangeArrowheads="1"/>
          </p:cNvSpPr>
          <p:nvPr/>
        </p:nvSpPr>
        <p:spPr bwMode="auto">
          <a:xfrm>
            <a:off x="3984625" y="5341938"/>
            <a:ext cx="50434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223.1.1.1 = 11011111 00000001 00000001 00000001</a:t>
            </a:r>
            <a:endParaRPr lang="en-US" altLang="en-US" sz="2400"/>
          </a:p>
        </p:txBody>
      </p:sp>
      <p:sp>
        <p:nvSpPr>
          <p:cNvPr id="420901" name="Freeform 61">
            <a:extLst>
              <a:ext uri="{FF2B5EF4-FFF2-40B4-BE49-F238E27FC236}">
                <a16:creationId xmlns:a16="http://schemas.microsoft.com/office/drawing/2014/main" id="{A4DB8A32-F550-47C3-A3CB-9131D9AA7B5C}"/>
              </a:ext>
            </a:extLst>
          </p:cNvPr>
          <p:cNvSpPr>
            <a:spLocks/>
          </p:cNvSpPr>
          <p:nvPr/>
        </p:nvSpPr>
        <p:spPr bwMode="auto">
          <a:xfrm>
            <a:off x="5162550" y="5597525"/>
            <a:ext cx="892175" cy="92075"/>
          </a:xfrm>
          <a:custGeom>
            <a:avLst/>
            <a:gdLst>
              <a:gd name="T0" fmla="*/ 0 w 562"/>
              <a:gd name="T1" fmla="*/ 0 h 58"/>
              <a:gd name="T2" fmla="*/ 0 w 562"/>
              <a:gd name="T3" fmla="*/ 2147483646 h 58"/>
              <a:gd name="T4" fmla="*/ 2147483646 w 562"/>
              <a:gd name="T5" fmla="*/ 2147483646 h 58"/>
              <a:gd name="T6" fmla="*/ 2147483646 w 562"/>
              <a:gd name="T7" fmla="*/ 2147483646 h 58"/>
              <a:gd name="T8" fmla="*/ 0 60000 65536"/>
              <a:gd name="T9" fmla="*/ 0 60000 65536"/>
              <a:gd name="T10" fmla="*/ 0 60000 65536"/>
              <a:gd name="T11" fmla="*/ 0 60000 65536"/>
              <a:gd name="T12" fmla="*/ 0 w 562"/>
              <a:gd name="T13" fmla="*/ 0 h 58"/>
              <a:gd name="T14" fmla="*/ 562 w 562"/>
              <a:gd name="T15" fmla="*/ 58 h 58"/>
            </a:gdLst>
            <a:ahLst/>
            <a:cxnLst>
              <a:cxn ang="T8">
                <a:pos x="T0" y="T1"/>
              </a:cxn>
              <a:cxn ang="T9">
                <a:pos x="T2" y="T3"/>
              </a:cxn>
              <a:cxn ang="T10">
                <a:pos x="T4" y="T5"/>
              </a:cxn>
              <a:cxn ang="T11">
                <a:pos x="T6" y="T7"/>
              </a:cxn>
            </a:cxnLst>
            <a:rect l="T12" t="T13" r="T14" b="T15"/>
            <a:pathLst>
              <a:path w="562" h="58">
                <a:moveTo>
                  <a:pt x="0" y="0"/>
                </a:moveTo>
                <a:lnTo>
                  <a:pt x="0" y="58"/>
                </a:lnTo>
                <a:lnTo>
                  <a:pt x="562" y="58"/>
                </a:lnTo>
                <a:lnTo>
                  <a:pt x="562" y="16"/>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0902" name="Freeform 62">
            <a:extLst>
              <a:ext uri="{FF2B5EF4-FFF2-40B4-BE49-F238E27FC236}">
                <a16:creationId xmlns:a16="http://schemas.microsoft.com/office/drawing/2014/main" id="{F897BE39-3270-4597-97D2-BAE463A8E81B}"/>
              </a:ext>
            </a:extLst>
          </p:cNvPr>
          <p:cNvSpPr>
            <a:spLocks/>
          </p:cNvSpPr>
          <p:nvPr/>
        </p:nvSpPr>
        <p:spPr bwMode="auto">
          <a:xfrm>
            <a:off x="6124575" y="5616575"/>
            <a:ext cx="892175" cy="79375"/>
          </a:xfrm>
          <a:custGeom>
            <a:avLst/>
            <a:gdLst>
              <a:gd name="T0" fmla="*/ 0 w 562"/>
              <a:gd name="T1" fmla="*/ 0 h 50"/>
              <a:gd name="T2" fmla="*/ 0 w 562"/>
              <a:gd name="T3" fmla="*/ 2147483646 h 50"/>
              <a:gd name="T4" fmla="*/ 2147483646 w 562"/>
              <a:gd name="T5" fmla="*/ 2147483646 h 50"/>
              <a:gd name="T6" fmla="*/ 2147483646 w 562"/>
              <a:gd name="T7" fmla="*/ 2147483646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0903" name="Freeform 63">
            <a:extLst>
              <a:ext uri="{FF2B5EF4-FFF2-40B4-BE49-F238E27FC236}">
                <a16:creationId xmlns:a16="http://schemas.microsoft.com/office/drawing/2014/main" id="{F18AC124-4F4D-4F7F-860B-2EE3A9130B07}"/>
              </a:ext>
            </a:extLst>
          </p:cNvPr>
          <p:cNvSpPr>
            <a:spLocks/>
          </p:cNvSpPr>
          <p:nvPr/>
        </p:nvSpPr>
        <p:spPr bwMode="auto">
          <a:xfrm>
            <a:off x="7089775" y="5619750"/>
            <a:ext cx="869950" cy="79375"/>
          </a:xfrm>
          <a:custGeom>
            <a:avLst/>
            <a:gdLst>
              <a:gd name="T0" fmla="*/ 0 w 562"/>
              <a:gd name="T1" fmla="*/ 0 h 50"/>
              <a:gd name="T2" fmla="*/ 0 w 562"/>
              <a:gd name="T3" fmla="*/ 2147483646 h 50"/>
              <a:gd name="T4" fmla="*/ 2147483646 w 562"/>
              <a:gd name="T5" fmla="*/ 2147483646 h 50"/>
              <a:gd name="T6" fmla="*/ 2147483646 w 562"/>
              <a:gd name="T7" fmla="*/ 2147483646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0904" name="Freeform 64">
            <a:extLst>
              <a:ext uri="{FF2B5EF4-FFF2-40B4-BE49-F238E27FC236}">
                <a16:creationId xmlns:a16="http://schemas.microsoft.com/office/drawing/2014/main" id="{48E49E76-979A-4EF1-BC5A-602D7ABE69AB}"/>
              </a:ext>
            </a:extLst>
          </p:cNvPr>
          <p:cNvSpPr>
            <a:spLocks/>
          </p:cNvSpPr>
          <p:nvPr/>
        </p:nvSpPr>
        <p:spPr bwMode="auto">
          <a:xfrm>
            <a:off x="8054975" y="5622925"/>
            <a:ext cx="869950" cy="79375"/>
          </a:xfrm>
          <a:custGeom>
            <a:avLst/>
            <a:gdLst>
              <a:gd name="T0" fmla="*/ 0 w 562"/>
              <a:gd name="T1" fmla="*/ 0 h 50"/>
              <a:gd name="T2" fmla="*/ 0 w 562"/>
              <a:gd name="T3" fmla="*/ 2147483646 h 50"/>
              <a:gd name="T4" fmla="*/ 2147483646 w 562"/>
              <a:gd name="T5" fmla="*/ 2147483646 h 50"/>
              <a:gd name="T6" fmla="*/ 2147483646 w 562"/>
              <a:gd name="T7" fmla="*/ 2147483646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20905" name="Text Box 65">
            <a:extLst>
              <a:ext uri="{FF2B5EF4-FFF2-40B4-BE49-F238E27FC236}">
                <a16:creationId xmlns:a16="http://schemas.microsoft.com/office/drawing/2014/main" id="{EAEA6C25-E0E2-42A4-A24B-DC8CAA73C2D8}"/>
              </a:ext>
            </a:extLst>
          </p:cNvPr>
          <p:cNvSpPr txBox="1">
            <a:spLocks noChangeArrowheads="1"/>
          </p:cNvSpPr>
          <p:nvPr/>
        </p:nvSpPr>
        <p:spPr bwMode="auto">
          <a:xfrm>
            <a:off x="5360988" y="5818188"/>
            <a:ext cx="5222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a:t>
            </a:r>
            <a:endParaRPr lang="en-US" altLang="en-US" sz="2400"/>
          </a:p>
        </p:txBody>
      </p:sp>
      <p:sp>
        <p:nvSpPr>
          <p:cNvPr id="420906" name="Text Box 66">
            <a:extLst>
              <a:ext uri="{FF2B5EF4-FFF2-40B4-BE49-F238E27FC236}">
                <a16:creationId xmlns:a16="http://schemas.microsoft.com/office/drawing/2014/main" id="{0FC49C25-D90D-418B-929F-F745BB377B74}"/>
              </a:ext>
            </a:extLst>
          </p:cNvPr>
          <p:cNvSpPr txBox="1">
            <a:spLocks noChangeArrowheads="1"/>
          </p:cNvSpPr>
          <p:nvPr/>
        </p:nvSpPr>
        <p:spPr bwMode="auto">
          <a:xfrm>
            <a:off x="6403975" y="58277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1</a:t>
            </a:r>
            <a:endParaRPr lang="en-US" altLang="en-US" sz="2400"/>
          </a:p>
        </p:txBody>
      </p:sp>
      <p:sp>
        <p:nvSpPr>
          <p:cNvPr id="420907" name="Text Box 67">
            <a:extLst>
              <a:ext uri="{FF2B5EF4-FFF2-40B4-BE49-F238E27FC236}">
                <a16:creationId xmlns:a16="http://schemas.microsoft.com/office/drawing/2014/main" id="{2E172944-D4BA-42EB-AF57-7BDB16CF5EDB}"/>
              </a:ext>
            </a:extLst>
          </p:cNvPr>
          <p:cNvSpPr txBox="1">
            <a:spLocks noChangeArrowheads="1"/>
          </p:cNvSpPr>
          <p:nvPr/>
        </p:nvSpPr>
        <p:spPr bwMode="auto">
          <a:xfrm>
            <a:off x="8361363" y="582771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1</a:t>
            </a:r>
            <a:endParaRPr lang="en-US" altLang="en-US" sz="2400"/>
          </a:p>
        </p:txBody>
      </p:sp>
      <p:sp>
        <p:nvSpPr>
          <p:cNvPr id="420908" name="Text Box 68">
            <a:extLst>
              <a:ext uri="{FF2B5EF4-FFF2-40B4-BE49-F238E27FC236}">
                <a16:creationId xmlns:a16="http://schemas.microsoft.com/office/drawing/2014/main" id="{1B852217-3268-4E74-8613-DF02EA246ED9}"/>
              </a:ext>
            </a:extLst>
          </p:cNvPr>
          <p:cNvSpPr txBox="1">
            <a:spLocks noChangeArrowheads="1"/>
          </p:cNvSpPr>
          <p:nvPr/>
        </p:nvSpPr>
        <p:spPr bwMode="auto">
          <a:xfrm>
            <a:off x="7342188" y="582771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1</a:t>
            </a:r>
            <a:endParaRPr lang="en-US" altLang="en-US"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Slide Number Placeholder 6">
            <a:extLst>
              <a:ext uri="{FF2B5EF4-FFF2-40B4-BE49-F238E27FC236}">
                <a16:creationId xmlns:a16="http://schemas.microsoft.com/office/drawing/2014/main" id="{22F13712-887E-4180-947C-15FF2ACD3D3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412814E5-8EC1-487A-BE16-590BD76218F1}" type="slidenum">
              <a:rPr lang="en-US" altLang="en-US" sz="1400" smtClean="0"/>
              <a:pPr>
                <a:spcBef>
                  <a:spcPct val="0"/>
                </a:spcBef>
                <a:buClrTx/>
                <a:buSzTx/>
                <a:buFontTx/>
                <a:buNone/>
              </a:pPr>
              <a:t>23</a:t>
            </a:fld>
            <a:endParaRPr lang="en-US" altLang="en-US" sz="1400"/>
          </a:p>
        </p:txBody>
      </p:sp>
      <p:sp>
        <p:nvSpPr>
          <p:cNvPr id="422915" name="Freeform 2">
            <a:extLst>
              <a:ext uri="{FF2B5EF4-FFF2-40B4-BE49-F238E27FC236}">
                <a16:creationId xmlns:a16="http://schemas.microsoft.com/office/drawing/2014/main" id="{4CC35182-92B9-4803-AA94-C22AFE578F7F}"/>
              </a:ext>
            </a:extLst>
          </p:cNvPr>
          <p:cNvSpPr>
            <a:spLocks/>
          </p:cNvSpPr>
          <p:nvPr/>
        </p:nvSpPr>
        <p:spPr bwMode="auto">
          <a:xfrm>
            <a:off x="4378325" y="1160463"/>
            <a:ext cx="1941513" cy="2049462"/>
          </a:xfrm>
          <a:custGeom>
            <a:avLst/>
            <a:gdLst>
              <a:gd name="T0" fmla="*/ 2147483646 w 1223"/>
              <a:gd name="T1" fmla="*/ 2147483646 h 1291"/>
              <a:gd name="T2" fmla="*/ 2147483646 w 1223"/>
              <a:gd name="T3" fmla="*/ 2147483646 h 1291"/>
              <a:gd name="T4" fmla="*/ 2147483646 w 1223"/>
              <a:gd name="T5" fmla="*/ 2147483646 h 1291"/>
              <a:gd name="T6" fmla="*/ 2147483646 w 1223"/>
              <a:gd name="T7" fmla="*/ 2147483646 h 1291"/>
              <a:gd name="T8" fmla="*/ 2147483646 w 1223"/>
              <a:gd name="T9" fmla="*/ 2147483646 h 1291"/>
              <a:gd name="T10" fmla="*/ 2147483646 w 1223"/>
              <a:gd name="T11" fmla="*/ 2147483646 h 1291"/>
              <a:gd name="T12" fmla="*/ 2147483646 w 1223"/>
              <a:gd name="T13" fmla="*/ 2147483646 h 1291"/>
              <a:gd name="T14" fmla="*/ 2147483646 w 1223"/>
              <a:gd name="T15" fmla="*/ 2147483646 h 1291"/>
              <a:gd name="T16" fmla="*/ 2147483646 w 1223"/>
              <a:gd name="T17" fmla="*/ 2147483646 h 1291"/>
              <a:gd name="T18" fmla="*/ 2147483646 w 1223"/>
              <a:gd name="T19" fmla="*/ 2147483646 h 1291"/>
              <a:gd name="T20" fmla="*/ 2147483646 w 1223"/>
              <a:gd name="T21" fmla="*/ 2147483646 h 1291"/>
              <a:gd name="T22" fmla="*/ 2147483646 w 1223"/>
              <a:gd name="T23" fmla="*/ 2147483646 h 1291"/>
              <a:gd name="T24" fmla="*/ 2147483646 w 1223"/>
              <a:gd name="T25" fmla="*/ 2147483646 h 1291"/>
              <a:gd name="T26" fmla="*/ 2147483646 w 1223"/>
              <a:gd name="T27" fmla="*/ 2147483646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22916" name="Freeform 3">
            <a:extLst>
              <a:ext uri="{FF2B5EF4-FFF2-40B4-BE49-F238E27FC236}">
                <a16:creationId xmlns:a16="http://schemas.microsoft.com/office/drawing/2014/main" id="{72C90170-358A-49C9-968A-76A7E0215E49}"/>
              </a:ext>
            </a:extLst>
          </p:cNvPr>
          <p:cNvSpPr>
            <a:spLocks/>
          </p:cNvSpPr>
          <p:nvPr/>
        </p:nvSpPr>
        <p:spPr bwMode="auto">
          <a:xfrm>
            <a:off x="6894513" y="1447800"/>
            <a:ext cx="1906587" cy="1958975"/>
          </a:xfrm>
          <a:custGeom>
            <a:avLst/>
            <a:gdLst>
              <a:gd name="T0" fmla="*/ 2147483646 w 1201"/>
              <a:gd name="T1" fmla="*/ 2147483646 h 1234"/>
              <a:gd name="T2" fmla="*/ 2147483646 w 1201"/>
              <a:gd name="T3" fmla="*/ 2147483646 h 1234"/>
              <a:gd name="T4" fmla="*/ 2147483646 w 1201"/>
              <a:gd name="T5" fmla="*/ 2147483646 h 1234"/>
              <a:gd name="T6" fmla="*/ 2147483646 w 1201"/>
              <a:gd name="T7" fmla="*/ 2147483646 h 1234"/>
              <a:gd name="T8" fmla="*/ 2147483646 w 1201"/>
              <a:gd name="T9" fmla="*/ 2147483646 h 1234"/>
              <a:gd name="T10" fmla="*/ 2147483646 w 1201"/>
              <a:gd name="T11" fmla="*/ 2147483646 h 1234"/>
              <a:gd name="T12" fmla="*/ 2147483646 w 1201"/>
              <a:gd name="T13" fmla="*/ 2147483646 h 1234"/>
              <a:gd name="T14" fmla="*/ 2147483646 w 1201"/>
              <a:gd name="T15" fmla="*/ 2147483646 h 1234"/>
              <a:gd name="T16" fmla="*/ 2147483646 w 1201"/>
              <a:gd name="T17" fmla="*/ 2147483646 h 1234"/>
              <a:gd name="T18" fmla="*/ 2147483646 w 1201"/>
              <a:gd name="T19" fmla="*/ 2147483646 h 1234"/>
              <a:gd name="T20" fmla="*/ 2147483646 w 1201"/>
              <a:gd name="T21" fmla="*/ 2147483646 h 1234"/>
              <a:gd name="T22" fmla="*/ 2147483646 w 1201"/>
              <a:gd name="T23" fmla="*/ 2147483646 h 1234"/>
              <a:gd name="T24" fmla="*/ 2147483646 w 1201"/>
              <a:gd name="T25" fmla="*/ 2147483646 h 1234"/>
              <a:gd name="T26" fmla="*/ 2147483646 w 1201"/>
              <a:gd name="T27" fmla="*/ 2147483646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1"/>
              <a:gd name="T43" fmla="*/ 0 h 1234"/>
              <a:gd name="T44" fmla="*/ 1201 w 1201"/>
              <a:gd name="T45" fmla="*/ 1234 h 1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22917" name="Freeform 4">
            <a:extLst>
              <a:ext uri="{FF2B5EF4-FFF2-40B4-BE49-F238E27FC236}">
                <a16:creationId xmlns:a16="http://schemas.microsoft.com/office/drawing/2014/main" id="{5D6495E7-648E-4C59-A687-67C2A7FD39BC}"/>
              </a:ext>
            </a:extLst>
          </p:cNvPr>
          <p:cNvSpPr>
            <a:spLocks/>
          </p:cNvSpPr>
          <p:nvPr/>
        </p:nvSpPr>
        <p:spPr bwMode="auto">
          <a:xfrm>
            <a:off x="5578475" y="2881313"/>
            <a:ext cx="2041525" cy="1979612"/>
          </a:xfrm>
          <a:custGeom>
            <a:avLst/>
            <a:gdLst>
              <a:gd name="T0" fmla="*/ 2147483646 w 1286"/>
              <a:gd name="T1" fmla="*/ 2147483646 h 1247"/>
              <a:gd name="T2" fmla="*/ 2147483646 w 1286"/>
              <a:gd name="T3" fmla="*/ 2147483646 h 1247"/>
              <a:gd name="T4" fmla="*/ 2147483646 w 1286"/>
              <a:gd name="T5" fmla="*/ 2147483646 h 1247"/>
              <a:gd name="T6" fmla="*/ 2147483646 w 1286"/>
              <a:gd name="T7" fmla="*/ 2147483646 h 1247"/>
              <a:gd name="T8" fmla="*/ 2147483646 w 1286"/>
              <a:gd name="T9" fmla="*/ 2147483646 h 1247"/>
              <a:gd name="T10" fmla="*/ 2147483646 w 1286"/>
              <a:gd name="T11" fmla="*/ 2147483646 h 1247"/>
              <a:gd name="T12" fmla="*/ 2147483646 w 1286"/>
              <a:gd name="T13" fmla="*/ 2147483646 h 1247"/>
              <a:gd name="T14" fmla="*/ 2147483646 w 1286"/>
              <a:gd name="T15" fmla="*/ 2147483646 h 1247"/>
              <a:gd name="T16" fmla="*/ 2147483646 w 1286"/>
              <a:gd name="T17" fmla="*/ 2147483646 h 1247"/>
              <a:gd name="T18" fmla="*/ 2147483646 w 1286"/>
              <a:gd name="T19" fmla="*/ 2147483646 h 1247"/>
              <a:gd name="T20" fmla="*/ 2147483646 w 1286"/>
              <a:gd name="T21" fmla="*/ 2147483646 h 1247"/>
              <a:gd name="T22" fmla="*/ 2147483646 w 1286"/>
              <a:gd name="T23" fmla="*/ 2147483646 h 1247"/>
              <a:gd name="T24" fmla="*/ 2147483646 w 1286"/>
              <a:gd name="T25" fmla="*/ 2147483646 h 12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86"/>
              <a:gd name="T40" fmla="*/ 0 h 1247"/>
              <a:gd name="T41" fmla="*/ 1286 w 1286"/>
              <a:gd name="T42" fmla="*/ 1247 h 12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86" h="1247">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22918" name="Rectangle 5">
            <a:extLst>
              <a:ext uri="{FF2B5EF4-FFF2-40B4-BE49-F238E27FC236}">
                <a16:creationId xmlns:a16="http://schemas.microsoft.com/office/drawing/2014/main" id="{9D78EC2B-011C-4191-BFE3-7EF82BB6DAF8}"/>
              </a:ext>
            </a:extLst>
          </p:cNvPr>
          <p:cNvSpPr>
            <a:spLocks noGrp="1" noChangeArrowheads="1"/>
          </p:cNvSpPr>
          <p:nvPr>
            <p:ph type="title"/>
          </p:nvPr>
        </p:nvSpPr>
        <p:spPr/>
        <p:txBody>
          <a:bodyPr/>
          <a:lstStyle/>
          <a:p>
            <a:r>
              <a:rPr lang="en-US" altLang="en-US"/>
              <a:t>Địa chỉ IP </a:t>
            </a:r>
            <a:r>
              <a:rPr lang="en-US" altLang="en-US" sz="3200"/>
              <a:t>(tt)</a:t>
            </a:r>
          </a:p>
        </p:txBody>
      </p:sp>
      <p:sp>
        <p:nvSpPr>
          <p:cNvPr id="422919" name="Rectangle 6">
            <a:extLst>
              <a:ext uri="{FF2B5EF4-FFF2-40B4-BE49-F238E27FC236}">
                <a16:creationId xmlns:a16="http://schemas.microsoft.com/office/drawing/2014/main" id="{05CC822D-4B2B-4F1A-B58E-C0C72E9D27CD}"/>
              </a:ext>
            </a:extLst>
          </p:cNvPr>
          <p:cNvSpPr>
            <a:spLocks noGrp="1" noChangeArrowheads="1"/>
          </p:cNvSpPr>
          <p:nvPr>
            <p:ph type="body" sz="half" idx="1"/>
          </p:nvPr>
        </p:nvSpPr>
        <p:spPr>
          <a:xfrm>
            <a:off x="0" y="1333500"/>
            <a:ext cx="4171950" cy="5010150"/>
          </a:xfrm>
        </p:spPr>
        <p:txBody>
          <a:bodyPr/>
          <a:lstStyle/>
          <a:p>
            <a:r>
              <a:rPr lang="en-US" altLang="en-US" sz="2400">
                <a:solidFill>
                  <a:schemeClr val="accent2"/>
                </a:solidFill>
              </a:rPr>
              <a:t>IP address:</a:t>
            </a:r>
            <a:r>
              <a:rPr lang="en-US" altLang="en-US" sz="2400"/>
              <a:t> </a:t>
            </a:r>
          </a:p>
          <a:p>
            <a:pPr lvl="1"/>
            <a:r>
              <a:rPr lang="en-US" altLang="en-US" sz="2000"/>
              <a:t>phần địa chỉ mạng (các bits trọng số cao)</a:t>
            </a:r>
          </a:p>
          <a:p>
            <a:pPr lvl="1"/>
            <a:r>
              <a:rPr lang="en-US" altLang="en-US" sz="2000"/>
              <a:t>địa chỉ trạm (các bits trọng số thấp) </a:t>
            </a:r>
          </a:p>
          <a:p>
            <a:r>
              <a:rPr lang="en-US" altLang="en-US" sz="2400" i="1">
                <a:solidFill>
                  <a:schemeClr val="accent2"/>
                </a:solidFill>
              </a:rPr>
              <a:t>Địa chỉ mạng là gì? </a:t>
            </a:r>
            <a:r>
              <a:rPr lang="en-US" altLang="en-US" sz="2000"/>
              <a:t>(nhìn dưới khía cạnh địa chỉ IP)</a:t>
            </a:r>
            <a:endParaRPr lang="en-US" altLang="en-US" sz="2400"/>
          </a:p>
          <a:p>
            <a:pPr lvl="1"/>
            <a:r>
              <a:rPr lang="en-US" altLang="en-US" sz="2000"/>
              <a:t>interfaces của các thiết bị  trong cùng một mạng có cùng phần địa chỉ mạng</a:t>
            </a:r>
          </a:p>
          <a:p>
            <a:pPr lvl="1"/>
            <a:r>
              <a:rPr lang="en-US" altLang="en-US" sz="2000"/>
              <a:t>có thể thông nhau về mặt vật lý mà không cần đến sự can thiệp của router</a:t>
            </a:r>
          </a:p>
        </p:txBody>
      </p:sp>
      <p:graphicFrame>
        <p:nvGraphicFramePr>
          <p:cNvPr id="422920" name="Object 7">
            <a:extLst>
              <a:ext uri="{FF2B5EF4-FFF2-40B4-BE49-F238E27FC236}">
                <a16:creationId xmlns:a16="http://schemas.microsoft.com/office/drawing/2014/main" id="{6E61057A-E4EA-4E3E-9B3E-94B2F363988B}"/>
              </a:ext>
            </a:extLst>
          </p:cNvPr>
          <p:cNvGraphicFramePr>
            <a:graphicFrameLocks noChangeAspect="1"/>
          </p:cNvGraphicFramePr>
          <p:nvPr/>
        </p:nvGraphicFramePr>
        <p:xfrm>
          <a:off x="4456113" y="1265238"/>
          <a:ext cx="584200" cy="463550"/>
        </p:xfrm>
        <a:graphic>
          <a:graphicData uri="http://schemas.openxmlformats.org/presentationml/2006/ole">
            <mc:AlternateContent xmlns:mc="http://schemas.openxmlformats.org/markup-compatibility/2006">
              <mc:Choice xmlns:v="urn:schemas-microsoft-com:vml" Requires="v">
                <p:oleObj spid="_x0000_s422993" name="Clip" r:id="rId3" imgW="1307263" imgH="1084139" progId="MS_ClipArt_Gallery.2">
                  <p:embed/>
                </p:oleObj>
              </mc:Choice>
              <mc:Fallback>
                <p:oleObj name="Clip" r:id="rId3" imgW="1307263" imgH="1084139" progId="MS_ClipArt_Gallery.2">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6113" y="1265238"/>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2921" name="Line 8">
            <a:extLst>
              <a:ext uri="{FF2B5EF4-FFF2-40B4-BE49-F238E27FC236}">
                <a16:creationId xmlns:a16="http://schemas.microsoft.com/office/drawing/2014/main" id="{ED547597-3887-435A-A84F-F86190BE8428}"/>
              </a:ext>
            </a:extLst>
          </p:cNvPr>
          <p:cNvSpPr>
            <a:spLocks noChangeShapeType="1"/>
          </p:cNvSpPr>
          <p:nvPr/>
        </p:nvSpPr>
        <p:spPr bwMode="auto">
          <a:xfrm>
            <a:off x="5016500" y="1638300"/>
            <a:ext cx="277813"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2922" name="Line 9">
            <a:extLst>
              <a:ext uri="{FF2B5EF4-FFF2-40B4-BE49-F238E27FC236}">
                <a16:creationId xmlns:a16="http://schemas.microsoft.com/office/drawing/2014/main" id="{E5E5CFE8-5CBD-4BBE-AC7F-EC5EF998213E}"/>
              </a:ext>
            </a:extLst>
          </p:cNvPr>
          <p:cNvSpPr>
            <a:spLocks noChangeShapeType="1"/>
          </p:cNvSpPr>
          <p:nvPr/>
        </p:nvSpPr>
        <p:spPr bwMode="auto">
          <a:xfrm flipH="1">
            <a:off x="5307013" y="1624013"/>
            <a:ext cx="0" cy="12906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2923" name="Line 10">
            <a:extLst>
              <a:ext uri="{FF2B5EF4-FFF2-40B4-BE49-F238E27FC236}">
                <a16:creationId xmlns:a16="http://schemas.microsoft.com/office/drawing/2014/main" id="{E4E4753F-73E1-402E-865F-45F30B71F617}"/>
              </a:ext>
            </a:extLst>
          </p:cNvPr>
          <p:cNvSpPr>
            <a:spLocks noChangeShapeType="1"/>
          </p:cNvSpPr>
          <p:nvPr/>
        </p:nvSpPr>
        <p:spPr bwMode="auto">
          <a:xfrm flipV="1">
            <a:off x="5016500" y="2282825"/>
            <a:ext cx="277813"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2924" name="Line 11">
            <a:extLst>
              <a:ext uri="{FF2B5EF4-FFF2-40B4-BE49-F238E27FC236}">
                <a16:creationId xmlns:a16="http://schemas.microsoft.com/office/drawing/2014/main" id="{0E642A22-73BA-4CF9-9C4B-63F5CA0F4F41}"/>
              </a:ext>
            </a:extLst>
          </p:cNvPr>
          <p:cNvSpPr>
            <a:spLocks noChangeShapeType="1"/>
          </p:cNvSpPr>
          <p:nvPr/>
        </p:nvSpPr>
        <p:spPr bwMode="auto">
          <a:xfrm>
            <a:off x="5026025" y="2909888"/>
            <a:ext cx="273050"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422925" name="Object 12">
            <a:extLst>
              <a:ext uri="{FF2B5EF4-FFF2-40B4-BE49-F238E27FC236}">
                <a16:creationId xmlns:a16="http://schemas.microsoft.com/office/drawing/2014/main" id="{02D24E5B-A73F-41D1-9BB4-337A65987EB5}"/>
              </a:ext>
            </a:extLst>
          </p:cNvPr>
          <p:cNvGraphicFramePr>
            <a:graphicFrameLocks noChangeAspect="1"/>
          </p:cNvGraphicFramePr>
          <p:nvPr/>
        </p:nvGraphicFramePr>
        <p:xfrm>
          <a:off x="4456113" y="1931988"/>
          <a:ext cx="584200" cy="463550"/>
        </p:xfrm>
        <a:graphic>
          <a:graphicData uri="http://schemas.openxmlformats.org/presentationml/2006/ole">
            <mc:AlternateContent xmlns:mc="http://schemas.openxmlformats.org/markup-compatibility/2006">
              <mc:Choice xmlns:v="urn:schemas-microsoft-com:vml" Requires="v">
                <p:oleObj spid="_x0000_s422994" name="Clip" r:id="rId5" imgW="1307263" imgH="1084139" progId="MS_ClipArt_Gallery.2">
                  <p:embed/>
                </p:oleObj>
              </mc:Choice>
              <mc:Fallback>
                <p:oleObj name="Clip" r:id="rId5" imgW="1307263" imgH="1084139" progId="MS_ClipArt_Gallery.2">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6113" y="1931988"/>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2926" name="Object 13">
            <a:extLst>
              <a:ext uri="{FF2B5EF4-FFF2-40B4-BE49-F238E27FC236}">
                <a16:creationId xmlns:a16="http://schemas.microsoft.com/office/drawing/2014/main" id="{E85FF447-EC14-4828-A8BF-96D6C368C688}"/>
              </a:ext>
            </a:extLst>
          </p:cNvPr>
          <p:cNvGraphicFramePr>
            <a:graphicFrameLocks noChangeAspect="1"/>
          </p:cNvGraphicFramePr>
          <p:nvPr/>
        </p:nvGraphicFramePr>
        <p:xfrm>
          <a:off x="4456113" y="2541588"/>
          <a:ext cx="584200" cy="463550"/>
        </p:xfrm>
        <a:graphic>
          <a:graphicData uri="http://schemas.openxmlformats.org/presentationml/2006/ole">
            <mc:AlternateContent xmlns:mc="http://schemas.openxmlformats.org/markup-compatibility/2006">
              <mc:Choice xmlns:v="urn:schemas-microsoft-com:vml" Requires="v">
                <p:oleObj spid="_x0000_s422995" name="Clip" r:id="rId6" imgW="1307263" imgH="1084139" progId="MS_ClipArt_Gallery.2">
                  <p:embed/>
                </p:oleObj>
              </mc:Choice>
              <mc:Fallback>
                <p:oleObj name="Clip" r:id="rId6" imgW="1307263" imgH="1084139" progId="MS_ClipArt_Gallery.2">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6113" y="2541588"/>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2927" name="Line 14">
            <a:extLst>
              <a:ext uri="{FF2B5EF4-FFF2-40B4-BE49-F238E27FC236}">
                <a16:creationId xmlns:a16="http://schemas.microsoft.com/office/drawing/2014/main" id="{A804A946-73BF-45F9-AA90-A6964A95473B}"/>
              </a:ext>
            </a:extLst>
          </p:cNvPr>
          <p:cNvSpPr>
            <a:spLocks noChangeShapeType="1"/>
          </p:cNvSpPr>
          <p:nvPr/>
        </p:nvSpPr>
        <p:spPr bwMode="auto">
          <a:xfrm>
            <a:off x="5307013" y="2481263"/>
            <a:ext cx="10350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22928" name="Group 15">
            <a:extLst>
              <a:ext uri="{FF2B5EF4-FFF2-40B4-BE49-F238E27FC236}">
                <a16:creationId xmlns:a16="http://schemas.microsoft.com/office/drawing/2014/main" id="{5328F7A3-D241-4C85-BACE-EB3483B5CF32}"/>
              </a:ext>
            </a:extLst>
          </p:cNvPr>
          <p:cNvGrpSpPr>
            <a:grpSpLocks/>
          </p:cNvGrpSpPr>
          <p:nvPr/>
        </p:nvGrpSpPr>
        <p:grpSpPr bwMode="auto">
          <a:xfrm>
            <a:off x="6249988" y="2446338"/>
            <a:ext cx="711200" cy="381000"/>
            <a:chOff x="3600" y="219"/>
            <a:chExt cx="360" cy="175"/>
          </a:xfrm>
        </p:grpSpPr>
        <p:sp>
          <p:nvSpPr>
            <p:cNvPr id="422959" name="Oval 16">
              <a:extLst>
                <a:ext uri="{FF2B5EF4-FFF2-40B4-BE49-F238E27FC236}">
                  <a16:creationId xmlns:a16="http://schemas.microsoft.com/office/drawing/2014/main" id="{5E3C1262-BDC8-4645-92D2-BA1E63B85965}"/>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22960" name="Line 17">
              <a:extLst>
                <a:ext uri="{FF2B5EF4-FFF2-40B4-BE49-F238E27FC236}">
                  <a16:creationId xmlns:a16="http://schemas.microsoft.com/office/drawing/2014/main" id="{63FEABF1-7F7E-4D90-8993-22D597864138}"/>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2961" name="Line 18">
              <a:extLst>
                <a:ext uri="{FF2B5EF4-FFF2-40B4-BE49-F238E27FC236}">
                  <a16:creationId xmlns:a16="http://schemas.microsoft.com/office/drawing/2014/main" id="{2B73EB24-FCE2-402B-9DA9-809343ACA4E2}"/>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2962" name="Rectangle 19">
              <a:extLst>
                <a:ext uri="{FF2B5EF4-FFF2-40B4-BE49-F238E27FC236}">
                  <a16:creationId xmlns:a16="http://schemas.microsoft.com/office/drawing/2014/main" id="{2B83B80F-19D7-48D6-BD74-B2F82E91515A}"/>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22963" name="Oval 20">
              <a:extLst>
                <a:ext uri="{FF2B5EF4-FFF2-40B4-BE49-F238E27FC236}">
                  <a16:creationId xmlns:a16="http://schemas.microsoft.com/office/drawing/2014/main" id="{0E27A7AA-742A-47DE-B44A-DEA1DC9E4418}"/>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422964" name="Group 21">
              <a:extLst>
                <a:ext uri="{FF2B5EF4-FFF2-40B4-BE49-F238E27FC236}">
                  <a16:creationId xmlns:a16="http://schemas.microsoft.com/office/drawing/2014/main" id="{F4979AB3-C8C0-46D0-9DCC-ADBE63B69C4D}"/>
                </a:ext>
              </a:extLst>
            </p:cNvPr>
            <p:cNvGrpSpPr>
              <a:grpSpLocks/>
            </p:cNvGrpSpPr>
            <p:nvPr/>
          </p:nvGrpSpPr>
          <p:grpSpPr bwMode="auto">
            <a:xfrm>
              <a:off x="3686" y="244"/>
              <a:ext cx="177" cy="66"/>
              <a:chOff x="2848" y="848"/>
              <a:chExt cx="140" cy="98"/>
            </a:xfrm>
          </p:grpSpPr>
          <p:sp>
            <p:nvSpPr>
              <p:cNvPr id="422969" name="Line 22">
                <a:extLst>
                  <a:ext uri="{FF2B5EF4-FFF2-40B4-BE49-F238E27FC236}">
                    <a16:creationId xmlns:a16="http://schemas.microsoft.com/office/drawing/2014/main" id="{093F92F5-2953-4BAA-A2BA-8335D239F690}"/>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2970" name="Line 23">
                <a:extLst>
                  <a:ext uri="{FF2B5EF4-FFF2-40B4-BE49-F238E27FC236}">
                    <a16:creationId xmlns:a16="http://schemas.microsoft.com/office/drawing/2014/main" id="{78922943-42AA-4CCC-A6CB-6B09CB9A5CF8}"/>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2971" name="Line 24">
                <a:extLst>
                  <a:ext uri="{FF2B5EF4-FFF2-40B4-BE49-F238E27FC236}">
                    <a16:creationId xmlns:a16="http://schemas.microsoft.com/office/drawing/2014/main" id="{0D0FCA6A-0C07-425F-9A4E-4FE8D7E442A2}"/>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22965" name="Group 25">
              <a:extLst>
                <a:ext uri="{FF2B5EF4-FFF2-40B4-BE49-F238E27FC236}">
                  <a16:creationId xmlns:a16="http://schemas.microsoft.com/office/drawing/2014/main" id="{A73002A2-FB0D-4186-AEB3-3A3093680136}"/>
                </a:ext>
              </a:extLst>
            </p:cNvPr>
            <p:cNvGrpSpPr>
              <a:grpSpLocks/>
            </p:cNvGrpSpPr>
            <p:nvPr/>
          </p:nvGrpSpPr>
          <p:grpSpPr bwMode="auto">
            <a:xfrm flipV="1">
              <a:off x="3686" y="243"/>
              <a:ext cx="177" cy="66"/>
              <a:chOff x="2848" y="848"/>
              <a:chExt cx="140" cy="98"/>
            </a:xfrm>
          </p:grpSpPr>
          <p:sp>
            <p:nvSpPr>
              <p:cNvPr id="422966" name="Line 26">
                <a:extLst>
                  <a:ext uri="{FF2B5EF4-FFF2-40B4-BE49-F238E27FC236}">
                    <a16:creationId xmlns:a16="http://schemas.microsoft.com/office/drawing/2014/main" id="{DF8AA3C4-DF94-4E03-B5CA-9BD7B09AD674}"/>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2967" name="Line 27">
                <a:extLst>
                  <a:ext uri="{FF2B5EF4-FFF2-40B4-BE49-F238E27FC236}">
                    <a16:creationId xmlns:a16="http://schemas.microsoft.com/office/drawing/2014/main" id="{443C1A23-32A1-4E0A-B4B4-32B26DDD77B9}"/>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2968" name="Line 28">
                <a:extLst>
                  <a:ext uri="{FF2B5EF4-FFF2-40B4-BE49-F238E27FC236}">
                    <a16:creationId xmlns:a16="http://schemas.microsoft.com/office/drawing/2014/main" id="{2F3B4E41-4E4A-4227-9F4A-EB93AD4BA464}"/>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22929" name="Text Box 29">
            <a:extLst>
              <a:ext uri="{FF2B5EF4-FFF2-40B4-BE49-F238E27FC236}">
                <a16:creationId xmlns:a16="http://schemas.microsoft.com/office/drawing/2014/main" id="{99783E35-99B5-4CB0-81A4-543502143E32}"/>
              </a:ext>
            </a:extLst>
          </p:cNvPr>
          <p:cNvSpPr txBox="1">
            <a:spLocks noChangeArrowheads="1"/>
          </p:cNvSpPr>
          <p:nvPr/>
        </p:nvSpPr>
        <p:spPr bwMode="auto">
          <a:xfrm>
            <a:off x="4975225" y="13128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223.1.1.1</a:t>
            </a:r>
            <a:endParaRPr lang="en-US" altLang="en-US" sz="2400"/>
          </a:p>
        </p:txBody>
      </p:sp>
      <p:sp>
        <p:nvSpPr>
          <p:cNvPr id="422930" name="Rectangle 30">
            <a:extLst>
              <a:ext uri="{FF2B5EF4-FFF2-40B4-BE49-F238E27FC236}">
                <a16:creationId xmlns:a16="http://schemas.microsoft.com/office/drawing/2014/main" id="{5A75D751-BE01-44AF-BE95-39DDCFC262CC}"/>
              </a:ext>
            </a:extLst>
          </p:cNvPr>
          <p:cNvSpPr>
            <a:spLocks noChangeArrowheads="1"/>
          </p:cNvSpPr>
          <p:nvPr/>
        </p:nvSpPr>
        <p:spPr bwMode="auto">
          <a:xfrm>
            <a:off x="5062538" y="2033588"/>
            <a:ext cx="309562"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22931" name="Text Box 31">
            <a:extLst>
              <a:ext uri="{FF2B5EF4-FFF2-40B4-BE49-F238E27FC236}">
                <a16:creationId xmlns:a16="http://schemas.microsoft.com/office/drawing/2014/main" id="{BC78A516-E80A-4C73-934B-FABE94E3552F}"/>
              </a:ext>
            </a:extLst>
          </p:cNvPr>
          <p:cNvSpPr txBox="1">
            <a:spLocks noChangeArrowheads="1"/>
          </p:cNvSpPr>
          <p:nvPr/>
        </p:nvSpPr>
        <p:spPr bwMode="auto">
          <a:xfrm>
            <a:off x="4976813" y="19415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223.1.1.2</a:t>
            </a:r>
            <a:endParaRPr lang="en-US" altLang="en-US" sz="2400"/>
          </a:p>
        </p:txBody>
      </p:sp>
      <p:sp>
        <p:nvSpPr>
          <p:cNvPr id="422932" name="Text Box 32">
            <a:extLst>
              <a:ext uri="{FF2B5EF4-FFF2-40B4-BE49-F238E27FC236}">
                <a16:creationId xmlns:a16="http://schemas.microsoft.com/office/drawing/2014/main" id="{9B79F9BC-D1CE-4CEC-AEC7-C92E3F7ED75A}"/>
              </a:ext>
            </a:extLst>
          </p:cNvPr>
          <p:cNvSpPr txBox="1">
            <a:spLocks noChangeArrowheads="1"/>
          </p:cNvSpPr>
          <p:nvPr/>
        </p:nvSpPr>
        <p:spPr bwMode="auto">
          <a:xfrm>
            <a:off x="4860925" y="28940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223.1.1.3</a:t>
            </a:r>
            <a:endParaRPr lang="en-US" altLang="en-US" sz="2400"/>
          </a:p>
        </p:txBody>
      </p:sp>
      <p:sp>
        <p:nvSpPr>
          <p:cNvPr id="422933" name="Text Box 33">
            <a:extLst>
              <a:ext uri="{FF2B5EF4-FFF2-40B4-BE49-F238E27FC236}">
                <a16:creationId xmlns:a16="http://schemas.microsoft.com/office/drawing/2014/main" id="{69CF4F76-60D4-4E85-AA65-41BBCD22027F}"/>
              </a:ext>
            </a:extLst>
          </p:cNvPr>
          <p:cNvSpPr txBox="1">
            <a:spLocks noChangeArrowheads="1"/>
          </p:cNvSpPr>
          <p:nvPr/>
        </p:nvSpPr>
        <p:spPr bwMode="auto">
          <a:xfrm>
            <a:off x="5651500" y="2222500"/>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223.1.1.4</a:t>
            </a:r>
            <a:endParaRPr lang="en-US" altLang="en-US" sz="2400"/>
          </a:p>
        </p:txBody>
      </p:sp>
      <p:sp>
        <p:nvSpPr>
          <p:cNvPr id="422934" name="Line 34">
            <a:extLst>
              <a:ext uri="{FF2B5EF4-FFF2-40B4-BE49-F238E27FC236}">
                <a16:creationId xmlns:a16="http://schemas.microsoft.com/office/drawing/2014/main" id="{4A5D4B8D-A3EF-4083-9C16-BB2AF923AF66}"/>
              </a:ext>
            </a:extLst>
          </p:cNvPr>
          <p:cNvSpPr>
            <a:spLocks noChangeShapeType="1"/>
          </p:cNvSpPr>
          <p:nvPr/>
        </p:nvSpPr>
        <p:spPr bwMode="auto">
          <a:xfrm>
            <a:off x="6854825" y="2490788"/>
            <a:ext cx="1016000"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2935" name="Text Box 35">
            <a:extLst>
              <a:ext uri="{FF2B5EF4-FFF2-40B4-BE49-F238E27FC236}">
                <a16:creationId xmlns:a16="http://schemas.microsoft.com/office/drawing/2014/main" id="{8560AEC8-D4A8-48AA-8ADF-EFA99DB1C7FB}"/>
              </a:ext>
            </a:extLst>
          </p:cNvPr>
          <p:cNvSpPr txBox="1">
            <a:spLocks noChangeArrowheads="1"/>
          </p:cNvSpPr>
          <p:nvPr/>
        </p:nvSpPr>
        <p:spPr bwMode="auto">
          <a:xfrm>
            <a:off x="6727825" y="2212975"/>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223.1.2.9</a:t>
            </a:r>
            <a:endParaRPr lang="en-US" altLang="en-US" sz="2400"/>
          </a:p>
        </p:txBody>
      </p:sp>
      <p:sp>
        <p:nvSpPr>
          <p:cNvPr id="422936" name="Line 36">
            <a:extLst>
              <a:ext uri="{FF2B5EF4-FFF2-40B4-BE49-F238E27FC236}">
                <a16:creationId xmlns:a16="http://schemas.microsoft.com/office/drawing/2014/main" id="{FE894496-4AA0-4238-BDC3-0056F4566760}"/>
              </a:ext>
            </a:extLst>
          </p:cNvPr>
          <p:cNvSpPr>
            <a:spLocks noChangeShapeType="1"/>
          </p:cNvSpPr>
          <p:nvPr/>
        </p:nvSpPr>
        <p:spPr bwMode="auto">
          <a:xfrm flipH="1">
            <a:off x="7878763" y="1795463"/>
            <a:ext cx="0" cy="12906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422937" name="Object 37">
            <a:extLst>
              <a:ext uri="{FF2B5EF4-FFF2-40B4-BE49-F238E27FC236}">
                <a16:creationId xmlns:a16="http://schemas.microsoft.com/office/drawing/2014/main" id="{8A15A744-C2D3-41BD-8F4B-67A6BF4763E9}"/>
              </a:ext>
            </a:extLst>
          </p:cNvPr>
          <p:cNvGraphicFramePr>
            <a:graphicFrameLocks noChangeAspect="1"/>
          </p:cNvGraphicFramePr>
          <p:nvPr/>
        </p:nvGraphicFramePr>
        <p:xfrm>
          <a:off x="8056563" y="1503363"/>
          <a:ext cx="584200" cy="463550"/>
        </p:xfrm>
        <a:graphic>
          <a:graphicData uri="http://schemas.openxmlformats.org/presentationml/2006/ole">
            <mc:AlternateContent xmlns:mc="http://schemas.openxmlformats.org/markup-compatibility/2006">
              <mc:Choice xmlns:v="urn:schemas-microsoft-com:vml" Requires="v">
                <p:oleObj spid="_x0000_s422996" name="Clip" r:id="rId7" imgW="1307263" imgH="1084139" progId="MS_ClipArt_Gallery.2">
                  <p:embed/>
                </p:oleObj>
              </mc:Choice>
              <mc:Fallback>
                <p:oleObj name="Clip" r:id="rId7" imgW="1307263" imgH="1084139" progId="MS_ClipArt_Gallery.2">
                  <p:embed/>
                  <p:pic>
                    <p:nvPicPr>
                      <p:cNvPr id="0" name="Object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6563" y="1503363"/>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2938" name="Line 38">
            <a:extLst>
              <a:ext uri="{FF2B5EF4-FFF2-40B4-BE49-F238E27FC236}">
                <a16:creationId xmlns:a16="http://schemas.microsoft.com/office/drawing/2014/main" id="{2AC87535-A173-47F0-9C82-5EE3186CEFB0}"/>
              </a:ext>
            </a:extLst>
          </p:cNvPr>
          <p:cNvSpPr>
            <a:spLocks noChangeShapeType="1"/>
          </p:cNvSpPr>
          <p:nvPr/>
        </p:nvSpPr>
        <p:spPr bwMode="auto">
          <a:xfrm>
            <a:off x="7878763" y="1800225"/>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422939" name="Object 39">
            <a:extLst>
              <a:ext uri="{FF2B5EF4-FFF2-40B4-BE49-F238E27FC236}">
                <a16:creationId xmlns:a16="http://schemas.microsoft.com/office/drawing/2014/main" id="{033160C9-595D-4EC9-BA03-7B315187215B}"/>
              </a:ext>
            </a:extLst>
          </p:cNvPr>
          <p:cNvGraphicFramePr>
            <a:graphicFrameLocks noChangeAspect="1"/>
          </p:cNvGraphicFramePr>
          <p:nvPr/>
        </p:nvGraphicFramePr>
        <p:xfrm>
          <a:off x="8061325" y="2884488"/>
          <a:ext cx="584200" cy="463550"/>
        </p:xfrm>
        <a:graphic>
          <a:graphicData uri="http://schemas.openxmlformats.org/presentationml/2006/ole">
            <mc:AlternateContent xmlns:mc="http://schemas.openxmlformats.org/markup-compatibility/2006">
              <mc:Choice xmlns:v="urn:schemas-microsoft-com:vml" Requires="v">
                <p:oleObj spid="_x0000_s422997" name="Clip" r:id="rId8" imgW="1307263" imgH="1084139" progId="MS_ClipArt_Gallery.2">
                  <p:embed/>
                </p:oleObj>
              </mc:Choice>
              <mc:Fallback>
                <p:oleObj name="Clip" r:id="rId8" imgW="1307263" imgH="1084139" progId="MS_ClipArt_Gallery.2">
                  <p:embed/>
                  <p:pic>
                    <p:nvPicPr>
                      <p:cNvPr id="0" name="Object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1325" y="2884488"/>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2940" name="Line 40">
            <a:extLst>
              <a:ext uri="{FF2B5EF4-FFF2-40B4-BE49-F238E27FC236}">
                <a16:creationId xmlns:a16="http://schemas.microsoft.com/office/drawing/2014/main" id="{1B22379C-9CF3-4317-A881-52648B6BE9FD}"/>
              </a:ext>
            </a:extLst>
          </p:cNvPr>
          <p:cNvSpPr>
            <a:spLocks noChangeShapeType="1"/>
          </p:cNvSpPr>
          <p:nvPr/>
        </p:nvSpPr>
        <p:spPr bwMode="auto">
          <a:xfrm>
            <a:off x="7878763" y="3071813"/>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2941" name="Rectangle 41">
            <a:extLst>
              <a:ext uri="{FF2B5EF4-FFF2-40B4-BE49-F238E27FC236}">
                <a16:creationId xmlns:a16="http://schemas.microsoft.com/office/drawing/2014/main" id="{EE8B857B-9D54-4D1D-BCC8-76C5464ED834}"/>
              </a:ext>
            </a:extLst>
          </p:cNvPr>
          <p:cNvSpPr>
            <a:spLocks noChangeArrowheads="1"/>
          </p:cNvSpPr>
          <p:nvPr/>
        </p:nvSpPr>
        <p:spPr bwMode="auto">
          <a:xfrm>
            <a:off x="7824788" y="2819400"/>
            <a:ext cx="171450"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22942" name="Text Box 42">
            <a:extLst>
              <a:ext uri="{FF2B5EF4-FFF2-40B4-BE49-F238E27FC236}">
                <a16:creationId xmlns:a16="http://schemas.microsoft.com/office/drawing/2014/main" id="{24AA2479-3CEE-4EFF-8E38-F96EF9A05110}"/>
              </a:ext>
            </a:extLst>
          </p:cNvPr>
          <p:cNvSpPr txBox="1">
            <a:spLocks noChangeArrowheads="1"/>
          </p:cNvSpPr>
          <p:nvPr/>
        </p:nvSpPr>
        <p:spPr bwMode="auto">
          <a:xfrm>
            <a:off x="7251700" y="275748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223.1.2.2</a:t>
            </a:r>
            <a:endParaRPr lang="en-US" altLang="en-US" sz="2400"/>
          </a:p>
        </p:txBody>
      </p:sp>
      <p:sp>
        <p:nvSpPr>
          <p:cNvPr id="422943" name="Rectangle 43">
            <a:extLst>
              <a:ext uri="{FF2B5EF4-FFF2-40B4-BE49-F238E27FC236}">
                <a16:creationId xmlns:a16="http://schemas.microsoft.com/office/drawing/2014/main" id="{966AF512-AE27-4CBB-A120-384CFBD35E15}"/>
              </a:ext>
            </a:extLst>
          </p:cNvPr>
          <p:cNvSpPr>
            <a:spLocks noChangeArrowheads="1"/>
          </p:cNvSpPr>
          <p:nvPr/>
        </p:nvSpPr>
        <p:spPr bwMode="auto">
          <a:xfrm>
            <a:off x="7839075" y="1847850"/>
            <a:ext cx="247650"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22944" name="Text Box 44">
            <a:extLst>
              <a:ext uri="{FF2B5EF4-FFF2-40B4-BE49-F238E27FC236}">
                <a16:creationId xmlns:a16="http://schemas.microsoft.com/office/drawing/2014/main" id="{8232C568-0414-40F9-8FCA-DC321F10F878}"/>
              </a:ext>
            </a:extLst>
          </p:cNvPr>
          <p:cNvSpPr txBox="1">
            <a:spLocks noChangeArrowheads="1"/>
          </p:cNvSpPr>
          <p:nvPr/>
        </p:nvSpPr>
        <p:spPr bwMode="auto">
          <a:xfrm>
            <a:off x="7061200" y="17510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223.1.2.1</a:t>
            </a:r>
            <a:endParaRPr lang="en-US" altLang="en-US" sz="2400"/>
          </a:p>
        </p:txBody>
      </p:sp>
      <p:sp>
        <p:nvSpPr>
          <p:cNvPr id="422945" name="Line 45">
            <a:extLst>
              <a:ext uri="{FF2B5EF4-FFF2-40B4-BE49-F238E27FC236}">
                <a16:creationId xmlns:a16="http://schemas.microsoft.com/office/drawing/2014/main" id="{DA1BBC08-5E1F-4E39-822D-44D74E5DC0A9}"/>
              </a:ext>
            </a:extLst>
          </p:cNvPr>
          <p:cNvSpPr>
            <a:spLocks noChangeShapeType="1"/>
          </p:cNvSpPr>
          <p:nvPr/>
        </p:nvSpPr>
        <p:spPr bwMode="auto">
          <a:xfrm flipH="1">
            <a:off x="6616700" y="2828925"/>
            <a:ext cx="0" cy="12906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2946" name="Line 46">
            <a:extLst>
              <a:ext uri="{FF2B5EF4-FFF2-40B4-BE49-F238E27FC236}">
                <a16:creationId xmlns:a16="http://schemas.microsoft.com/office/drawing/2014/main" id="{7E55F063-AD2D-465B-B455-B422710D62E8}"/>
              </a:ext>
            </a:extLst>
          </p:cNvPr>
          <p:cNvSpPr>
            <a:spLocks noChangeShapeType="1"/>
          </p:cNvSpPr>
          <p:nvPr/>
        </p:nvSpPr>
        <p:spPr bwMode="auto">
          <a:xfrm flipH="1">
            <a:off x="6007100" y="4110038"/>
            <a:ext cx="11858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2947" name="Line 47">
            <a:extLst>
              <a:ext uri="{FF2B5EF4-FFF2-40B4-BE49-F238E27FC236}">
                <a16:creationId xmlns:a16="http://schemas.microsoft.com/office/drawing/2014/main" id="{9422C719-F66A-43D8-B805-3C98C8813D0D}"/>
              </a:ext>
            </a:extLst>
          </p:cNvPr>
          <p:cNvSpPr>
            <a:spLocks noChangeShapeType="1"/>
          </p:cNvSpPr>
          <p:nvPr/>
        </p:nvSpPr>
        <p:spPr bwMode="auto">
          <a:xfrm flipH="1" flipV="1">
            <a:off x="6003925" y="4102100"/>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2948" name="Line 48">
            <a:extLst>
              <a:ext uri="{FF2B5EF4-FFF2-40B4-BE49-F238E27FC236}">
                <a16:creationId xmlns:a16="http://schemas.microsoft.com/office/drawing/2014/main" id="{F3B13763-A229-4621-AD75-C0E418A0A376}"/>
              </a:ext>
            </a:extLst>
          </p:cNvPr>
          <p:cNvSpPr>
            <a:spLocks noChangeShapeType="1"/>
          </p:cNvSpPr>
          <p:nvPr/>
        </p:nvSpPr>
        <p:spPr bwMode="auto">
          <a:xfrm flipH="1" flipV="1">
            <a:off x="7180263" y="4106863"/>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422949" name="Object 49">
            <a:extLst>
              <a:ext uri="{FF2B5EF4-FFF2-40B4-BE49-F238E27FC236}">
                <a16:creationId xmlns:a16="http://schemas.microsoft.com/office/drawing/2014/main" id="{040FDBA7-F740-4D81-83C4-A95ACECCC674}"/>
              </a:ext>
            </a:extLst>
          </p:cNvPr>
          <p:cNvGraphicFramePr>
            <a:graphicFrameLocks noChangeAspect="1"/>
          </p:cNvGraphicFramePr>
          <p:nvPr/>
        </p:nvGraphicFramePr>
        <p:xfrm>
          <a:off x="6965950" y="4265613"/>
          <a:ext cx="584200" cy="463550"/>
        </p:xfrm>
        <a:graphic>
          <a:graphicData uri="http://schemas.openxmlformats.org/presentationml/2006/ole">
            <mc:AlternateContent xmlns:mc="http://schemas.openxmlformats.org/markup-compatibility/2006">
              <mc:Choice xmlns:v="urn:schemas-microsoft-com:vml" Requires="v">
                <p:oleObj spid="_x0000_s422998" name="Clip" r:id="rId9" imgW="1307263" imgH="1084139" progId="MS_ClipArt_Gallery.2">
                  <p:embed/>
                </p:oleObj>
              </mc:Choice>
              <mc:Fallback>
                <p:oleObj name="Clip" r:id="rId9" imgW="1307263" imgH="1084139" progId="MS_ClipArt_Gallery.2">
                  <p:embed/>
                  <p:pic>
                    <p:nvPicPr>
                      <p:cNvPr id="0" name="Object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5950" y="4265613"/>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2950" name="Object 50">
            <a:extLst>
              <a:ext uri="{FF2B5EF4-FFF2-40B4-BE49-F238E27FC236}">
                <a16:creationId xmlns:a16="http://schemas.microsoft.com/office/drawing/2014/main" id="{20D51E0C-1562-495F-8503-FCA831166ADD}"/>
              </a:ext>
            </a:extLst>
          </p:cNvPr>
          <p:cNvGraphicFramePr>
            <a:graphicFrameLocks noChangeAspect="1"/>
          </p:cNvGraphicFramePr>
          <p:nvPr/>
        </p:nvGraphicFramePr>
        <p:xfrm>
          <a:off x="5708650" y="4279900"/>
          <a:ext cx="584200" cy="463550"/>
        </p:xfrm>
        <a:graphic>
          <a:graphicData uri="http://schemas.openxmlformats.org/presentationml/2006/ole">
            <mc:AlternateContent xmlns:mc="http://schemas.openxmlformats.org/markup-compatibility/2006">
              <mc:Choice xmlns:v="urn:schemas-microsoft-com:vml" Requires="v">
                <p:oleObj spid="_x0000_s422999" name="Clip" r:id="rId10" imgW="1307263" imgH="1084139" progId="MS_ClipArt_Gallery.2">
                  <p:embed/>
                </p:oleObj>
              </mc:Choice>
              <mc:Fallback>
                <p:oleObj name="Clip" r:id="rId10" imgW="1307263" imgH="1084139" progId="MS_ClipArt_Gallery.2">
                  <p:embed/>
                  <p:pic>
                    <p:nvPicPr>
                      <p:cNvPr id="0" name="Object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8650" y="4279900"/>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2951" name="Text Box 51">
            <a:extLst>
              <a:ext uri="{FF2B5EF4-FFF2-40B4-BE49-F238E27FC236}">
                <a16:creationId xmlns:a16="http://schemas.microsoft.com/office/drawing/2014/main" id="{8460EA5F-E728-421A-8FE7-76BCD4BE900C}"/>
              </a:ext>
            </a:extLst>
          </p:cNvPr>
          <p:cNvSpPr txBox="1">
            <a:spLocks noChangeArrowheads="1"/>
          </p:cNvSpPr>
          <p:nvPr/>
        </p:nvSpPr>
        <p:spPr bwMode="auto">
          <a:xfrm>
            <a:off x="7185025" y="3956050"/>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223.1.3.2</a:t>
            </a:r>
            <a:endParaRPr lang="en-US" altLang="en-US" sz="2400"/>
          </a:p>
        </p:txBody>
      </p:sp>
      <p:sp>
        <p:nvSpPr>
          <p:cNvPr id="422952" name="Rectangle 52">
            <a:extLst>
              <a:ext uri="{FF2B5EF4-FFF2-40B4-BE49-F238E27FC236}">
                <a16:creationId xmlns:a16="http://schemas.microsoft.com/office/drawing/2014/main" id="{9ADD0BB3-7EB2-4690-A855-E5E8BF10FF69}"/>
              </a:ext>
            </a:extLst>
          </p:cNvPr>
          <p:cNvSpPr>
            <a:spLocks noChangeArrowheads="1"/>
          </p:cNvSpPr>
          <p:nvPr/>
        </p:nvSpPr>
        <p:spPr bwMode="auto">
          <a:xfrm>
            <a:off x="4848225" y="3829050"/>
            <a:ext cx="847725" cy="180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22953" name="Text Box 53">
            <a:extLst>
              <a:ext uri="{FF2B5EF4-FFF2-40B4-BE49-F238E27FC236}">
                <a16:creationId xmlns:a16="http://schemas.microsoft.com/office/drawing/2014/main" id="{19B880B0-50C4-4B29-AA57-A4F1356018E4}"/>
              </a:ext>
            </a:extLst>
          </p:cNvPr>
          <p:cNvSpPr txBox="1">
            <a:spLocks noChangeArrowheads="1"/>
          </p:cNvSpPr>
          <p:nvPr/>
        </p:nvSpPr>
        <p:spPr bwMode="auto">
          <a:xfrm>
            <a:off x="5008563" y="3994150"/>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223.1.3.1</a:t>
            </a:r>
            <a:endParaRPr lang="en-US" altLang="en-US" sz="2400"/>
          </a:p>
        </p:txBody>
      </p:sp>
      <p:sp>
        <p:nvSpPr>
          <p:cNvPr id="422954" name="Rectangle 54">
            <a:extLst>
              <a:ext uri="{FF2B5EF4-FFF2-40B4-BE49-F238E27FC236}">
                <a16:creationId xmlns:a16="http://schemas.microsoft.com/office/drawing/2014/main" id="{0561311F-20DA-42BD-B964-0C94BB0E5BEB}"/>
              </a:ext>
            </a:extLst>
          </p:cNvPr>
          <p:cNvSpPr>
            <a:spLocks noChangeArrowheads="1"/>
          </p:cNvSpPr>
          <p:nvPr/>
        </p:nvSpPr>
        <p:spPr bwMode="auto">
          <a:xfrm>
            <a:off x="6553200" y="2962275"/>
            <a:ext cx="128588"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22955" name="Text Box 55">
            <a:extLst>
              <a:ext uri="{FF2B5EF4-FFF2-40B4-BE49-F238E27FC236}">
                <a16:creationId xmlns:a16="http://schemas.microsoft.com/office/drawing/2014/main" id="{E6E8F2D8-6D01-4C75-AA22-6F83D376856F}"/>
              </a:ext>
            </a:extLst>
          </p:cNvPr>
          <p:cNvSpPr txBox="1">
            <a:spLocks noChangeArrowheads="1"/>
          </p:cNvSpPr>
          <p:nvPr/>
        </p:nvSpPr>
        <p:spPr bwMode="auto">
          <a:xfrm>
            <a:off x="6115050" y="2922588"/>
            <a:ext cx="1144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223.1.3.27</a:t>
            </a:r>
            <a:endParaRPr lang="en-US" altLang="en-US" sz="2400"/>
          </a:p>
        </p:txBody>
      </p:sp>
      <p:sp>
        <p:nvSpPr>
          <p:cNvPr id="422956" name="Text Box 56">
            <a:extLst>
              <a:ext uri="{FF2B5EF4-FFF2-40B4-BE49-F238E27FC236}">
                <a16:creationId xmlns:a16="http://schemas.microsoft.com/office/drawing/2014/main" id="{64092EB1-CFA2-45B2-8015-3468CD4ABA90}"/>
              </a:ext>
            </a:extLst>
          </p:cNvPr>
          <p:cNvSpPr txBox="1">
            <a:spLocks noChangeArrowheads="1"/>
          </p:cNvSpPr>
          <p:nvPr/>
        </p:nvSpPr>
        <p:spPr bwMode="auto">
          <a:xfrm>
            <a:off x="4373563" y="5138738"/>
            <a:ext cx="36496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Mạng bao gồm 3 mạng IP</a:t>
            </a:r>
          </a:p>
          <a:p>
            <a:pPr>
              <a:spcBef>
                <a:spcPct val="0"/>
              </a:spcBef>
              <a:buClrTx/>
              <a:buSzTx/>
              <a:buFontTx/>
              <a:buNone/>
            </a:pPr>
            <a:endParaRPr lang="en-US" altLang="en-US" sz="2400"/>
          </a:p>
        </p:txBody>
      </p:sp>
      <p:sp>
        <p:nvSpPr>
          <p:cNvPr id="422957" name="Text Box 57">
            <a:extLst>
              <a:ext uri="{FF2B5EF4-FFF2-40B4-BE49-F238E27FC236}">
                <a16:creationId xmlns:a16="http://schemas.microsoft.com/office/drawing/2014/main" id="{7E9AA893-CFF4-47C9-8366-88558A551167}"/>
              </a:ext>
            </a:extLst>
          </p:cNvPr>
          <p:cNvSpPr txBox="1">
            <a:spLocks noChangeArrowheads="1"/>
          </p:cNvSpPr>
          <p:nvPr/>
        </p:nvSpPr>
        <p:spPr bwMode="auto">
          <a:xfrm>
            <a:off x="6842125" y="3432175"/>
            <a:ext cx="6588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solidFill>
                  <a:srgbClr val="FF0000"/>
                </a:solidFill>
              </a:rPr>
              <a:t>LAN</a:t>
            </a:r>
            <a:endParaRPr lang="en-US" altLang="en-US" sz="2400"/>
          </a:p>
        </p:txBody>
      </p:sp>
      <p:sp>
        <p:nvSpPr>
          <p:cNvPr id="422958" name="Line 58">
            <a:extLst>
              <a:ext uri="{FF2B5EF4-FFF2-40B4-BE49-F238E27FC236}">
                <a16:creationId xmlns:a16="http://schemas.microsoft.com/office/drawing/2014/main" id="{F1A3EC43-6CF8-48AC-B984-3A1102DD0A6C}"/>
              </a:ext>
            </a:extLst>
          </p:cNvPr>
          <p:cNvSpPr>
            <a:spLocks noChangeShapeType="1"/>
          </p:cNvSpPr>
          <p:nvPr/>
        </p:nvSpPr>
        <p:spPr bwMode="auto">
          <a:xfrm flipH="1">
            <a:off x="6705600" y="3695700"/>
            <a:ext cx="171450" cy="3048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Slide Number Placeholder 6">
            <a:extLst>
              <a:ext uri="{FF2B5EF4-FFF2-40B4-BE49-F238E27FC236}">
                <a16:creationId xmlns:a16="http://schemas.microsoft.com/office/drawing/2014/main" id="{9753E47D-BDF1-4244-81C7-EB9E1A3C88D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C8A048AD-706B-491C-ABAA-B2B9C4CB6B50}" type="slidenum">
              <a:rPr lang="en-US" altLang="en-US" sz="1400" smtClean="0"/>
              <a:pPr>
                <a:spcBef>
                  <a:spcPct val="0"/>
                </a:spcBef>
                <a:buClrTx/>
                <a:buSzTx/>
                <a:buFontTx/>
                <a:buNone/>
              </a:pPr>
              <a:t>24</a:t>
            </a:fld>
            <a:endParaRPr lang="en-US" altLang="en-US" sz="1400"/>
          </a:p>
        </p:txBody>
      </p:sp>
      <p:sp>
        <p:nvSpPr>
          <p:cNvPr id="423939" name="Freeform 2">
            <a:extLst>
              <a:ext uri="{FF2B5EF4-FFF2-40B4-BE49-F238E27FC236}">
                <a16:creationId xmlns:a16="http://schemas.microsoft.com/office/drawing/2014/main" id="{83EBCF0D-9CA8-4885-9AD2-8D1AD6A74A7B}"/>
              </a:ext>
            </a:extLst>
          </p:cNvPr>
          <p:cNvSpPr>
            <a:spLocks/>
          </p:cNvSpPr>
          <p:nvPr/>
        </p:nvSpPr>
        <p:spPr bwMode="auto">
          <a:xfrm>
            <a:off x="6115050" y="2819400"/>
            <a:ext cx="1268413" cy="1463675"/>
          </a:xfrm>
          <a:custGeom>
            <a:avLst/>
            <a:gdLst>
              <a:gd name="T0" fmla="*/ 2147483646 w 799"/>
              <a:gd name="T1" fmla="*/ 2147483646 h 922"/>
              <a:gd name="T2" fmla="*/ 2147483646 w 799"/>
              <a:gd name="T3" fmla="*/ 2147483646 h 922"/>
              <a:gd name="T4" fmla="*/ 2147483646 w 799"/>
              <a:gd name="T5" fmla="*/ 2147483646 h 922"/>
              <a:gd name="T6" fmla="*/ 2147483646 w 799"/>
              <a:gd name="T7" fmla="*/ 2147483646 h 922"/>
              <a:gd name="T8" fmla="*/ 2147483646 w 799"/>
              <a:gd name="T9" fmla="*/ 2147483646 h 922"/>
              <a:gd name="T10" fmla="*/ 2147483646 w 799"/>
              <a:gd name="T11" fmla="*/ 0 h 922"/>
              <a:gd name="T12" fmla="*/ 2147483646 w 799"/>
              <a:gd name="T13" fmla="*/ 2147483646 h 922"/>
              <a:gd name="T14" fmla="*/ 0 60000 65536"/>
              <a:gd name="T15" fmla="*/ 0 60000 65536"/>
              <a:gd name="T16" fmla="*/ 0 60000 65536"/>
              <a:gd name="T17" fmla="*/ 0 60000 65536"/>
              <a:gd name="T18" fmla="*/ 0 60000 65536"/>
              <a:gd name="T19" fmla="*/ 0 60000 65536"/>
              <a:gd name="T20" fmla="*/ 0 60000 65536"/>
              <a:gd name="T21" fmla="*/ 0 w 799"/>
              <a:gd name="T22" fmla="*/ 0 h 922"/>
              <a:gd name="T23" fmla="*/ 799 w 799"/>
              <a:gd name="T24" fmla="*/ 922 h 9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922">
                <a:moveTo>
                  <a:pt x="6" y="66"/>
                </a:moveTo>
                <a:cubicBezTo>
                  <a:pt x="13" y="117"/>
                  <a:pt x="234" y="314"/>
                  <a:pt x="341" y="446"/>
                </a:cubicBezTo>
                <a:cubicBezTo>
                  <a:pt x="448" y="578"/>
                  <a:pt x="577" y="794"/>
                  <a:pt x="648" y="858"/>
                </a:cubicBezTo>
                <a:cubicBezTo>
                  <a:pt x="719" y="922"/>
                  <a:pt x="799" y="912"/>
                  <a:pt x="768" y="828"/>
                </a:cubicBezTo>
                <a:cubicBezTo>
                  <a:pt x="737" y="744"/>
                  <a:pt x="581" y="492"/>
                  <a:pt x="463" y="354"/>
                </a:cubicBezTo>
                <a:cubicBezTo>
                  <a:pt x="345" y="216"/>
                  <a:pt x="136" y="48"/>
                  <a:pt x="60" y="0"/>
                </a:cubicBezTo>
                <a:cubicBezTo>
                  <a:pt x="25" y="47"/>
                  <a:pt x="0" y="15"/>
                  <a:pt x="6" y="6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23940" name="Freeform 3">
            <a:extLst>
              <a:ext uri="{FF2B5EF4-FFF2-40B4-BE49-F238E27FC236}">
                <a16:creationId xmlns:a16="http://schemas.microsoft.com/office/drawing/2014/main" id="{1DF25034-F46C-4E9F-B3EA-F62126D70EAA}"/>
              </a:ext>
            </a:extLst>
          </p:cNvPr>
          <p:cNvSpPr>
            <a:spLocks/>
          </p:cNvSpPr>
          <p:nvPr/>
        </p:nvSpPr>
        <p:spPr bwMode="auto">
          <a:xfrm>
            <a:off x="4819650" y="4330700"/>
            <a:ext cx="2257425" cy="327025"/>
          </a:xfrm>
          <a:custGeom>
            <a:avLst/>
            <a:gdLst>
              <a:gd name="T0" fmla="*/ 2147483646 w 1422"/>
              <a:gd name="T1" fmla="*/ 2147483646 h 206"/>
              <a:gd name="T2" fmla="*/ 2147483646 w 1422"/>
              <a:gd name="T3" fmla="*/ 2147483646 h 206"/>
              <a:gd name="T4" fmla="*/ 2147483646 w 1422"/>
              <a:gd name="T5" fmla="*/ 2147483646 h 206"/>
              <a:gd name="T6" fmla="*/ 2147483646 w 1422"/>
              <a:gd name="T7" fmla="*/ 2147483646 h 206"/>
              <a:gd name="T8" fmla="*/ 2147483646 w 1422"/>
              <a:gd name="T9" fmla="*/ 2147483646 h 206"/>
              <a:gd name="T10" fmla="*/ 2147483646 w 1422"/>
              <a:gd name="T11" fmla="*/ 2147483646 h 206"/>
              <a:gd name="T12" fmla="*/ 2147483646 w 1422"/>
              <a:gd name="T13" fmla="*/ 2147483646 h 206"/>
              <a:gd name="T14" fmla="*/ 0 60000 65536"/>
              <a:gd name="T15" fmla="*/ 0 60000 65536"/>
              <a:gd name="T16" fmla="*/ 0 60000 65536"/>
              <a:gd name="T17" fmla="*/ 0 60000 65536"/>
              <a:gd name="T18" fmla="*/ 0 60000 65536"/>
              <a:gd name="T19" fmla="*/ 0 60000 65536"/>
              <a:gd name="T20" fmla="*/ 0 60000 65536"/>
              <a:gd name="T21" fmla="*/ 0 w 1422"/>
              <a:gd name="T22" fmla="*/ 0 h 206"/>
              <a:gd name="T23" fmla="*/ 1422 w 1422"/>
              <a:gd name="T24" fmla="*/ 206 h 2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22" h="206">
                <a:moveTo>
                  <a:pt x="42" y="176"/>
                </a:moveTo>
                <a:cubicBezTo>
                  <a:pt x="84" y="206"/>
                  <a:pt x="437" y="167"/>
                  <a:pt x="641" y="166"/>
                </a:cubicBezTo>
                <a:cubicBezTo>
                  <a:pt x="845" y="165"/>
                  <a:pt x="1153" y="192"/>
                  <a:pt x="1266" y="170"/>
                </a:cubicBezTo>
                <a:cubicBezTo>
                  <a:pt x="1379" y="148"/>
                  <a:pt x="1422" y="58"/>
                  <a:pt x="1320" y="32"/>
                </a:cubicBezTo>
                <a:cubicBezTo>
                  <a:pt x="1218" y="6"/>
                  <a:pt x="869" y="15"/>
                  <a:pt x="657" y="14"/>
                </a:cubicBezTo>
                <a:cubicBezTo>
                  <a:pt x="445" y="13"/>
                  <a:pt x="147" y="0"/>
                  <a:pt x="45" y="27"/>
                </a:cubicBezTo>
                <a:cubicBezTo>
                  <a:pt x="56" y="84"/>
                  <a:pt x="0" y="146"/>
                  <a:pt x="42" y="17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23941" name="Freeform 4">
            <a:extLst>
              <a:ext uri="{FF2B5EF4-FFF2-40B4-BE49-F238E27FC236}">
                <a16:creationId xmlns:a16="http://schemas.microsoft.com/office/drawing/2014/main" id="{3F4A87E5-FCB4-43CC-9553-F71B43A4A2BC}"/>
              </a:ext>
            </a:extLst>
          </p:cNvPr>
          <p:cNvSpPr>
            <a:spLocks/>
          </p:cNvSpPr>
          <p:nvPr/>
        </p:nvSpPr>
        <p:spPr bwMode="auto">
          <a:xfrm>
            <a:off x="4562475" y="2743200"/>
            <a:ext cx="1158875" cy="1547813"/>
          </a:xfrm>
          <a:custGeom>
            <a:avLst/>
            <a:gdLst>
              <a:gd name="T0" fmla="*/ 2147483646 w 730"/>
              <a:gd name="T1" fmla="*/ 2147483646 h 975"/>
              <a:gd name="T2" fmla="*/ 2147483646 w 730"/>
              <a:gd name="T3" fmla="*/ 2147483646 h 975"/>
              <a:gd name="T4" fmla="*/ 2147483646 w 730"/>
              <a:gd name="T5" fmla="*/ 2147483646 h 975"/>
              <a:gd name="T6" fmla="*/ 2147483646 w 730"/>
              <a:gd name="T7" fmla="*/ 2147483646 h 975"/>
              <a:gd name="T8" fmla="*/ 2147483646 w 730"/>
              <a:gd name="T9" fmla="*/ 2147483646 h 975"/>
              <a:gd name="T10" fmla="*/ 0 w 730"/>
              <a:gd name="T11" fmla="*/ 2147483646 h 975"/>
              <a:gd name="T12" fmla="*/ 2147483646 w 730"/>
              <a:gd name="T13" fmla="*/ 2147483646 h 975"/>
              <a:gd name="T14" fmla="*/ 0 60000 65536"/>
              <a:gd name="T15" fmla="*/ 0 60000 65536"/>
              <a:gd name="T16" fmla="*/ 0 60000 65536"/>
              <a:gd name="T17" fmla="*/ 0 60000 65536"/>
              <a:gd name="T18" fmla="*/ 0 60000 65536"/>
              <a:gd name="T19" fmla="*/ 0 60000 65536"/>
              <a:gd name="T20" fmla="*/ 0 60000 65536"/>
              <a:gd name="T21" fmla="*/ 0 w 730"/>
              <a:gd name="T22" fmla="*/ 0 h 975"/>
              <a:gd name="T23" fmla="*/ 730 w 730"/>
              <a:gd name="T24" fmla="*/ 975 h 9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0" h="975">
                <a:moveTo>
                  <a:pt x="157" y="952"/>
                </a:moveTo>
                <a:cubicBezTo>
                  <a:pt x="272" y="930"/>
                  <a:pt x="357" y="644"/>
                  <a:pt x="462" y="498"/>
                </a:cubicBezTo>
                <a:cubicBezTo>
                  <a:pt x="554" y="363"/>
                  <a:pt x="686" y="220"/>
                  <a:pt x="708" y="144"/>
                </a:cubicBezTo>
                <a:cubicBezTo>
                  <a:pt x="730" y="68"/>
                  <a:pt x="654" y="0"/>
                  <a:pt x="594" y="42"/>
                </a:cubicBezTo>
                <a:cubicBezTo>
                  <a:pt x="534" y="84"/>
                  <a:pt x="447" y="253"/>
                  <a:pt x="348" y="396"/>
                </a:cubicBezTo>
                <a:cubicBezTo>
                  <a:pt x="249" y="539"/>
                  <a:pt x="32" y="807"/>
                  <a:pt x="0" y="900"/>
                </a:cubicBezTo>
                <a:cubicBezTo>
                  <a:pt x="53" y="924"/>
                  <a:pt x="43" y="975"/>
                  <a:pt x="157" y="952"/>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23942" name="Freeform 5">
            <a:extLst>
              <a:ext uri="{FF2B5EF4-FFF2-40B4-BE49-F238E27FC236}">
                <a16:creationId xmlns:a16="http://schemas.microsoft.com/office/drawing/2014/main" id="{770A34E3-0B2A-44FF-B086-39B17417822C}"/>
              </a:ext>
            </a:extLst>
          </p:cNvPr>
          <p:cNvSpPr>
            <a:spLocks/>
          </p:cNvSpPr>
          <p:nvPr/>
        </p:nvSpPr>
        <p:spPr bwMode="auto">
          <a:xfrm rot="5265760">
            <a:off x="5310982" y="561181"/>
            <a:ext cx="1612900" cy="2049463"/>
          </a:xfrm>
          <a:custGeom>
            <a:avLst/>
            <a:gdLst>
              <a:gd name="T0" fmla="*/ 2147483646 w 1223"/>
              <a:gd name="T1" fmla="*/ 2147483646 h 1291"/>
              <a:gd name="T2" fmla="*/ 2147483646 w 1223"/>
              <a:gd name="T3" fmla="*/ 2147483646 h 1291"/>
              <a:gd name="T4" fmla="*/ 2147483646 w 1223"/>
              <a:gd name="T5" fmla="*/ 2147483646 h 1291"/>
              <a:gd name="T6" fmla="*/ 2147483646 w 1223"/>
              <a:gd name="T7" fmla="*/ 2147483646 h 1291"/>
              <a:gd name="T8" fmla="*/ 2147483646 w 1223"/>
              <a:gd name="T9" fmla="*/ 2147483646 h 1291"/>
              <a:gd name="T10" fmla="*/ 2147483646 w 1223"/>
              <a:gd name="T11" fmla="*/ 2147483646 h 1291"/>
              <a:gd name="T12" fmla="*/ 2147483646 w 1223"/>
              <a:gd name="T13" fmla="*/ 2147483646 h 1291"/>
              <a:gd name="T14" fmla="*/ 2147483646 w 1223"/>
              <a:gd name="T15" fmla="*/ 2147483646 h 1291"/>
              <a:gd name="T16" fmla="*/ 2147483646 w 1223"/>
              <a:gd name="T17" fmla="*/ 2147483646 h 1291"/>
              <a:gd name="T18" fmla="*/ 2147483646 w 1223"/>
              <a:gd name="T19" fmla="*/ 2147483646 h 1291"/>
              <a:gd name="T20" fmla="*/ 2147483646 w 1223"/>
              <a:gd name="T21" fmla="*/ 2147483646 h 1291"/>
              <a:gd name="T22" fmla="*/ 2147483646 w 1223"/>
              <a:gd name="T23" fmla="*/ 2147483646 h 1291"/>
              <a:gd name="T24" fmla="*/ 2147483646 w 1223"/>
              <a:gd name="T25" fmla="*/ 2147483646 h 1291"/>
              <a:gd name="T26" fmla="*/ 2147483646 w 1223"/>
              <a:gd name="T27" fmla="*/ 2147483646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23943" name="Rectangle 6">
            <a:extLst>
              <a:ext uri="{FF2B5EF4-FFF2-40B4-BE49-F238E27FC236}">
                <a16:creationId xmlns:a16="http://schemas.microsoft.com/office/drawing/2014/main" id="{0C268C9F-0A9E-4BE5-B40D-3B3D39208BA6}"/>
              </a:ext>
            </a:extLst>
          </p:cNvPr>
          <p:cNvSpPr>
            <a:spLocks noGrp="1" noChangeArrowheads="1"/>
          </p:cNvSpPr>
          <p:nvPr>
            <p:ph type="title"/>
          </p:nvPr>
        </p:nvSpPr>
        <p:spPr/>
        <p:txBody>
          <a:bodyPr/>
          <a:lstStyle/>
          <a:p>
            <a:r>
              <a:rPr lang="en-US" altLang="en-US"/>
              <a:t>Địa chỉ IP </a:t>
            </a:r>
            <a:r>
              <a:rPr lang="en-US" altLang="en-US" sz="3200"/>
              <a:t>(tt)</a:t>
            </a:r>
          </a:p>
        </p:txBody>
      </p:sp>
      <p:sp>
        <p:nvSpPr>
          <p:cNvPr id="423944" name="Rectangle 7">
            <a:extLst>
              <a:ext uri="{FF2B5EF4-FFF2-40B4-BE49-F238E27FC236}">
                <a16:creationId xmlns:a16="http://schemas.microsoft.com/office/drawing/2014/main" id="{3EB2361E-7200-4021-A294-0A358D6F2373}"/>
              </a:ext>
            </a:extLst>
          </p:cNvPr>
          <p:cNvSpPr>
            <a:spLocks noGrp="1" noChangeArrowheads="1"/>
          </p:cNvSpPr>
          <p:nvPr>
            <p:ph type="body" sz="half" idx="1"/>
          </p:nvPr>
        </p:nvSpPr>
        <p:spPr>
          <a:xfrm>
            <a:off x="0" y="1314450"/>
            <a:ext cx="4645025" cy="4648200"/>
          </a:xfrm>
        </p:spPr>
        <p:txBody>
          <a:bodyPr/>
          <a:lstStyle/>
          <a:p>
            <a:pPr>
              <a:buFont typeface="ZapfDingbats" pitchFamily="82" charset="2"/>
              <a:buNone/>
            </a:pPr>
            <a:r>
              <a:rPr lang="en-US" altLang="en-US" sz="2400">
                <a:solidFill>
                  <a:schemeClr val="accent2"/>
                </a:solidFill>
              </a:rPr>
              <a:t>Tìm các mạng như thế nào?</a:t>
            </a:r>
          </a:p>
          <a:p>
            <a:r>
              <a:rPr lang="en-US" altLang="en-US" sz="2400"/>
              <a:t>tách mỗi interface từ router, host</a:t>
            </a:r>
          </a:p>
          <a:p>
            <a:r>
              <a:rPr lang="en-US" altLang="en-US" sz="2400"/>
              <a:t>tạo các “vùng mạng tách biệt”</a:t>
            </a:r>
          </a:p>
        </p:txBody>
      </p:sp>
      <p:graphicFrame>
        <p:nvGraphicFramePr>
          <p:cNvPr id="423945" name="Object 8">
            <a:extLst>
              <a:ext uri="{FF2B5EF4-FFF2-40B4-BE49-F238E27FC236}">
                <a16:creationId xmlns:a16="http://schemas.microsoft.com/office/drawing/2014/main" id="{C9BE3147-DDA3-43C6-84BB-CA6228852E94}"/>
              </a:ext>
            </a:extLst>
          </p:cNvPr>
          <p:cNvGraphicFramePr>
            <a:graphicFrameLocks noChangeAspect="1"/>
          </p:cNvGraphicFramePr>
          <p:nvPr/>
        </p:nvGraphicFramePr>
        <p:xfrm>
          <a:off x="6389688" y="950913"/>
          <a:ext cx="584200" cy="463550"/>
        </p:xfrm>
        <a:graphic>
          <a:graphicData uri="http://schemas.openxmlformats.org/presentationml/2006/ole">
            <mc:AlternateContent xmlns:mc="http://schemas.openxmlformats.org/markup-compatibility/2006">
              <mc:Choice xmlns:v="urn:schemas-microsoft-com:vml" Requires="v">
                <p:oleObj spid="_x0000_s424054" name="Clip" r:id="rId3" imgW="1307263" imgH="1084139" progId="MS_ClipArt_Gallery.2">
                  <p:embed/>
                </p:oleObj>
              </mc:Choice>
              <mc:Fallback>
                <p:oleObj name="Clip" r:id="rId3" imgW="1307263" imgH="1084139" progId="MS_ClipArt_Gallery.2">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9688" y="950913"/>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3946" name="Line 9">
            <a:extLst>
              <a:ext uri="{FF2B5EF4-FFF2-40B4-BE49-F238E27FC236}">
                <a16:creationId xmlns:a16="http://schemas.microsoft.com/office/drawing/2014/main" id="{7686882B-48DE-42AF-ACE1-9ECEBC827003}"/>
              </a:ext>
            </a:extLst>
          </p:cNvPr>
          <p:cNvSpPr>
            <a:spLocks noChangeShapeType="1"/>
          </p:cNvSpPr>
          <p:nvPr/>
        </p:nvSpPr>
        <p:spPr bwMode="auto">
          <a:xfrm flipH="1">
            <a:off x="5226050" y="1576388"/>
            <a:ext cx="15001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47" name="Line 10">
            <a:extLst>
              <a:ext uri="{FF2B5EF4-FFF2-40B4-BE49-F238E27FC236}">
                <a16:creationId xmlns:a16="http://schemas.microsoft.com/office/drawing/2014/main" id="{407B2F6D-B568-4518-A057-6826526A8BD6}"/>
              </a:ext>
            </a:extLst>
          </p:cNvPr>
          <p:cNvSpPr>
            <a:spLocks noChangeShapeType="1"/>
          </p:cNvSpPr>
          <p:nvPr/>
        </p:nvSpPr>
        <p:spPr bwMode="auto">
          <a:xfrm flipH="1" flipV="1">
            <a:off x="6727825" y="1401763"/>
            <a:ext cx="3175" cy="1651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48" name="Line 11">
            <a:extLst>
              <a:ext uri="{FF2B5EF4-FFF2-40B4-BE49-F238E27FC236}">
                <a16:creationId xmlns:a16="http://schemas.microsoft.com/office/drawing/2014/main" id="{1C33F4BC-B539-466F-BA7E-DDFA68B10771}"/>
              </a:ext>
            </a:extLst>
          </p:cNvPr>
          <p:cNvSpPr>
            <a:spLocks noChangeShapeType="1"/>
          </p:cNvSpPr>
          <p:nvPr/>
        </p:nvSpPr>
        <p:spPr bwMode="auto">
          <a:xfrm flipH="1">
            <a:off x="5227638" y="1347788"/>
            <a:ext cx="3175"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423949" name="Object 12">
            <a:extLst>
              <a:ext uri="{FF2B5EF4-FFF2-40B4-BE49-F238E27FC236}">
                <a16:creationId xmlns:a16="http://schemas.microsoft.com/office/drawing/2014/main" id="{3B44756E-8EEE-402B-A797-043787E611E7}"/>
              </a:ext>
            </a:extLst>
          </p:cNvPr>
          <p:cNvGraphicFramePr>
            <a:graphicFrameLocks noChangeAspect="1"/>
          </p:cNvGraphicFramePr>
          <p:nvPr/>
        </p:nvGraphicFramePr>
        <p:xfrm>
          <a:off x="5780088" y="846138"/>
          <a:ext cx="584200" cy="463550"/>
        </p:xfrm>
        <a:graphic>
          <a:graphicData uri="http://schemas.openxmlformats.org/presentationml/2006/ole">
            <mc:AlternateContent xmlns:mc="http://schemas.openxmlformats.org/markup-compatibility/2006">
              <mc:Choice xmlns:v="urn:schemas-microsoft-com:vml" Requires="v">
                <p:oleObj spid="_x0000_s424055" name="Clip" r:id="rId5" imgW="1307263" imgH="1084139" progId="MS_ClipArt_Gallery.2">
                  <p:embed/>
                </p:oleObj>
              </mc:Choice>
              <mc:Fallback>
                <p:oleObj name="Clip" r:id="rId5" imgW="1307263" imgH="1084139" progId="MS_ClipArt_Gallery.2">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0088" y="846138"/>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3950" name="Object 13">
            <a:extLst>
              <a:ext uri="{FF2B5EF4-FFF2-40B4-BE49-F238E27FC236}">
                <a16:creationId xmlns:a16="http://schemas.microsoft.com/office/drawing/2014/main" id="{57F53485-E8C9-46EA-8C74-49DCFC782A8E}"/>
              </a:ext>
            </a:extLst>
          </p:cNvPr>
          <p:cNvGraphicFramePr>
            <a:graphicFrameLocks noChangeAspect="1"/>
          </p:cNvGraphicFramePr>
          <p:nvPr/>
        </p:nvGraphicFramePr>
        <p:xfrm>
          <a:off x="5151438" y="979488"/>
          <a:ext cx="584200" cy="463550"/>
        </p:xfrm>
        <a:graphic>
          <a:graphicData uri="http://schemas.openxmlformats.org/presentationml/2006/ole">
            <mc:AlternateContent xmlns:mc="http://schemas.openxmlformats.org/markup-compatibility/2006">
              <mc:Choice xmlns:v="urn:schemas-microsoft-com:vml" Requires="v">
                <p:oleObj spid="_x0000_s424056" name="Clip" r:id="rId6" imgW="1307263" imgH="1084139" progId="MS_ClipArt_Gallery.2">
                  <p:embed/>
                </p:oleObj>
              </mc:Choice>
              <mc:Fallback>
                <p:oleObj name="Clip" r:id="rId6" imgW="1307263" imgH="1084139" progId="MS_ClipArt_Gallery.2">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1438" y="979488"/>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3951" name="Line 14">
            <a:extLst>
              <a:ext uri="{FF2B5EF4-FFF2-40B4-BE49-F238E27FC236}">
                <a16:creationId xmlns:a16="http://schemas.microsoft.com/office/drawing/2014/main" id="{26E47EED-FD50-4C58-BF39-DFF0960967B8}"/>
              </a:ext>
            </a:extLst>
          </p:cNvPr>
          <p:cNvSpPr>
            <a:spLocks noChangeShapeType="1"/>
          </p:cNvSpPr>
          <p:nvPr/>
        </p:nvSpPr>
        <p:spPr bwMode="auto">
          <a:xfrm flipH="1">
            <a:off x="5856288" y="1585913"/>
            <a:ext cx="3175" cy="7969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2" name="Text Box 15">
            <a:extLst>
              <a:ext uri="{FF2B5EF4-FFF2-40B4-BE49-F238E27FC236}">
                <a16:creationId xmlns:a16="http://schemas.microsoft.com/office/drawing/2014/main" id="{EA5C2A50-85BD-49B9-B3D7-74B8F81DCAA6}"/>
              </a:ext>
            </a:extLst>
          </p:cNvPr>
          <p:cNvSpPr txBox="1">
            <a:spLocks noChangeArrowheads="1"/>
          </p:cNvSpPr>
          <p:nvPr/>
        </p:nvSpPr>
        <p:spPr bwMode="auto">
          <a:xfrm>
            <a:off x="4237038" y="1346200"/>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223.1.1.1</a:t>
            </a:r>
            <a:endParaRPr lang="en-US" altLang="en-US" sz="2400"/>
          </a:p>
        </p:txBody>
      </p:sp>
      <p:sp>
        <p:nvSpPr>
          <p:cNvPr id="423953" name="Rectangle 16">
            <a:extLst>
              <a:ext uri="{FF2B5EF4-FFF2-40B4-BE49-F238E27FC236}">
                <a16:creationId xmlns:a16="http://schemas.microsoft.com/office/drawing/2014/main" id="{ED2EE701-F714-47F2-A5B0-DC4B3A062CBF}"/>
              </a:ext>
            </a:extLst>
          </p:cNvPr>
          <p:cNvSpPr>
            <a:spLocks noChangeArrowheads="1"/>
          </p:cNvSpPr>
          <p:nvPr/>
        </p:nvSpPr>
        <p:spPr bwMode="auto">
          <a:xfrm>
            <a:off x="5729288" y="2052638"/>
            <a:ext cx="309562"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23954" name="Text Box 17">
            <a:extLst>
              <a:ext uri="{FF2B5EF4-FFF2-40B4-BE49-F238E27FC236}">
                <a16:creationId xmlns:a16="http://schemas.microsoft.com/office/drawing/2014/main" id="{CC24D64F-7D0D-4D49-84CE-6B7CDC3A34E1}"/>
              </a:ext>
            </a:extLst>
          </p:cNvPr>
          <p:cNvSpPr txBox="1">
            <a:spLocks noChangeArrowheads="1"/>
          </p:cNvSpPr>
          <p:nvPr/>
        </p:nvSpPr>
        <p:spPr bwMode="auto">
          <a:xfrm>
            <a:off x="5372100" y="19542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223.1.1.3</a:t>
            </a:r>
            <a:endParaRPr lang="en-US" altLang="en-US" sz="2400"/>
          </a:p>
        </p:txBody>
      </p:sp>
      <p:sp>
        <p:nvSpPr>
          <p:cNvPr id="423955" name="Text Box 18">
            <a:extLst>
              <a:ext uri="{FF2B5EF4-FFF2-40B4-BE49-F238E27FC236}">
                <a16:creationId xmlns:a16="http://schemas.microsoft.com/office/drawing/2014/main" id="{7B3A9C85-DD9D-4394-B3EE-5567CDC1488A}"/>
              </a:ext>
            </a:extLst>
          </p:cNvPr>
          <p:cNvSpPr txBox="1">
            <a:spLocks noChangeArrowheads="1"/>
          </p:cNvSpPr>
          <p:nvPr/>
        </p:nvSpPr>
        <p:spPr bwMode="auto">
          <a:xfrm>
            <a:off x="6684963" y="13509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223.1.1.4</a:t>
            </a:r>
            <a:endParaRPr lang="en-US" altLang="en-US" sz="2400"/>
          </a:p>
        </p:txBody>
      </p:sp>
      <p:sp>
        <p:nvSpPr>
          <p:cNvPr id="423956" name="Freeform 19">
            <a:extLst>
              <a:ext uri="{FF2B5EF4-FFF2-40B4-BE49-F238E27FC236}">
                <a16:creationId xmlns:a16="http://schemas.microsoft.com/office/drawing/2014/main" id="{3CE9564A-E6AC-43EB-B63B-7A40A626CEFF}"/>
              </a:ext>
            </a:extLst>
          </p:cNvPr>
          <p:cNvSpPr>
            <a:spLocks/>
          </p:cNvSpPr>
          <p:nvPr/>
        </p:nvSpPr>
        <p:spPr bwMode="auto">
          <a:xfrm>
            <a:off x="3622675" y="4564063"/>
            <a:ext cx="1539875" cy="1490662"/>
          </a:xfrm>
          <a:custGeom>
            <a:avLst/>
            <a:gdLst>
              <a:gd name="T0" fmla="*/ 2147483646 w 970"/>
              <a:gd name="T1" fmla="*/ 2147483646 h 939"/>
              <a:gd name="T2" fmla="*/ 2147483646 w 970"/>
              <a:gd name="T3" fmla="*/ 2147483646 h 939"/>
              <a:gd name="T4" fmla="*/ 2147483646 w 970"/>
              <a:gd name="T5" fmla="*/ 2147483646 h 939"/>
              <a:gd name="T6" fmla="*/ 2147483646 w 970"/>
              <a:gd name="T7" fmla="*/ 2147483646 h 939"/>
              <a:gd name="T8" fmla="*/ 2147483646 w 970"/>
              <a:gd name="T9" fmla="*/ 2147483646 h 939"/>
              <a:gd name="T10" fmla="*/ 2147483646 w 970"/>
              <a:gd name="T11" fmla="*/ 2147483646 h 939"/>
              <a:gd name="T12" fmla="*/ 2147483646 w 970"/>
              <a:gd name="T13" fmla="*/ 2147483646 h 939"/>
              <a:gd name="T14" fmla="*/ 2147483646 w 970"/>
              <a:gd name="T15" fmla="*/ 2147483646 h 939"/>
              <a:gd name="T16" fmla="*/ 2147483646 w 970"/>
              <a:gd name="T17" fmla="*/ 2147483646 h 939"/>
              <a:gd name="T18" fmla="*/ 2147483646 w 970"/>
              <a:gd name="T19" fmla="*/ 2147483646 h 939"/>
              <a:gd name="T20" fmla="*/ 2147483646 w 970"/>
              <a:gd name="T21" fmla="*/ 2147483646 h 939"/>
              <a:gd name="T22" fmla="*/ 2147483646 w 970"/>
              <a:gd name="T23" fmla="*/ 2147483646 h 939"/>
              <a:gd name="T24" fmla="*/ 2147483646 w 970"/>
              <a:gd name="T25" fmla="*/ 2147483646 h 9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0"/>
              <a:gd name="T40" fmla="*/ 0 h 939"/>
              <a:gd name="T41" fmla="*/ 970 w 970"/>
              <a:gd name="T42" fmla="*/ 939 h 9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423957" name="Group 20">
            <a:extLst>
              <a:ext uri="{FF2B5EF4-FFF2-40B4-BE49-F238E27FC236}">
                <a16:creationId xmlns:a16="http://schemas.microsoft.com/office/drawing/2014/main" id="{7EC20114-475B-4E36-ADFF-D70B921E3417}"/>
              </a:ext>
            </a:extLst>
          </p:cNvPr>
          <p:cNvGrpSpPr>
            <a:grpSpLocks/>
          </p:cNvGrpSpPr>
          <p:nvPr/>
        </p:nvGrpSpPr>
        <p:grpSpPr bwMode="auto">
          <a:xfrm>
            <a:off x="4059238" y="4275138"/>
            <a:ext cx="711200" cy="381000"/>
            <a:chOff x="3600" y="219"/>
            <a:chExt cx="360" cy="175"/>
          </a:xfrm>
        </p:grpSpPr>
        <p:sp>
          <p:nvSpPr>
            <p:cNvPr id="424020" name="Oval 21">
              <a:extLst>
                <a:ext uri="{FF2B5EF4-FFF2-40B4-BE49-F238E27FC236}">
                  <a16:creationId xmlns:a16="http://schemas.microsoft.com/office/drawing/2014/main" id="{CF696FA9-34EC-4736-B15A-ED3027A6F898}"/>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24021" name="Line 22">
              <a:extLst>
                <a:ext uri="{FF2B5EF4-FFF2-40B4-BE49-F238E27FC236}">
                  <a16:creationId xmlns:a16="http://schemas.microsoft.com/office/drawing/2014/main" id="{D5114090-B47B-4C57-94ED-9FD8FA6BDBA0}"/>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4022" name="Line 23">
              <a:extLst>
                <a:ext uri="{FF2B5EF4-FFF2-40B4-BE49-F238E27FC236}">
                  <a16:creationId xmlns:a16="http://schemas.microsoft.com/office/drawing/2014/main" id="{16323140-2683-4867-A64F-B7285A7D6A3E}"/>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4023" name="Rectangle 24">
              <a:extLst>
                <a:ext uri="{FF2B5EF4-FFF2-40B4-BE49-F238E27FC236}">
                  <a16:creationId xmlns:a16="http://schemas.microsoft.com/office/drawing/2014/main" id="{68227053-EEE6-464D-8D51-ABC219E837A8}"/>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24024" name="Oval 25">
              <a:extLst>
                <a:ext uri="{FF2B5EF4-FFF2-40B4-BE49-F238E27FC236}">
                  <a16:creationId xmlns:a16="http://schemas.microsoft.com/office/drawing/2014/main" id="{0423A07F-1B73-420B-A5C7-4D8CC8ECE9D5}"/>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424025" name="Group 26">
              <a:extLst>
                <a:ext uri="{FF2B5EF4-FFF2-40B4-BE49-F238E27FC236}">
                  <a16:creationId xmlns:a16="http://schemas.microsoft.com/office/drawing/2014/main" id="{D7821FC0-4842-4694-B407-443B0F12D549}"/>
                </a:ext>
              </a:extLst>
            </p:cNvPr>
            <p:cNvGrpSpPr>
              <a:grpSpLocks/>
            </p:cNvGrpSpPr>
            <p:nvPr/>
          </p:nvGrpSpPr>
          <p:grpSpPr bwMode="auto">
            <a:xfrm>
              <a:off x="3686" y="244"/>
              <a:ext cx="177" cy="66"/>
              <a:chOff x="2848" y="848"/>
              <a:chExt cx="140" cy="98"/>
            </a:xfrm>
          </p:grpSpPr>
          <p:sp>
            <p:nvSpPr>
              <p:cNvPr id="424030" name="Line 27">
                <a:extLst>
                  <a:ext uri="{FF2B5EF4-FFF2-40B4-BE49-F238E27FC236}">
                    <a16:creationId xmlns:a16="http://schemas.microsoft.com/office/drawing/2014/main" id="{61AF4502-E997-4B90-A83B-45161BF00280}"/>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4031" name="Line 28">
                <a:extLst>
                  <a:ext uri="{FF2B5EF4-FFF2-40B4-BE49-F238E27FC236}">
                    <a16:creationId xmlns:a16="http://schemas.microsoft.com/office/drawing/2014/main" id="{9691E6EB-154C-4450-97F7-EB7DFE39128E}"/>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4032" name="Line 29">
                <a:extLst>
                  <a:ext uri="{FF2B5EF4-FFF2-40B4-BE49-F238E27FC236}">
                    <a16:creationId xmlns:a16="http://schemas.microsoft.com/office/drawing/2014/main" id="{15F8B2DD-5F50-451E-A6FB-1345613407FB}"/>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24026" name="Group 30">
              <a:extLst>
                <a:ext uri="{FF2B5EF4-FFF2-40B4-BE49-F238E27FC236}">
                  <a16:creationId xmlns:a16="http://schemas.microsoft.com/office/drawing/2014/main" id="{8164D2E4-21E5-4231-9003-F201E16285E9}"/>
                </a:ext>
              </a:extLst>
            </p:cNvPr>
            <p:cNvGrpSpPr>
              <a:grpSpLocks/>
            </p:cNvGrpSpPr>
            <p:nvPr/>
          </p:nvGrpSpPr>
          <p:grpSpPr bwMode="auto">
            <a:xfrm flipV="1">
              <a:off x="3686" y="243"/>
              <a:ext cx="177" cy="66"/>
              <a:chOff x="2848" y="848"/>
              <a:chExt cx="140" cy="98"/>
            </a:xfrm>
          </p:grpSpPr>
          <p:sp>
            <p:nvSpPr>
              <p:cNvPr id="424027" name="Line 31">
                <a:extLst>
                  <a:ext uri="{FF2B5EF4-FFF2-40B4-BE49-F238E27FC236}">
                    <a16:creationId xmlns:a16="http://schemas.microsoft.com/office/drawing/2014/main" id="{E680735C-5E14-4A28-86D2-536EA6F6CB46}"/>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4028" name="Line 32">
                <a:extLst>
                  <a:ext uri="{FF2B5EF4-FFF2-40B4-BE49-F238E27FC236}">
                    <a16:creationId xmlns:a16="http://schemas.microsoft.com/office/drawing/2014/main" id="{D864FC90-2A04-4AE1-BBED-48E42F5C34B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4029" name="Line 33">
                <a:extLst>
                  <a:ext uri="{FF2B5EF4-FFF2-40B4-BE49-F238E27FC236}">
                    <a16:creationId xmlns:a16="http://schemas.microsoft.com/office/drawing/2014/main" id="{4BA998E2-36D1-4961-AC29-4F5B7E522E8A}"/>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23958" name="Line 34">
            <a:extLst>
              <a:ext uri="{FF2B5EF4-FFF2-40B4-BE49-F238E27FC236}">
                <a16:creationId xmlns:a16="http://schemas.microsoft.com/office/drawing/2014/main" id="{82EB1F5C-FE3E-450D-9C89-600E9EC31906}"/>
              </a:ext>
            </a:extLst>
          </p:cNvPr>
          <p:cNvSpPr>
            <a:spLocks noChangeShapeType="1"/>
          </p:cNvSpPr>
          <p:nvPr/>
        </p:nvSpPr>
        <p:spPr bwMode="auto">
          <a:xfrm flipH="1">
            <a:off x="4378325" y="4667250"/>
            <a:ext cx="0" cy="7048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59" name="Line 35">
            <a:extLst>
              <a:ext uri="{FF2B5EF4-FFF2-40B4-BE49-F238E27FC236}">
                <a16:creationId xmlns:a16="http://schemas.microsoft.com/office/drawing/2014/main" id="{B8305B96-842A-4A80-9784-6F859BA0D886}"/>
              </a:ext>
            </a:extLst>
          </p:cNvPr>
          <p:cNvSpPr>
            <a:spLocks noChangeShapeType="1"/>
          </p:cNvSpPr>
          <p:nvPr/>
        </p:nvSpPr>
        <p:spPr bwMode="auto">
          <a:xfrm flipH="1" flipV="1">
            <a:off x="3859213" y="5372100"/>
            <a:ext cx="1019175" cy="4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60" name="Line 36">
            <a:extLst>
              <a:ext uri="{FF2B5EF4-FFF2-40B4-BE49-F238E27FC236}">
                <a16:creationId xmlns:a16="http://schemas.microsoft.com/office/drawing/2014/main" id="{CC8015E1-31FA-4DA0-A420-8E017895B6AD}"/>
              </a:ext>
            </a:extLst>
          </p:cNvPr>
          <p:cNvSpPr>
            <a:spLocks noChangeShapeType="1"/>
          </p:cNvSpPr>
          <p:nvPr/>
        </p:nvSpPr>
        <p:spPr bwMode="auto">
          <a:xfrm flipH="1" flipV="1">
            <a:off x="3870325" y="5387975"/>
            <a:ext cx="3175" cy="1698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61" name="Line 37">
            <a:extLst>
              <a:ext uri="{FF2B5EF4-FFF2-40B4-BE49-F238E27FC236}">
                <a16:creationId xmlns:a16="http://schemas.microsoft.com/office/drawing/2014/main" id="{6D4C5A51-4147-4B92-8DFE-66D2353944AA}"/>
              </a:ext>
            </a:extLst>
          </p:cNvPr>
          <p:cNvSpPr>
            <a:spLocks noChangeShapeType="1"/>
          </p:cNvSpPr>
          <p:nvPr/>
        </p:nvSpPr>
        <p:spPr bwMode="auto">
          <a:xfrm flipH="1" flipV="1">
            <a:off x="4865688" y="5373688"/>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423962" name="Object 38">
            <a:extLst>
              <a:ext uri="{FF2B5EF4-FFF2-40B4-BE49-F238E27FC236}">
                <a16:creationId xmlns:a16="http://schemas.microsoft.com/office/drawing/2014/main" id="{645FDE33-D1BB-4D5E-89EF-A3A8B3774305}"/>
              </a:ext>
            </a:extLst>
          </p:cNvPr>
          <p:cNvGraphicFramePr>
            <a:graphicFrameLocks noChangeAspect="1"/>
          </p:cNvGraphicFramePr>
          <p:nvPr/>
        </p:nvGraphicFramePr>
        <p:xfrm>
          <a:off x="4413250" y="5475288"/>
          <a:ext cx="584200" cy="463550"/>
        </p:xfrm>
        <a:graphic>
          <a:graphicData uri="http://schemas.openxmlformats.org/presentationml/2006/ole">
            <mc:AlternateContent xmlns:mc="http://schemas.openxmlformats.org/markup-compatibility/2006">
              <mc:Choice xmlns:v="urn:schemas-microsoft-com:vml" Requires="v">
                <p:oleObj spid="_x0000_s424057" name="Clip" r:id="rId7" imgW="1307263" imgH="1084139" progId="MS_ClipArt_Gallery.2">
                  <p:embed/>
                </p:oleObj>
              </mc:Choice>
              <mc:Fallback>
                <p:oleObj name="Clip" r:id="rId7" imgW="1307263" imgH="1084139" progId="MS_ClipArt_Gallery.2">
                  <p:embed/>
                  <p:pic>
                    <p:nvPicPr>
                      <p:cNvPr id="0" name="Object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3250" y="5475288"/>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3963" name="Object 39">
            <a:extLst>
              <a:ext uri="{FF2B5EF4-FFF2-40B4-BE49-F238E27FC236}">
                <a16:creationId xmlns:a16="http://schemas.microsoft.com/office/drawing/2014/main" id="{B75C8CE6-8B00-4630-A98B-1FF8499C348A}"/>
              </a:ext>
            </a:extLst>
          </p:cNvPr>
          <p:cNvGraphicFramePr>
            <a:graphicFrameLocks noChangeAspect="1"/>
          </p:cNvGraphicFramePr>
          <p:nvPr/>
        </p:nvGraphicFramePr>
        <p:xfrm>
          <a:off x="3765550" y="5489575"/>
          <a:ext cx="584200" cy="463550"/>
        </p:xfrm>
        <a:graphic>
          <a:graphicData uri="http://schemas.openxmlformats.org/presentationml/2006/ole">
            <mc:AlternateContent xmlns:mc="http://schemas.openxmlformats.org/markup-compatibility/2006">
              <mc:Choice xmlns:v="urn:schemas-microsoft-com:vml" Requires="v">
                <p:oleObj spid="_x0000_s424058" name="Clip" r:id="rId8" imgW="1307263" imgH="1084139" progId="MS_ClipArt_Gallery.2">
                  <p:embed/>
                </p:oleObj>
              </mc:Choice>
              <mc:Fallback>
                <p:oleObj name="Clip" r:id="rId8" imgW="1307263" imgH="1084139" progId="MS_ClipArt_Gallery.2">
                  <p:embed/>
                  <p:pic>
                    <p:nvPicPr>
                      <p:cNvPr id="0" name="Object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5550" y="5489575"/>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3964" name="Text Box 40">
            <a:extLst>
              <a:ext uri="{FF2B5EF4-FFF2-40B4-BE49-F238E27FC236}">
                <a16:creationId xmlns:a16="http://schemas.microsoft.com/office/drawing/2014/main" id="{79AD0AD3-86BF-4608-97FE-150A302A212B}"/>
              </a:ext>
            </a:extLst>
          </p:cNvPr>
          <p:cNvSpPr txBox="1">
            <a:spLocks noChangeArrowheads="1"/>
          </p:cNvSpPr>
          <p:nvPr/>
        </p:nvSpPr>
        <p:spPr bwMode="auto">
          <a:xfrm>
            <a:off x="4813300" y="5260975"/>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223.1.2.2</a:t>
            </a:r>
            <a:endParaRPr lang="en-US" altLang="en-US" sz="2400"/>
          </a:p>
        </p:txBody>
      </p:sp>
      <p:sp>
        <p:nvSpPr>
          <p:cNvPr id="423965" name="Text Box 41">
            <a:extLst>
              <a:ext uri="{FF2B5EF4-FFF2-40B4-BE49-F238E27FC236}">
                <a16:creationId xmlns:a16="http://schemas.microsoft.com/office/drawing/2014/main" id="{087C7892-234D-4D17-BAA7-85F015ABC7CF}"/>
              </a:ext>
            </a:extLst>
          </p:cNvPr>
          <p:cNvSpPr txBox="1">
            <a:spLocks noChangeArrowheads="1"/>
          </p:cNvSpPr>
          <p:nvPr/>
        </p:nvSpPr>
        <p:spPr bwMode="auto">
          <a:xfrm>
            <a:off x="2917825" y="52562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223.1.2.1</a:t>
            </a:r>
            <a:endParaRPr lang="en-US" altLang="en-US" sz="2400"/>
          </a:p>
        </p:txBody>
      </p:sp>
      <p:sp>
        <p:nvSpPr>
          <p:cNvPr id="423966" name="Rectangle 42">
            <a:extLst>
              <a:ext uri="{FF2B5EF4-FFF2-40B4-BE49-F238E27FC236}">
                <a16:creationId xmlns:a16="http://schemas.microsoft.com/office/drawing/2014/main" id="{152D0BF7-9557-4F6B-8874-79D629C8575C}"/>
              </a:ext>
            </a:extLst>
          </p:cNvPr>
          <p:cNvSpPr>
            <a:spLocks noChangeArrowheads="1"/>
          </p:cNvSpPr>
          <p:nvPr/>
        </p:nvSpPr>
        <p:spPr bwMode="auto">
          <a:xfrm>
            <a:off x="4319588" y="4767263"/>
            <a:ext cx="128587"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23967" name="Text Box 43">
            <a:extLst>
              <a:ext uri="{FF2B5EF4-FFF2-40B4-BE49-F238E27FC236}">
                <a16:creationId xmlns:a16="http://schemas.microsoft.com/office/drawing/2014/main" id="{CCBB78F7-CB47-41E8-B8DB-217047B1B3C1}"/>
              </a:ext>
            </a:extLst>
          </p:cNvPr>
          <p:cNvSpPr txBox="1">
            <a:spLocks noChangeArrowheads="1"/>
          </p:cNvSpPr>
          <p:nvPr/>
        </p:nvSpPr>
        <p:spPr bwMode="auto">
          <a:xfrm>
            <a:off x="3876675" y="47069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223.1.2.6</a:t>
            </a:r>
            <a:endParaRPr lang="en-US" altLang="en-US" sz="2400"/>
          </a:p>
        </p:txBody>
      </p:sp>
      <p:sp>
        <p:nvSpPr>
          <p:cNvPr id="423968" name="Freeform 44">
            <a:extLst>
              <a:ext uri="{FF2B5EF4-FFF2-40B4-BE49-F238E27FC236}">
                <a16:creationId xmlns:a16="http://schemas.microsoft.com/office/drawing/2014/main" id="{165C0C89-4C93-40EE-989C-F81686E1E67B}"/>
              </a:ext>
            </a:extLst>
          </p:cNvPr>
          <p:cNvSpPr>
            <a:spLocks/>
          </p:cNvSpPr>
          <p:nvPr/>
        </p:nvSpPr>
        <p:spPr bwMode="auto">
          <a:xfrm>
            <a:off x="6651625" y="4583113"/>
            <a:ext cx="1539875" cy="1490662"/>
          </a:xfrm>
          <a:custGeom>
            <a:avLst/>
            <a:gdLst>
              <a:gd name="T0" fmla="*/ 2147483646 w 970"/>
              <a:gd name="T1" fmla="*/ 2147483646 h 939"/>
              <a:gd name="T2" fmla="*/ 2147483646 w 970"/>
              <a:gd name="T3" fmla="*/ 2147483646 h 939"/>
              <a:gd name="T4" fmla="*/ 2147483646 w 970"/>
              <a:gd name="T5" fmla="*/ 2147483646 h 939"/>
              <a:gd name="T6" fmla="*/ 2147483646 w 970"/>
              <a:gd name="T7" fmla="*/ 2147483646 h 939"/>
              <a:gd name="T8" fmla="*/ 2147483646 w 970"/>
              <a:gd name="T9" fmla="*/ 2147483646 h 939"/>
              <a:gd name="T10" fmla="*/ 2147483646 w 970"/>
              <a:gd name="T11" fmla="*/ 2147483646 h 939"/>
              <a:gd name="T12" fmla="*/ 2147483646 w 970"/>
              <a:gd name="T13" fmla="*/ 2147483646 h 939"/>
              <a:gd name="T14" fmla="*/ 2147483646 w 970"/>
              <a:gd name="T15" fmla="*/ 2147483646 h 939"/>
              <a:gd name="T16" fmla="*/ 2147483646 w 970"/>
              <a:gd name="T17" fmla="*/ 2147483646 h 939"/>
              <a:gd name="T18" fmla="*/ 2147483646 w 970"/>
              <a:gd name="T19" fmla="*/ 2147483646 h 939"/>
              <a:gd name="T20" fmla="*/ 2147483646 w 970"/>
              <a:gd name="T21" fmla="*/ 2147483646 h 939"/>
              <a:gd name="T22" fmla="*/ 2147483646 w 970"/>
              <a:gd name="T23" fmla="*/ 2147483646 h 939"/>
              <a:gd name="T24" fmla="*/ 2147483646 w 970"/>
              <a:gd name="T25" fmla="*/ 2147483646 h 9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0"/>
              <a:gd name="T40" fmla="*/ 0 h 939"/>
              <a:gd name="T41" fmla="*/ 970 w 970"/>
              <a:gd name="T42" fmla="*/ 939 h 9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423969" name="Group 45">
            <a:extLst>
              <a:ext uri="{FF2B5EF4-FFF2-40B4-BE49-F238E27FC236}">
                <a16:creationId xmlns:a16="http://schemas.microsoft.com/office/drawing/2014/main" id="{DB20CE7B-2D65-402F-88F9-0DE50BB765AA}"/>
              </a:ext>
            </a:extLst>
          </p:cNvPr>
          <p:cNvGrpSpPr>
            <a:grpSpLocks/>
          </p:cNvGrpSpPr>
          <p:nvPr/>
        </p:nvGrpSpPr>
        <p:grpSpPr bwMode="auto">
          <a:xfrm>
            <a:off x="7088188" y="4294188"/>
            <a:ext cx="711200" cy="381000"/>
            <a:chOff x="3600" y="219"/>
            <a:chExt cx="360" cy="175"/>
          </a:xfrm>
        </p:grpSpPr>
        <p:sp>
          <p:nvSpPr>
            <p:cNvPr id="424007" name="Oval 46">
              <a:extLst>
                <a:ext uri="{FF2B5EF4-FFF2-40B4-BE49-F238E27FC236}">
                  <a16:creationId xmlns:a16="http://schemas.microsoft.com/office/drawing/2014/main" id="{B7D17FC9-DB46-4F35-A7AD-50A42A833EF6}"/>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24008" name="Line 47">
              <a:extLst>
                <a:ext uri="{FF2B5EF4-FFF2-40B4-BE49-F238E27FC236}">
                  <a16:creationId xmlns:a16="http://schemas.microsoft.com/office/drawing/2014/main" id="{34271BFB-2824-4CA5-8FFA-73B2B3207FF4}"/>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4009" name="Line 48">
              <a:extLst>
                <a:ext uri="{FF2B5EF4-FFF2-40B4-BE49-F238E27FC236}">
                  <a16:creationId xmlns:a16="http://schemas.microsoft.com/office/drawing/2014/main" id="{AE067235-F9D1-4324-92AD-4520F4CDFCE7}"/>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4010" name="Rectangle 49">
              <a:extLst>
                <a:ext uri="{FF2B5EF4-FFF2-40B4-BE49-F238E27FC236}">
                  <a16:creationId xmlns:a16="http://schemas.microsoft.com/office/drawing/2014/main" id="{E40FAE72-FA60-4C46-B359-E62F9CE4EFF4}"/>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24011" name="Oval 50">
              <a:extLst>
                <a:ext uri="{FF2B5EF4-FFF2-40B4-BE49-F238E27FC236}">
                  <a16:creationId xmlns:a16="http://schemas.microsoft.com/office/drawing/2014/main" id="{F33CBD88-05F9-4B8F-9EB4-8F399C102A35}"/>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424012" name="Group 51">
              <a:extLst>
                <a:ext uri="{FF2B5EF4-FFF2-40B4-BE49-F238E27FC236}">
                  <a16:creationId xmlns:a16="http://schemas.microsoft.com/office/drawing/2014/main" id="{05CBC777-034D-4F51-961A-77AA4F1E44F2}"/>
                </a:ext>
              </a:extLst>
            </p:cNvPr>
            <p:cNvGrpSpPr>
              <a:grpSpLocks/>
            </p:cNvGrpSpPr>
            <p:nvPr/>
          </p:nvGrpSpPr>
          <p:grpSpPr bwMode="auto">
            <a:xfrm>
              <a:off x="3686" y="244"/>
              <a:ext cx="177" cy="66"/>
              <a:chOff x="2848" y="848"/>
              <a:chExt cx="140" cy="98"/>
            </a:xfrm>
          </p:grpSpPr>
          <p:sp>
            <p:nvSpPr>
              <p:cNvPr id="424017" name="Line 52">
                <a:extLst>
                  <a:ext uri="{FF2B5EF4-FFF2-40B4-BE49-F238E27FC236}">
                    <a16:creationId xmlns:a16="http://schemas.microsoft.com/office/drawing/2014/main" id="{79E8BA43-9523-4CDC-8E33-9F22E3F37756}"/>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4018" name="Line 53">
                <a:extLst>
                  <a:ext uri="{FF2B5EF4-FFF2-40B4-BE49-F238E27FC236}">
                    <a16:creationId xmlns:a16="http://schemas.microsoft.com/office/drawing/2014/main" id="{48BD5C75-B783-4075-9189-14F7D9428C67}"/>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4019" name="Line 54">
                <a:extLst>
                  <a:ext uri="{FF2B5EF4-FFF2-40B4-BE49-F238E27FC236}">
                    <a16:creationId xmlns:a16="http://schemas.microsoft.com/office/drawing/2014/main" id="{4D941F43-0B2C-47F1-A40F-EC82E2369095}"/>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24013" name="Group 55">
              <a:extLst>
                <a:ext uri="{FF2B5EF4-FFF2-40B4-BE49-F238E27FC236}">
                  <a16:creationId xmlns:a16="http://schemas.microsoft.com/office/drawing/2014/main" id="{7FE98E3B-22ED-4615-998C-7530D9715904}"/>
                </a:ext>
              </a:extLst>
            </p:cNvPr>
            <p:cNvGrpSpPr>
              <a:grpSpLocks/>
            </p:cNvGrpSpPr>
            <p:nvPr/>
          </p:nvGrpSpPr>
          <p:grpSpPr bwMode="auto">
            <a:xfrm flipV="1">
              <a:off x="3686" y="243"/>
              <a:ext cx="177" cy="66"/>
              <a:chOff x="2848" y="848"/>
              <a:chExt cx="140" cy="98"/>
            </a:xfrm>
          </p:grpSpPr>
          <p:sp>
            <p:nvSpPr>
              <p:cNvPr id="424014" name="Line 56">
                <a:extLst>
                  <a:ext uri="{FF2B5EF4-FFF2-40B4-BE49-F238E27FC236}">
                    <a16:creationId xmlns:a16="http://schemas.microsoft.com/office/drawing/2014/main" id="{F78B49CA-FA4B-4E48-B59A-484B9C0346C3}"/>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4015" name="Line 57">
                <a:extLst>
                  <a:ext uri="{FF2B5EF4-FFF2-40B4-BE49-F238E27FC236}">
                    <a16:creationId xmlns:a16="http://schemas.microsoft.com/office/drawing/2014/main" id="{FF390963-2C0D-48D8-A868-3B2E4411483C}"/>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4016" name="Line 58">
                <a:extLst>
                  <a:ext uri="{FF2B5EF4-FFF2-40B4-BE49-F238E27FC236}">
                    <a16:creationId xmlns:a16="http://schemas.microsoft.com/office/drawing/2014/main" id="{88F50F0F-44B5-45E0-BB75-89E7F42B1E47}"/>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23970" name="Line 59">
            <a:extLst>
              <a:ext uri="{FF2B5EF4-FFF2-40B4-BE49-F238E27FC236}">
                <a16:creationId xmlns:a16="http://schemas.microsoft.com/office/drawing/2014/main" id="{046F8021-5358-495C-BCCA-581FA2C2BE6C}"/>
              </a:ext>
            </a:extLst>
          </p:cNvPr>
          <p:cNvSpPr>
            <a:spLocks noChangeShapeType="1"/>
          </p:cNvSpPr>
          <p:nvPr/>
        </p:nvSpPr>
        <p:spPr bwMode="auto">
          <a:xfrm flipH="1">
            <a:off x="7407275" y="4686300"/>
            <a:ext cx="0" cy="7048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1" name="Line 60">
            <a:extLst>
              <a:ext uri="{FF2B5EF4-FFF2-40B4-BE49-F238E27FC236}">
                <a16:creationId xmlns:a16="http://schemas.microsoft.com/office/drawing/2014/main" id="{1F7EA75C-5253-4EA2-A685-A8FDE087C7DE}"/>
              </a:ext>
            </a:extLst>
          </p:cNvPr>
          <p:cNvSpPr>
            <a:spLocks noChangeShapeType="1"/>
          </p:cNvSpPr>
          <p:nvPr/>
        </p:nvSpPr>
        <p:spPr bwMode="auto">
          <a:xfrm flipH="1" flipV="1">
            <a:off x="6888163" y="5391150"/>
            <a:ext cx="1019175" cy="4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2" name="Line 61">
            <a:extLst>
              <a:ext uri="{FF2B5EF4-FFF2-40B4-BE49-F238E27FC236}">
                <a16:creationId xmlns:a16="http://schemas.microsoft.com/office/drawing/2014/main" id="{C280516D-C77B-48D0-800F-E0D8D95336C5}"/>
              </a:ext>
            </a:extLst>
          </p:cNvPr>
          <p:cNvSpPr>
            <a:spLocks noChangeShapeType="1"/>
          </p:cNvSpPr>
          <p:nvPr/>
        </p:nvSpPr>
        <p:spPr bwMode="auto">
          <a:xfrm flipH="1" flipV="1">
            <a:off x="6899275" y="5407025"/>
            <a:ext cx="3175" cy="1698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73" name="Line 62">
            <a:extLst>
              <a:ext uri="{FF2B5EF4-FFF2-40B4-BE49-F238E27FC236}">
                <a16:creationId xmlns:a16="http://schemas.microsoft.com/office/drawing/2014/main" id="{173BA5E8-664B-426E-8555-E838CF7FE9FB}"/>
              </a:ext>
            </a:extLst>
          </p:cNvPr>
          <p:cNvSpPr>
            <a:spLocks noChangeShapeType="1"/>
          </p:cNvSpPr>
          <p:nvPr/>
        </p:nvSpPr>
        <p:spPr bwMode="auto">
          <a:xfrm flipH="1" flipV="1">
            <a:off x="7894638" y="5392738"/>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423974" name="Object 63">
            <a:extLst>
              <a:ext uri="{FF2B5EF4-FFF2-40B4-BE49-F238E27FC236}">
                <a16:creationId xmlns:a16="http://schemas.microsoft.com/office/drawing/2014/main" id="{E6C9EFD8-1853-42DA-A4DA-F4661345B10B}"/>
              </a:ext>
            </a:extLst>
          </p:cNvPr>
          <p:cNvGraphicFramePr>
            <a:graphicFrameLocks noChangeAspect="1"/>
          </p:cNvGraphicFramePr>
          <p:nvPr/>
        </p:nvGraphicFramePr>
        <p:xfrm>
          <a:off x="7442200" y="5494338"/>
          <a:ext cx="584200" cy="463550"/>
        </p:xfrm>
        <a:graphic>
          <a:graphicData uri="http://schemas.openxmlformats.org/presentationml/2006/ole">
            <mc:AlternateContent xmlns:mc="http://schemas.openxmlformats.org/markup-compatibility/2006">
              <mc:Choice xmlns:v="urn:schemas-microsoft-com:vml" Requires="v">
                <p:oleObj spid="_x0000_s424059" name="Clip" r:id="rId9" imgW="1307263" imgH="1084139" progId="MS_ClipArt_Gallery.2">
                  <p:embed/>
                </p:oleObj>
              </mc:Choice>
              <mc:Fallback>
                <p:oleObj name="Clip" r:id="rId9" imgW="1307263" imgH="1084139" progId="MS_ClipArt_Gallery.2">
                  <p:embed/>
                  <p:pic>
                    <p:nvPicPr>
                      <p:cNvPr id="0" name="Object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2200" y="5494338"/>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3975" name="Object 64">
            <a:extLst>
              <a:ext uri="{FF2B5EF4-FFF2-40B4-BE49-F238E27FC236}">
                <a16:creationId xmlns:a16="http://schemas.microsoft.com/office/drawing/2014/main" id="{E196DD8C-3CDC-455F-9626-2DA77570D5F4}"/>
              </a:ext>
            </a:extLst>
          </p:cNvPr>
          <p:cNvGraphicFramePr>
            <a:graphicFrameLocks noChangeAspect="1"/>
          </p:cNvGraphicFramePr>
          <p:nvPr/>
        </p:nvGraphicFramePr>
        <p:xfrm>
          <a:off x="6794500" y="5508625"/>
          <a:ext cx="584200" cy="463550"/>
        </p:xfrm>
        <a:graphic>
          <a:graphicData uri="http://schemas.openxmlformats.org/presentationml/2006/ole">
            <mc:AlternateContent xmlns:mc="http://schemas.openxmlformats.org/markup-compatibility/2006">
              <mc:Choice xmlns:v="urn:schemas-microsoft-com:vml" Requires="v">
                <p:oleObj spid="_x0000_s424060" name="Clip" r:id="rId10" imgW="1307263" imgH="1084139" progId="MS_ClipArt_Gallery.2">
                  <p:embed/>
                </p:oleObj>
              </mc:Choice>
              <mc:Fallback>
                <p:oleObj name="Clip" r:id="rId10" imgW="1307263" imgH="1084139" progId="MS_ClipArt_Gallery.2">
                  <p:embed/>
                  <p:pic>
                    <p:nvPicPr>
                      <p:cNvPr id="0" name="Object 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4500" y="5508625"/>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3976" name="Text Box 65">
            <a:extLst>
              <a:ext uri="{FF2B5EF4-FFF2-40B4-BE49-F238E27FC236}">
                <a16:creationId xmlns:a16="http://schemas.microsoft.com/office/drawing/2014/main" id="{BFBC07C6-FEF8-4ED6-BBDA-6110713119EB}"/>
              </a:ext>
            </a:extLst>
          </p:cNvPr>
          <p:cNvSpPr txBox="1">
            <a:spLocks noChangeArrowheads="1"/>
          </p:cNvSpPr>
          <p:nvPr/>
        </p:nvSpPr>
        <p:spPr bwMode="auto">
          <a:xfrm>
            <a:off x="7842250" y="5280025"/>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223.1.3.2</a:t>
            </a:r>
            <a:endParaRPr lang="en-US" altLang="en-US" sz="2400"/>
          </a:p>
        </p:txBody>
      </p:sp>
      <p:sp>
        <p:nvSpPr>
          <p:cNvPr id="423977" name="Text Box 66">
            <a:extLst>
              <a:ext uri="{FF2B5EF4-FFF2-40B4-BE49-F238E27FC236}">
                <a16:creationId xmlns:a16="http://schemas.microsoft.com/office/drawing/2014/main" id="{84AA3768-024F-4DB7-8D16-DEB32BB0CB19}"/>
              </a:ext>
            </a:extLst>
          </p:cNvPr>
          <p:cNvSpPr txBox="1">
            <a:spLocks noChangeArrowheads="1"/>
          </p:cNvSpPr>
          <p:nvPr/>
        </p:nvSpPr>
        <p:spPr bwMode="auto">
          <a:xfrm>
            <a:off x="5946775" y="52752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223.1.3.1</a:t>
            </a:r>
            <a:endParaRPr lang="en-US" altLang="en-US" sz="2400"/>
          </a:p>
        </p:txBody>
      </p:sp>
      <p:sp>
        <p:nvSpPr>
          <p:cNvPr id="423978" name="Rectangle 67">
            <a:extLst>
              <a:ext uri="{FF2B5EF4-FFF2-40B4-BE49-F238E27FC236}">
                <a16:creationId xmlns:a16="http://schemas.microsoft.com/office/drawing/2014/main" id="{5AD964BE-0567-4978-B2FC-44A5B9F83534}"/>
              </a:ext>
            </a:extLst>
          </p:cNvPr>
          <p:cNvSpPr>
            <a:spLocks noChangeArrowheads="1"/>
          </p:cNvSpPr>
          <p:nvPr/>
        </p:nvSpPr>
        <p:spPr bwMode="auto">
          <a:xfrm>
            <a:off x="7348538" y="4786313"/>
            <a:ext cx="128587"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23979" name="Text Box 68">
            <a:extLst>
              <a:ext uri="{FF2B5EF4-FFF2-40B4-BE49-F238E27FC236}">
                <a16:creationId xmlns:a16="http://schemas.microsoft.com/office/drawing/2014/main" id="{14901D4A-C3D1-4215-AFE7-3E2FBBC27E0B}"/>
              </a:ext>
            </a:extLst>
          </p:cNvPr>
          <p:cNvSpPr txBox="1">
            <a:spLocks noChangeArrowheads="1"/>
          </p:cNvSpPr>
          <p:nvPr/>
        </p:nvSpPr>
        <p:spPr bwMode="auto">
          <a:xfrm>
            <a:off x="6899275" y="4751388"/>
            <a:ext cx="1144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223.1.3.27</a:t>
            </a:r>
            <a:endParaRPr lang="en-US" altLang="en-US" sz="2400"/>
          </a:p>
        </p:txBody>
      </p:sp>
      <p:grpSp>
        <p:nvGrpSpPr>
          <p:cNvPr id="423980" name="Group 69">
            <a:extLst>
              <a:ext uri="{FF2B5EF4-FFF2-40B4-BE49-F238E27FC236}">
                <a16:creationId xmlns:a16="http://schemas.microsoft.com/office/drawing/2014/main" id="{084EE15F-AE97-48BE-9790-7EB2F7F8A0CD}"/>
              </a:ext>
            </a:extLst>
          </p:cNvPr>
          <p:cNvGrpSpPr>
            <a:grpSpLocks/>
          </p:cNvGrpSpPr>
          <p:nvPr/>
        </p:nvGrpSpPr>
        <p:grpSpPr bwMode="auto">
          <a:xfrm>
            <a:off x="5526088" y="2389188"/>
            <a:ext cx="711200" cy="381000"/>
            <a:chOff x="3600" y="219"/>
            <a:chExt cx="360" cy="175"/>
          </a:xfrm>
        </p:grpSpPr>
        <p:sp>
          <p:nvSpPr>
            <p:cNvPr id="423994" name="Oval 70">
              <a:extLst>
                <a:ext uri="{FF2B5EF4-FFF2-40B4-BE49-F238E27FC236}">
                  <a16:creationId xmlns:a16="http://schemas.microsoft.com/office/drawing/2014/main" id="{7E693967-705E-4B53-8BBE-454683ABA5ED}"/>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23995" name="Line 71">
              <a:extLst>
                <a:ext uri="{FF2B5EF4-FFF2-40B4-BE49-F238E27FC236}">
                  <a16:creationId xmlns:a16="http://schemas.microsoft.com/office/drawing/2014/main" id="{C3730EDA-BAFB-4DAD-A987-E7EF8DD864D2}"/>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96" name="Line 72">
              <a:extLst>
                <a:ext uri="{FF2B5EF4-FFF2-40B4-BE49-F238E27FC236}">
                  <a16:creationId xmlns:a16="http://schemas.microsoft.com/office/drawing/2014/main" id="{AC0A7294-A975-4CB7-AA75-3733133968B6}"/>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97" name="Rectangle 73">
              <a:extLst>
                <a:ext uri="{FF2B5EF4-FFF2-40B4-BE49-F238E27FC236}">
                  <a16:creationId xmlns:a16="http://schemas.microsoft.com/office/drawing/2014/main" id="{54200281-6E52-4926-BA7B-932A4D8A8363}"/>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423998" name="Oval 74">
              <a:extLst>
                <a:ext uri="{FF2B5EF4-FFF2-40B4-BE49-F238E27FC236}">
                  <a16:creationId xmlns:a16="http://schemas.microsoft.com/office/drawing/2014/main" id="{FDCBD6EF-D012-4592-9218-2448DFF84DE0}"/>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423999" name="Group 75">
              <a:extLst>
                <a:ext uri="{FF2B5EF4-FFF2-40B4-BE49-F238E27FC236}">
                  <a16:creationId xmlns:a16="http://schemas.microsoft.com/office/drawing/2014/main" id="{2F6CAB0C-3A69-4275-B65E-BC3F9BAA0603}"/>
                </a:ext>
              </a:extLst>
            </p:cNvPr>
            <p:cNvGrpSpPr>
              <a:grpSpLocks/>
            </p:cNvGrpSpPr>
            <p:nvPr/>
          </p:nvGrpSpPr>
          <p:grpSpPr bwMode="auto">
            <a:xfrm>
              <a:off x="3686" y="244"/>
              <a:ext cx="177" cy="66"/>
              <a:chOff x="2848" y="848"/>
              <a:chExt cx="140" cy="98"/>
            </a:xfrm>
          </p:grpSpPr>
          <p:sp>
            <p:nvSpPr>
              <p:cNvPr id="424004" name="Line 76">
                <a:extLst>
                  <a:ext uri="{FF2B5EF4-FFF2-40B4-BE49-F238E27FC236}">
                    <a16:creationId xmlns:a16="http://schemas.microsoft.com/office/drawing/2014/main" id="{445134FE-E36E-4450-91B1-1C4FF9B74EA9}"/>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4005" name="Line 77">
                <a:extLst>
                  <a:ext uri="{FF2B5EF4-FFF2-40B4-BE49-F238E27FC236}">
                    <a16:creationId xmlns:a16="http://schemas.microsoft.com/office/drawing/2014/main" id="{1B0E9298-4704-4FD2-B91A-1D105DBECEA0}"/>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4006" name="Line 78">
                <a:extLst>
                  <a:ext uri="{FF2B5EF4-FFF2-40B4-BE49-F238E27FC236}">
                    <a16:creationId xmlns:a16="http://schemas.microsoft.com/office/drawing/2014/main" id="{ACFC6B55-CF65-462A-98FB-2475F5CB7953}"/>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24000" name="Group 79">
              <a:extLst>
                <a:ext uri="{FF2B5EF4-FFF2-40B4-BE49-F238E27FC236}">
                  <a16:creationId xmlns:a16="http://schemas.microsoft.com/office/drawing/2014/main" id="{748A18B9-D43C-49C8-B957-BC684804C2B2}"/>
                </a:ext>
              </a:extLst>
            </p:cNvPr>
            <p:cNvGrpSpPr>
              <a:grpSpLocks/>
            </p:cNvGrpSpPr>
            <p:nvPr/>
          </p:nvGrpSpPr>
          <p:grpSpPr bwMode="auto">
            <a:xfrm flipV="1">
              <a:off x="3686" y="243"/>
              <a:ext cx="177" cy="66"/>
              <a:chOff x="2848" y="848"/>
              <a:chExt cx="140" cy="98"/>
            </a:xfrm>
          </p:grpSpPr>
          <p:sp>
            <p:nvSpPr>
              <p:cNvPr id="424001" name="Line 80">
                <a:extLst>
                  <a:ext uri="{FF2B5EF4-FFF2-40B4-BE49-F238E27FC236}">
                    <a16:creationId xmlns:a16="http://schemas.microsoft.com/office/drawing/2014/main" id="{28065D0A-D5E6-4E70-A3A7-617716FDF855}"/>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4002" name="Line 81">
                <a:extLst>
                  <a:ext uri="{FF2B5EF4-FFF2-40B4-BE49-F238E27FC236}">
                    <a16:creationId xmlns:a16="http://schemas.microsoft.com/office/drawing/2014/main" id="{0CE17294-370F-423D-A82B-CC6A4DE576E3}"/>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4003" name="Line 82">
                <a:extLst>
                  <a:ext uri="{FF2B5EF4-FFF2-40B4-BE49-F238E27FC236}">
                    <a16:creationId xmlns:a16="http://schemas.microsoft.com/office/drawing/2014/main" id="{B37037DB-A107-4FA5-94AF-0E3081385C01}"/>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423981" name="Line 83">
            <a:extLst>
              <a:ext uri="{FF2B5EF4-FFF2-40B4-BE49-F238E27FC236}">
                <a16:creationId xmlns:a16="http://schemas.microsoft.com/office/drawing/2014/main" id="{EB9BF8F5-728B-494B-B946-1F706A5C7989}"/>
              </a:ext>
            </a:extLst>
          </p:cNvPr>
          <p:cNvSpPr>
            <a:spLocks noChangeShapeType="1"/>
          </p:cNvSpPr>
          <p:nvPr/>
        </p:nvSpPr>
        <p:spPr bwMode="auto">
          <a:xfrm flipH="1" flipV="1">
            <a:off x="6108700" y="1306513"/>
            <a:ext cx="3175" cy="2651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2" name="Rectangle 84">
            <a:extLst>
              <a:ext uri="{FF2B5EF4-FFF2-40B4-BE49-F238E27FC236}">
                <a16:creationId xmlns:a16="http://schemas.microsoft.com/office/drawing/2014/main" id="{759E2C6A-BCCE-4D06-AEF3-56DFCE406956}"/>
              </a:ext>
            </a:extLst>
          </p:cNvPr>
          <p:cNvSpPr>
            <a:spLocks noChangeArrowheads="1"/>
          </p:cNvSpPr>
          <p:nvPr/>
        </p:nvSpPr>
        <p:spPr bwMode="auto">
          <a:xfrm>
            <a:off x="6053138" y="1343025"/>
            <a:ext cx="109537" cy="195263"/>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23983" name="Text Box 85">
            <a:extLst>
              <a:ext uri="{FF2B5EF4-FFF2-40B4-BE49-F238E27FC236}">
                <a16:creationId xmlns:a16="http://schemas.microsoft.com/office/drawing/2014/main" id="{1A66D56C-6C73-4D00-A6F4-8D9CB23548BD}"/>
              </a:ext>
            </a:extLst>
          </p:cNvPr>
          <p:cNvSpPr txBox="1">
            <a:spLocks noChangeArrowheads="1"/>
          </p:cNvSpPr>
          <p:nvPr/>
        </p:nvSpPr>
        <p:spPr bwMode="auto">
          <a:xfrm>
            <a:off x="5618163" y="5572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223.1.1.2</a:t>
            </a:r>
            <a:endParaRPr lang="en-US" altLang="en-US" sz="1600"/>
          </a:p>
        </p:txBody>
      </p:sp>
      <p:sp>
        <p:nvSpPr>
          <p:cNvPr id="423984" name="Line 86">
            <a:extLst>
              <a:ext uri="{FF2B5EF4-FFF2-40B4-BE49-F238E27FC236}">
                <a16:creationId xmlns:a16="http://schemas.microsoft.com/office/drawing/2014/main" id="{50B654D1-29C0-43E0-BACF-32CA94D74893}"/>
              </a:ext>
            </a:extLst>
          </p:cNvPr>
          <p:cNvSpPr>
            <a:spLocks noChangeShapeType="1"/>
          </p:cNvSpPr>
          <p:nvPr/>
        </p:nvSpPr>
        <p:spPr bwMode="auto">
          <a:xfrm flipV="1">
            <a:off x="4591050" y="2762250"/>
            <a:ext cx="1114425" cy="154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5" name="Line 87">
            <a:extLst>
              <a:ext uri="{FF2B5EF4-FFF2-40B4-BE49-F238E27FC236}">
                <a16:creationId xmlns:a16="http://schemas.microsoft.com/office/drawing/2014/main" id="{8CAE4383-3AF5-4A5C-B800-F04CA56FE8F5}"/>
              </a:ext>
            </a:extLst>
          </p:cNvPr>
          <p:cNvSpPr>
            <a:spLocks noChangeShapeType="1"/>
          </p:cNvSpPr>
          <p:nvPr/>
        </p:nvSpPr>
        <p:spPr bwMode="auto">
          <a:xfrm flipH="1" flipV="1">
            <a:off x="6105525" y="2743200"/>
            <a:ext cx="1276350" cy="154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6" name="Line 88">
            <a:extLst>
              <a:ext uri="{FF2B5EF4-FFF2-40B4-BE49-F238E27FC236}">
                <a16:creationId xmlns:a16="http://schemas.microsoft.com/office/drawing/2014/main" id="{66F5AD56-3228-4396-96FB-ED004F944ECC}"/>
              </a:ext>
            </a:extLst>
          </p:cNvPr>
          <p:cNvSpPr>
            <a:spLocks noChangeShapeType="1"/>
          </p:cNvSpPr>
          <p:nvPr/>
        </p:nvSpPr>
        <p:spPr bwMode="auto">
          <a:xfrm flipH="1" flipV="1">
            <a:off x="4781550" y="4505325"/>
            <a:ext cx="2305050" cy="9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3987" name="Text Box 89">
            <a:extLst>
              <a:ext uri="{FF2B5EF4-FFF2-40B4-BE49-F238E27FC236}">
                <a16:creationId xmlns:a16="http://schemas.microsoft.com/office/drawing/2014/main" id="{05B070A7-D39D-4CFB-8BDE-AC74A1CEBFD2}"/>
              </a:ext>
            </a:extLst>
          </p:cNvPr>
          <p:cNvSpPr txBox="1">
            <a:spLocks noChangeArrowheads="1"/>
          </p:cNvSpPr>
          <p:nvPr/>
        </p:nvSpPr>
        <p:spPr bwMode="auto">
          <a:xfrm>
            <a:off x="6184900" y="265588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223.1.7.0</a:t>
            </a:r>
            <a:endParaRPr lang="en-US" altLang="en-US" sz="2400"/>
          </a:p>
        </p:txBody>
      </p:sp>
      <p:sp>
        <p:nvSpPr>
          <p:cNvPr id="423988" name="Text Box 90">
            <a:extLst>
              <a:ext uri="{FF2B5EF4-FFF2-40B4-BE49-F238E27FC236}">
                <a16:creationId xmlns:a16="http://schemas.microsoft.com/office/drawing/2014/main" id="{6C7F8D2D-9691-4044-B8F1-2C429F38D591}"/>
              </a:ext>
            </a:extLst>
          </p:cNvPr>
          <p:cNvSpPr txBox="1">
            <a:spLocks noChangeArrowheads="1"/>
          </p:cNvSpPr>
          <p:nvPr/>
        </p:nvSpPr>
        <p:spPr bwMode="auto">
          <a:xfrm>
            <a:off x="7261225" y="39417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223.1.7.1</a:t>
            </a:r>
            <a:endParaRPr lang="en-US" altLang="en-US" sz="2400"/>
          </a:p>
        </p:txBody>
      </p:sp>
      <p:sp>
        <p:nvSpPr>
          <p:cNvPr id="423989" name="Text Box 91">
            <a:extLst>
              <a:ext uri="{FF2B5EF4-FFF2-40B4-BE49-F238E27FC236}">
                <a16:creationId xmlns:a16="http://schemas.microsoft.com/office/drawing/2014/main" id="{EFE9D8C4-89EC-4955-AACF-ECE44EAEE0A3}"/>
              </a:ext>
            </a:extLst>
          </p:cNvPr>
          <p:cNvSpPr txBox="1">
            <a:spLocks noChangeArrowheads="1"/>
          </p:cNvSpPr>
          <p:nvPr/>
        </p:nvSpPr>
        <p:spPr bwMode="auto">
          <a:xfrm>
            <a:off x="6022975" y="41989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223.1.8.0</a:t>
            </a:r>
            <a:endParaRPr lang="en-US" altLang="en-US" sz="2400"/>
          </a:p>
        </p:txBody>
      </p:sp>
      <p:sp>
        <p:nvSpPr>
          <p:cNvPr id="423990" name="Text Box 92">
            <a:extLst>
              <a:ext uri="{FF2B5EF4-FFF2-40B4-BE49-F238E27FC236}">
                <a16:creationId xmlns:a16="http://schemas.microsoft.com/office/drawing/2014/main" id="{F9322114-8B0E-41C6-9304-44D86ADC2ADD}"/>
              </a:ext>
            </a:extLst>
          </p:cNvPr>
          <p:cNvSpPr txBox="1">
            <a:spLocks noChangeArrowheads="1"/>
          </p:cNvSpPr>
          <p:nvPr/>
        </p:nvSpPr>
        <p:spPr bwMode="auto">
          <a:xfrm>
            <a:off x="4775200" y="41989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223.1.8.1</a:t>
            </a:r>
            <a:endParaRPr lang="en-US" altLang="en-US" sz="2400"/>
          </a:p>
        </p:txBody>
      </p:sp>
      <p:sp>
        <p:nvSpPr>
          <p:cNvPr id="423991" name="Text Box 93">
            <a:extLst>
              <a:ext uri="{FF2B5EF4-FFF2-40B4-BE49-F238E27FC236}">
                <a16:creationId xmlns:a16="http://schemas.microsoft.com/office/drawing/2014/main" id="{8BE0B637-209E-4FA3-9DB7-79B383089415}"/>
              </a:ext>
            </a:extLst>
          </p:cNvPr>
          <p:cNvSpPr txBox="1">
            <a:spLocks noChangeArrowheads="1"/>
          </p:cNvSpPr>
          <p:nvPr/>
        </p:nvSpPr>
        <p:spPr bwMode="auto">
          <a:xfrm>
            <a:off x="3698875" y="39036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223.1.9.1</a:t>
            </a:r>
            <a:endParaRPr lang="en-US" altLang="en-US" sz="2400"/>
          </a:p>
        </p:txBody>
      </p:sp>
      <p:sp>
        <p:nvSpPr>
          <p:cNvPr id="423992" name="Text Box 94">
            <a:extLst>
              <a:ext uri="{FF2B5EF4-FFF2-40B4-BE49-F238E27FC236}">
                <a16:creationId xmlns:a16="http://schemas.microsoft.com/office/drawing/2014/main" id="{B128EF65-9E1E-4FBF-A3D0-CBFDBB746FDA}"/>
              </a:ext>
            </a:extLst>
          </p:cNvPr>
          <p:cNvSpPr txBox="1">
            <a:spLocks noChangeArrowheads="1"/>
          </p:cNvSpPr>
          <p:nvPr/>
        </p:nvSpPr>
        <p:spPr bwMode="auto">
          <a:xfrm>
            <a:off x="4565650" y="26654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rial" panose="020B0604020202020204" pitchFamily="34" charset="0"/>
              </a:rPr>
              <a:t>223.1.9.2</a:t>
            </a:r>
            <a:endParaRPr lang="en-US" altLang="en-US" sz="2400"/>
          </a:p>
        </p:txBody>
      </p:sp>
      <p:sp>
        <p:nvSpPr>
          <p:cNvPr id="423993" name="Text Box 95">
            <a:extLst>
              <a:ext uri="{FF2B5EF4-FFF2-40B4-BE49-F238E27FC236}">
                <a16:creationId xmlns:a16="http://schemas.microsoft.com/office/drawing/2014/main" id="{B9AFF625-0BB3-4FA6-B123-855491F6A80B}"/>
              </a:ext>
            </a:extLst>
          </p:cNvPr>
          <p:cNvSpPr txBox="1">
            <a:spLocks noChangeArrowheads="1"/>
          </p:cNvSpPr>
          <p:nvPr/>
        </p:nvSpPr>
        <p:spPr bwMode="auto">
          <a:xfrm>
            <a:off x="4316745" y="6061075"/>
            <a:ext cx="32480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Một hệ thống liên </a:t>
            </a:r>
            <a:br>
              <a:rPr lang="en-US" altLang="en-US" sz="2400"/>
            </a:br>
            <a:r>
              <a:rPr lang="en-US" altLang="en-US" sz="2400"/>
              <a:t>mạng bao gồm 6 mạng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4966" name="Picture 5">
            <a:extLst>
              <a:ext uri="{FF2B5EF4-FFF2-40B4-BE49-F238E27FC236}">
                <a16:creationId xmlns:a16="http://schemas.microsoft.com/office/drawing/2014/main" id="{79EB61D8-10D3-4776-B1B4-B29B93122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3314700"/>
            <a:ext cx="3021012"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424962" name="Slide Number Placeholder 5">
            <a:extLst>
              <a:ext uri="{FF2B5EF4-FFF2-40B4-BE49-F238E27FC236}">
                <a16:creationId xmlns:a16="http://schemas.microsoft.com/office/drawing/2014/main" id="{47CDD544-F1AE-4F33-9CCE-D268F5A9010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16198641-12F3-4366-AE77-94AE08386739}" type="slidenum">
              <a:rPr lang="en-US" altLang="en-US" sz="1400" smtClean="0"/>
              <a:pPr>
                <a:spcBef>
                  <a:spcPct val="0"/>
                </a:spcBef>
                <a:buClrTx/>
                <a:buSzTx/>
                <a:buFontTx/>
                <a:buNone/>
              </a:pPr>
              <a:t>25</a:t>
            </a:fld>
            <a:endParaRPr lang="en-US" altLang="en-US" sz="1400"/>
          </a:p>
        </p:txBody>
      </p:sp>
      <p:sp>
        <p:nvSpPr>
          <p:cNvPr id="424963" name="Rectangle 2">
            <a:extLst>
              <a:ext uri="{FF2B5EF4-FFF2-40B4-BE49-F238E27FC236}">
                <a16:creationId xmlns:a16="http://schemas.microsoft.com/office/drawing/2014/main" id="{462C81D5-AC09-4531-866E-75D6EFB30DBF}"/>
              </a:ext>
            </a:extLst>
          </p:cNvPr>
          <p:cNvSpPr>
            <a:spLocks noGrp="1" noChangeArrowheads="1"/>
          </p:cNvSpPr>
          <p:nvPr>
            <p:ph type="title"/>
          </p:nvPr>
        </p:nvSpPr>
        <p:spPr>
          <a:xfrm>
            <a:off x="533400" y="88900"/>
            <a:ext cx="8324850" cy="1143000"/>
          </a:xfrm>
        </p:spPr>
        <p:txBody>
          <a:bodyPr/>
          <a:lstStyle/>
          <a:p>
            <a:r>
              <a:rPr lang="en-US" altLang="en-US"/>
              <a:t>Tính di động của máy tính</a:t>
            </a:r>
          </a:p>
        </p:txBody>
      </p:sp>
      <p:sp>
        <p:nvSpPr>
          <p:cNvPr id="424964" name="Rectangle 3">
            <a:extLst>
              <a:ext uri="{FF2B5EF4-FFF2-40B4-BE49-F238E27FC236}">
                <a16:creationId xmlns:a16="http://schemas.microsoft.com/office/drawing/2014/main" id="{6151EB48-D74E-4691-9DCF-25FB862F8F2A}"/>
              </a:ext>
            </a:extLst>
          </p:cNvPr>
          <p:cNvSpPr>
            <a:spLocks noGrp="1" noChangeArrowheads="1"/>
          </p:cNvSpPr>
          <p:nvPr>
            <p:ph type="body" idx="1"/>
          </p:nvPr>
        </p:nvSpPr>
        <p:spPr>
          <a:xfrm>
            <a:off x="152400" y="1143000"/>
            <a:ext cx="8534400" cy="5410200"/>
          </a:xfrm>
        </p:spPr>
        <p:txBody>
          <a:bodyPr/>
          <a:lstStyle/>
          <a:p>
            <a:pPr>
              <a:buFont typeface="ZapfDingbats" pitchFamily="82" charset="2"/>
              <a:buNone/>
            </a:pPr>
            <a:r>
              <a:rPr lang="en-US" altLang="en-US" sz="2400"/>
              <a:t>Địa chỉ tầng 2 (Ethernet) và tầng 3 (IP) là cần thiết:</a:t>
            </a:r>
          </a:p>
          <a:p>
            <a:r>
              <a:rPr lang="en-US" altLang="en-US" sz="2400"/>
              <a:t>Địa chỉ MAC/tầng 2</a:t>
            </a:r>
          </a:p>
          <a:p>
            <a:pPr lvl="1"/>
            <a:r>
              <a:rPr lang="en-US" altLang="en-US" sz="2000"/>
              <a:t>Được đốt (burn) vào trong ROM của NIC</a:t>
            </a:r>
          </a:p>
          <a:p>
            <a:pPr lvl="1"/>
            <a:r>
              <a:rPr lang="en-US" altLang="en-US" sz="2000"/>
              <a:t>Không thay đổi được</a:t>
            </a:r>
          </a:p>
          <a:p>
            <a:pPr lvl="1"/>
            <a:r>
              <a:rPr lang="en-US" altLang="en-US" sz="2000"/>
              <a:t>Là định danh thực của thiết bị</a:t>
            </a:r>
          </a:p>
          <a:p>
            <a:endParaRPr lang="en-US" altLang="en-US" sz="2400"/>
          </a:p>
          <a:p>
            <a:r>
              <a:rPr lang="en-US" altLang="en-US" sz="2400"/>
              <a:t>Địa chỉ IP/tầng 3</a:t>
            </a:r>
          </a:p>
          <a:p>
            <a:pPr lvl="1"/>
            <a:r>
              <a:rPr lang="en-US" altLang="en-US" sz="2000"/>
              <a:t>Được đặt qua phần mềm</a:t>
            </a:r>
          </a:p>
          <a:p>
            <a:pPr lvl="1"/>
            <a:r>
              <a:rPr lang="en-US" altLang="en-US" sz="2000"/>
              <a:t>Là địa chỉ “thư từ” của thiết bị</a:t>
            </a:r>
          </a:p>
          <a:p>
            <a:pPr lvl="1"/>
            <a:r>
              <a:rPr lang="en-US" altLang="en-US" sz="2000"/>
              <a:t>Cần phải thay đổi khi thiết bị dịch chuyển</a:t>
            </a:r>
          </a:p>
        </p:txBody>
      </p:sp>
      <p:pic>
        <p:nvPicPr>
          <p:cNvPr id="424965" name="Picture 4">
            <a:extLst>
              <a:ext uri="{FF2B5EF4-FFF2-40B4-BE49-F238E27FC236}">
                <a16:creationId xmlns:a16="http://schemas.microsoft.com/office/drawing/2014/main" id="{D5A851E4-D47A-44A9-BD49-890ADB8E33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594" t="24124" r="43750" b="19812"/>
          <a:stretch>
            <a:fillRect/>
          </a:stretch>
        </p:blipFill>
        <p:spPr bwMode="auto">
          <a:xfrm>
            <a:off x="5867400" y="1533525"/>
            <a:ext cx="222250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7012" name="Picture 3">
            <a:extLst>
              <a:ext uri="{FF2B5EF4-FFF2-40B4-BE49-F238E27FC236}">
                <a16:creationId xmlns:a16="http://schemas.microsoft.com/office/drawing/2014/main" id="{F43F0081-71F4-4B81-B3C6-1BAF76ABF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0825" y="762000"/>
            <a:ext cx="6353175"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427010" name="Slide Number Placeholder 5">
            <a:extLst>
              <a:ext uri="{FF2B5EF4-FFF2-40B4-BE49-F238E27FC236}">
                <a16:creationId xmlns:a16="http://schemas.microsoft.com/office/drawing/2014/main" id="{13A74293-90B8-4585-B389-CA51CAFF606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D6147721-3CEC-4381-9A21-F9E20BD324FB}" type="slidenum">
              <a:rPr lang="en-US" altLang="en-US" sz="1400" smtClean="0"/>
              <a:pPr>
                <a:spcBef>
                  <a:spcPct val="0"/>
                </a:spcBef>
                <a:buClrTx/>
                <a:buSzTx/>
                <a:buFontTx/>
                <a:buNone/>
              </a:pPr>
              <a:t>26</a:t>
            </a:fld>
            <a:endParaRPr lang="en-US" altLang="en-US" sz="1400"/>
          </a:p>
        </p:txBody>
      </p:sp>
      <p:sp>
        <p:nvSpPr>
          <p:cNvPr id="427011" name="Rectangle 2">
            <a:extLst>
              <a:ext uri="{FF2B5EF4-FFF2-40B4-BE49-F238E27FC236}">
                <a16:creationId xmlns:a16="http://schemas.microsoft.com/office/drawing/2014/main" id="{161F8E6D-0A6B-4A39-9F2E-1416D393D281}"/>
              </a:ext>
            </a:extLst>
          </p:cNvPr>
          <p:cNvSpPr>
            <a:spLocks noGrp="1" noChangeArrowheads="1"/>
          </p:cNvSpPr>
          <p:nvPr>
            <p:ph type="title"/>
          </p:nvPr>
        </p:nvSpPr>
        <p:spPr>
          <a:xfrm>
            <a:off x="0" y="-122238"/>
            <a:ext cx="8305800" cy="1143001"/>
          </a:xfrm>
        </p:spPr>
        <p:txBody>
          <a:bodyPr/>
          <a:lstStyle/>
          <a:p>
            <a:r>
              <a:rPr lang="en-US" altLang="en-US" sz="3600"/>
              <a:t>Xem địa chỉ MAC và IP của máy tính?</a:t>
            </a:r>
          </a:p>
        </p:txBody>
      </p:sp>
      <p:sp>
        <p:nvSpPr>
          <p:cNvPr id="427013" name="Line 4">
            <a:extLst>
              <a:ext uri="{FF2B5EF4-FFF2-40B4-BE49-F238E27FC236}">
                <a16:creationId xmlns:a16="http://schemas.microsoft.com/office/drawing/2014/main" id="{B3BA5F54-5757-46A4-82C8-EFAA7EE7E750}"/>
              </a:ext>
            </a:extLst>
          </p:cNvPr>
          <p:cNvSpPr>
            <a:spLocks noChangeShapeType="1"/>
          </p:cNvSpPr>
          <p:nvPr/>
        </p:nvSpPr>
        <p:spPr bwMode="auto">
          <a:xfrm flipH="1">
            <a:off x="7134225" y="2286000"/>
            <a:ext cx="685800"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7014" name="Rectangle 5">
            <a:extLst>
              <a:ext uri="{FF2B5EF4-FFF2-40B4-BE49-F238E27FC236}">
                <a16:creationId xmlns:a16="http://schemas.microsoft.com/office/drawing/2014/main" id="{8F22016A-E773-40E0-9307-E0D46D02A580}"/>
              </a:ext>
            </a:extLst>
          </p:cNvPr>
          <p:cNvSpPr>
            <a:spLocks noChangeArrowheads="1"/>
          </p:cNvSpPr>
          <p:nvPr/>
        </p:nvSpPr>
        <p:spPr bwMode="auto">
          <a:xfrm>
            <a:off x="2714625" y="1219200"/>
            <a:ext cx="1371600" cy="3048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27015" name="Rectangle 6">
            <a:extLst>
              <a:ext uri="{FF2B5EF4-FFF2-40B4-BE49-F238E27FC236}">
                <a16:creationId xmlns:a16="http://schemas.microsoft.com/office/drawing/2014/main" id="{EA2D1A85-E283-4B7E-BD69-0598D3B57F40}"/>
              </a:ext>
            </a:extLst>
          </p:cNvPr>
          <p:cNvSpPr>
            <a:spLocks noChangeArrowheads="1"/>
          </p:cNvSpPr>
          <p:nvPr/>
        </p:nvSpPr>
        <p:spPr bwMode="auto">
          <a:xfrm>
            <a:off x="2714625" y="2590800"/>
            <a:ext cx="1600200" cy="3048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pic>
        <p:nvPicPr>
          <p:cNvPr id="427016" name="Picture 7">
            <a:extLst>
              <a:ext uri="{FF2B5EF4-FFF2-40B4-BE49-F238E27FC236}">
                <a16:creationId xmlns:a16="http://schemas.microsoft.com/office/drawing/2014/main" id="{EBF75291-FAAD-4C7C-9B86-B117170F6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810000"/>
            <a:ext cx="333375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427017" name="Picture 8">
            <a:extLst>
              <a:ext uri="{FF2B5EF4-FFF2-40B4-BE49-F238E27FC236}">
                <a16:creationId xmlns:a16="http://schemas.microsoft.com/office/drawing/2014/main" id="{C514E7D4-9F1A-4791-85E0-CED0D2F0B1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562600"/>
            <a:ext cx="24003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427018" name="Rectangle 9">
            <a:extLst>
              <a:ext uri="{FF2B5EF4-FFF2-40B4-BE49-F238E27FC236}">
                <a16:creationId xmlns:a16="http://schemas.microsoft.com/office/drawing/2014/main" id="{0C258A98-31C1-4EB3-9673-B4B42D51DEA3}"/>
              </a:ext>
            </a:extLst>
          </p:cNvPr>
          <p:cNvSpPr>
            <a:spLocks noChangeArrowheads="1"/>
          </p:cNvSpPr>
          <p:nvPr/>
        </p:nvSpPr>
        <p:spPr bwMode="auto">
          <a:xfrm>
            <a:off x="6096000" y="4341813"/>
            <a:ext cx="1527175" cy="2286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Slide Number Placeholder 4">
            <a:extLst>
              <a:ext uri="{FF2B5EF4-FFF2-40B4-BE49-F238E27FC236}">
                <a16:creationId xmlns:a16="http://schemas.microsoft.com/office/drawing/2014/main" id="{FC03632A-3202-480B-BF86-A1D036C7BD7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0794AE9F-3F4A-4D1F-B661-B1BA885884A7}" type="slidenum">
              <a:rPr lang="en-US" altLang="en-US" sz="1400" smtClean="0"/>
              <a:pPr>
                <a:spcBef>
                  <a:spcPct val="0"/>
                </a:spcBef>
                <a:buClrTx/>
                <a:buSzTx/>
                <a:buFontTx/>
                <a:buNone/>
              </a:pPr>
              <a:t>27</a:t>
            </a:fld>
            <a:endParaRPr lang="en-US" altLang="en-US" sz="1400"/>
          </a:p>
        </p:txBody>
      </p:sp>
      <p:pic>
        <p:nvPicPr>
          <p:cNvPr id="429059" name="Picture 2">
            <a:extLst>
              <a:ext uri="{FF2B5EF4-FFF2-40B4-BE49-F238E27FC236}">
                <a16:creationId xmlns:a16="http://schemas.microsoft.com/office/drawing/2014/main" id="{4C061C32-8A09-4D37-ABE3-F4C50FDEB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813" t="34906" r="39063" b="51077"/>
          <a:stretch>
            <a:fillRect/>
          </a:stretch>
        </p:blipFill>
        <p:spPr bwMode="auto">
          <a:xfrm>
            <a:off x="1676400" y="2971800"/>
            <a:ext cx="5181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9060" name="Picture 3">
            <a:extLst>
              <a:ext uri="{FF2B5EF4-FFF2-40B4-BE49-F238E27FC236}">
                <a16:creationId xmlns:a16="http://schemas.microsoft.com/office/drawing/2014/main" id="{5162C686-AB7A-4932-B9BD-7822EA5E9A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813" t="34906" r="39063" b="52156"/>
          <a:stretch>
            <a:fillRect/>
          </a:stretch>
        </p:blipFill>
        <p:spPr bwMode="auto">
          <a:xfrm>
            <a:off x="1676400" y="4267200"/>
            <a:ext cx="5181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9061" name="Rectangle 4">
            <a:extLst>
              <a:ext uri="{FF2B5EF4-FFF2-40B4-BE49-F238E27FC236}">
                <a16:creationId xmlns:a16="http://schemas.microsoft.com/office/drawing/2014/main" id="{1FA96172-E757-4648-A0C6-0A0D0562D2E2}"/>
              </a:ext>
            </a:extLst>
          </p:cNvPr>
          <p:cNvSpPr>
            <a:spLocks noGrp="1" noChangeArrowheads="1"/>
          </p:cNvSpPr>
          <p:nvPr>
            <p:ph type="title"/>
          </p:nvPr>
        </p:nvSpPr>
        <p:spPr/>
        <p:txBody>
          <a:bodyPr/>
          <a:lstStyle/>
          <a:p>
            <a:r>
              <a:rPr lang="en-US" altLang="en-US"/>
              <a:t>Cấu trúc địa chỉ IPv4</a:t>
            </a:r>
          </a:p>
        </p:txBody>
      </p:sp>
      <p:pic>
        <p:nvPicPr>
          <p:cNvPr id="429062" name="Picture 5">
            <a:extLst>
              <a:ext uri="{FF2B5EF4-FFF2-40B4-BE49-F238E27FC236}">
                <a16:creationId xmlns:a16="http://schemas.microsoft.com/office/drawing/2014/main" id="{92227B61-BA5B-4991-B242-C3FAD53C93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813" t="48921" r="39063" b="37062"/>
          <a:stretch>
            <a:fillRect/>
          </a:stretch>
        </p:blipFill>
        <p:spPr bwMode="auto">
          <a:xfrm>
            <a:off x="1676400" y="5715000"/>
            <a:ext cx="5181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9063" name="Picture 6">
            <a:extLst>
              <a:ext uri="{FF2B5EF4-FFF2-40B4-BE49-F238E27FC236}">
                <a16:creationId xmlns:a16="http://schemas.microsoft.com/office/drawing/2014/main" id="{7677F357-1653-460D-BA55-77930F8E9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813" t="24124" r="39063" b="64017"/>
          <a:stretch>
            <a:fillRect/>
          </a:stretch>
        </p:blipFill>
        <p:spPr bwMode="auto">
          <a:xfrm>
            <a:off x="1752600" y="1143000"/>
            <a:ext cx="5181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9064" name="Text Box 7">
            <a:extLst>
              <a:ext uri="{FF2B5EF4-FFF2-40B4-BE49-F238E27FC236}">
                <a16:creationId xmlns:a16="http://schemas.microsoft.com/office/drawing/2014/main" id="{9D82E82A-A674-4A2F-8B94-8DB29CBE9D66}"/>
              </a:ext>
            </a:extLst>
          </p:cNvPr>
          <p:cNvSpPr txBox="1">
            <a:spLocks noChangeArrowheads="1"/>
          </p:cNvSpPr>
          <p:nvPr/>
        </p:nvSpPr>
        <p:spPr bwMode="auto">
          <a:xfrm>
            <a:off x="214313" y="1828800"/>
            <a:ext cx="8929687"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000">
                <a:latin typeface="Arial" panose="020B0604020202020204" pitchFamily="34" charset="0"/>
              </a:rPr>
              <a:t>Một địa chỉ IPv4 có </a:t>
            </a:r>
            <a:r>
              <a:rPr lang="en-US" altLang="en-US" sz="2000" b="1">
                <a:latin typeface="Arial" panose="020B0604020202020204" pitchFamily="34" charset="0"/>
              </a:rPr>
              <a:t>32 bits</a:t>
            </a:r>
            <a:r>
              <a:rPr lang="en-US" altLang="en-US" sz="2000">
                <a:latin typeface="Arial" panose="020B0604020202020204" pitchFamily="34" charset="0"/>
              </a:rPr>
              <a:t>, gồm 2 phần: phần địa chỉ mạng và phần địa chỉ trạm trên một mạng.  </a:t>
            </a:r>
          </a:p>
          <a:p>
            <a:pPr eaLnBrk="1" hangingPunct="1">
              <a:spcBef>
                <a:spcPct val="50000"/>
              </a:spcBef>
              <a:buClrTx/>
              <a:buSzTx/>
              <a:buFontTx/>
              <a:buNone/>
            </a:pPr>
            <a:r>
              <a:rPr lang="en-US" altLang="en-US" sz="2000">
                <a:latin typeface="Arial" panose="020B0604020202020204" pitchFamily="34" charset="0"/>
              </a:rPr>
              <a:t>Phần địa chỉ mạng bao gồm bao nhiêu bit tùy thuộc vào mặt nạ mạng con (phần sau).</a:t>
            </a:r>
          </a:p>
        </p:txBody>
      </p:sp>
      <p:sp>
        <p:nvSpPr>
          <p:cNvPr id="429065" name="Text Box 8">
            <a:extLst>
              <a:ext uri="{FF2B5EF4-FFF2-40B4-BE49-F238E27FC236}">
                <a16:creationId xmlns:a16="http://schemas.microsoft.com/office/drawing/2014/main" id="{C0C7F5B0-BB1B-49FE-AC79-3C1ECA915EFF}"/>
              </a:ext>
            </a:extLst>
          </p:cNvPr>
          <p:cNvSpPr txBox="1">
            <a:spLocks noChangeArrowheads="1"/>
          </p:cNvSpPr>
          <p:nvPr/>
        </p:nvSpPr>
        <p:spPr bwMode="auto">
          <a:xfrm>
            <a:off x="1066800" y="3810000"/>
            <a:ext cx="617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000">
                <a:latin typeface="Tahoma" panose="020B0604030504040204" pitchFamily="34" charset="0"/>
              </a:rPr>
              <a:t>Được chia thành 4 octets.</a:t>
            </a:r>
          </a:p>
        </p:txBody>
      </p:sp>
      <p:sp>
        <p:nvSpPr>
          <p:cNvPr id="429066" name="Text Box 9">
            <a:extLst>
              <a:ext uri="{FF2B5EF4-FFF2-40B4-BE49-F238E27FC236}">
                <a16:creationId xmlns:a16="http://schemas.microsoft.com/office/drawing/2014/main" id="{1C8AC32B-808B-4A70-80A9-737350ADFD14}"/>
              </a:ext>
            </a:extLst>
          </p:cNvPr>
          <p:cNvSpPr txBox="1">
            <a:spLocks noChangeArrowheads="1"/>
          </p:cNvSpPr>
          <p:nvPr/>
        </p:nvSpPr>
        <p:spPr bwMode="auto">
          <a:xfrm>
            <a:off x="1066800" y="5241925"/>
            <a:ext cx="617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000">
                <a:latin typeface="Tahoma" panose="020B0604030504040204" pitchFamily="34" charset="0"/>
              </a:rPr>
              <a:t>Chuyển đổi từ hệ nhị phân sang thập phân.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Slide Number Placeholder 5">
            <a:extLst>
              <a:ext uri="{FF2B5EF4-FFF2-40B4-BE49-F238E27FC236}">
                <a16:creationId xmlns:a16="http://schemas.microsoft.com/office/drawing/2014/main" id="{9F0F2F1A-1E74-4809-82AF-B0D8093637D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01EAB17D-4033-4B42-9E29-C3B848BF3819}" type="slidenum">
              <a:rPr lang="en-US" altLang="en-US" sz="1400" smtClean="0"/>
              <a:pPr>
                <a:spcBef>
                  <a:spcPct val="0"/>
                </a:spcBef>
                <a:buClrTx/>
                <a:buSzTx/>
                <a:buFontTx/>
                <a:buNone/>
              </a:pPr>
              <a:t>28</a:t>
            </a:fld>
            <a:endParaRPr lang="en-US" altLang="en-US" sz="1400"/>
          </a:p>
        </p:txBody>
      </p:sp>
      <p:sp>
        <p:nvSpPr>
          <p:cNvPr id="431107" name="Rectangle 2">
            <a:extLst>
              <a:ext uri="{FF2B5EF4-FFF2-40B4-BE49-F238E27FC236}">
                <a16:creationId xmlns:a16="http://schemas.microsoft.com/office/drawing/2014/main" id="{BA0AA2EB-0697-4A6E-802F-9485943F8E84}"/>
              </a:ext>
            </a:extLst>
          </p:cNvPr>
          <p:cNvSpPr>
            <a:spLocks noGrp="1" noChangeArrowheads="1"/>
          </p:cNvSpPr>
          <p:nvPr>
            <p:ph type="title"/>
          </p:nvPr>
        </p:nvSpPr>
        <p:spPr/>
        <p:txBody>
          <a:bodyPr/>
          <a:lstStyle/>
          <a:p>
            <a:r>
              <a:rPr lang="en-US" altLang="en-US"/>
              <a:t>Địa chỉ IP</a:t>
            </a:r>
          </a:p>
        </p:txBody>
      </p:sp>
      <p:sp>
        <p:nvSpPr>
          <p:cNvPr id="431108" name="Rectangle 3">
            <a:extLst>
              <a:ext uri="{FF2B5EF4-FFF2-40B4-BE49-F238E27FC236}">
                <a16:creationId xmlns:a16="http://schemas.microsoft.com/office/drawing/2014/main" id="{C476AA41-FB58-4153-A280-4FFC8E01DDCC}"/>
              </a:ext>
            </a:extLst>
          </p:cNvPr>
          <p:cNvSpPr>
            <a:spLocks noGrp="1" noChangeArrowheads="1"/>
          </p:cNvSpPr>
          <p:nvPr>
            <p:ph type="body" idx="1"/>
          </p:nvPr>
        </p:nvSpPr>
        <p:spPr>
          <a:xfrm>
            <a:off x="533400" y="1600200"/>
            <a:ext cx="7772400" cy="2487613"/>
          </a:xfrm>
        </p:spPr>
        <p:txBody>
          <a:bodyPr/>
          <a:lstStyle/>
          <a:p>
            <a:pPr>
              <a:buFont typeface="ZapfDingbats" pitchFamily="82" charset="2"/>
              <a:buNone/>
            </a:pPr>
            <a:r>
              <a:rPr lang="en-US" altLang="en-US"/>
              <a:t>Một địa chỉ IP có 2 phần:</a:t>
            </a:r>
          </a:p>
          <a:p>
            <a:pPr lvl="1"/>
            <a:r>
              <a:rPr lang="en-US" altLang="en-US" b="1"/>
              <a:t>phần địa chỉ mạng</a:t>
            </a:r>
          </a:p>
          <a:p>
            <a:pPr lvl="1"/>
            <a:r>
              <a:rPr lang="en-US" altLang="en-US" b="1"/>
              <a:t>phần địa chỉ trạm (host) trên mạng</a:t>
            </a:r>
          </a:p>
          <a:p>
            <a:pPr>
              <a:buFont typeface="ZapfDingbats" pitchFamily="82" charset="2"/>
              <a:buNone/>
            </a:pPr>
            <a:endParaRPr lang="en-US" altLang="en-US"/>
          </a:p>
          <a:p>
            <a:pPr>
              <a:buFont typeface="ZapfDingbats" pitchFamily="82" charset="2"/>
              <a:buNone/>
            </a:pPr>
            <a:r>
              <a:rPr lang="en-US" altLang="en-US"/>
              <a:t>Những bits nào đề cập đến địa chỉ mạng?</a:t>
            </a:r>
          </a:p>
          <a:p>
            <a:pPr>
              <a:buFont typeface="ZapfDingbats" pitchFamily="82" charset="2"/>
              <a:buNone/>
            </a:pPr>
            <a:r>
              <a:rPr lang="en-US" altLang="en-US"/>
              <a:t>Những bits nào đề cập đến địa chỉ trạm?</a:t>
            </a:r>
          </a:p>
          <a:p>
            <a:endParaRPr lang="en-US" altLang="en-US"/>
          </a:p>
        </p:txBody>
      </p:sp>
      <p:pic>
        <p:nvPicPr>
          <p:cNvPr id="431109" name="Picture 4">
            <a:extLst>
              <a:ext uri="{FF2B5EF4-FFF2-40B4-BE49-F238E27FC236}">
                <a16:creationId xmlns:a16="http://schemas.microsoft.com/office/drawing/2014/main" id="{FC9D3F7D-4A73-4657-9243-54343A345B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813" t="24124" r="39063" b="64017"/>
          <a:stretch>
            <a:fillRect/>
          </a:stretch>
        </p:blipFill>
        <p:spPr bwMode="auto">
          <a:xfrm>
            <a:off x="533400" y="5299075"/>
            <a:ext cx="6858000"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Slide Number Placeholder 5">
            <a:extLst>
              <a:ext uri="{FF2B5EF4-FFF2-40B4-BE49-F238E27FC236}">
                <a16:creationId xmlns:a16="http://schemas.microsoft.com/office/drawing/2014/main" id="{14275EF0-AE4C-42E7-A5B2-2BE00FA4B7F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5B96D573-BD52-426C-AEFF-4C915CA4EFA3}" type="slidenum">
              <a:rPr lang="en-US" altLang="en-US" sz="1400" smtClean="0"/>
              <a:pPr>
                <a:spcBef>
                  <a:spcPct val="0"/>
                </a:spcBef>
                <a:buClrTx/>
                <a:buSzTx/>
                <a:buFontTx/>
                <a:buNone/>
              </a:pPr>
              <a:t>29</a:t>
            </a:fld>
            <a:endParaRPr lang="en-US" altLang="en-US" sz="1400"/>
          </a:p>
        </p:txBody>
      </p:sp>
      <p:sp>
        <p:nvSpPr>
          <p:cNvPr id="433155" name="Rectangle 2">
            <a:extLst>
              <a:ext uri="{FF2B5EF4-FFF2-40B4-BE49-F238E27FC236}">
                <a16:creationId xmlns:a16="http://schemas.microsoft.com/office/drawing/2014/main" id="{CB1A9656-6C41-496E-BDB4-BAF8AC119438}"/>
              </a:ext>
            </a:extLst>
          </p:cNvPr>
          <p:cNvSpPr>
            <a:spLocks noGrp="1" noChangeArrowheads="1"/>
          </p:cNvSpPr>
          <p:nvPr>
            <p:ph type="title"/>
          </p:nvPr>
        </p:nvSpPr>
        <p:spPr>
          <a:xfrm>
            <a:off x="515938" y="0"/>
            <a:ext cx="7772400" cy="1143000"/>
          </a:xfrm>
        </p:spPr>
        <p:txBody>
          <a:bodyPr/>
          <a:lstStyle/>
          <a:p>
            <a:r>
              <a:rPr lang="en-US" altLang="en-US"/>
              <a:t>Địa chỉ IP</a:t>
            </a:r>
          </a:p>
        </p:txBody>
      </p:sp>
      <p:sp>
        <p:nvSpPr>
          <p:cNvPr id="433156" name="Rectangle 3">
            <a:extLst>
              <a:ext uri="{FF2B5EF4-FFF2-40B4-BE49-F238E27FC236}">
                <a16:creationId xmlns:a16="http://schemas.microsoft.com/office/drawing/2014/main" id="{9DB79FCF-E440-4B48-8A0E-B726625FD556}"/>
              </a:ext>
            </a:extLst>
          </p:cNvPr>
          <p:cNvSpPr>
            <a:spLocks noGrp="1" noChangeArrowheads="1"/>
          </p:cNvSpPr>
          <p:nvPr>
            <p:ph type="body" idx="1"/>
          </p:nvPr>
        </p:nvSpPr>
        <p:spPr>
          <a:xfrm>
            <a:off x="0" y="996950"/>
            <a:ext cx="9144000" cy="5597525"/>
          </a:xfrm>
        </p:spPr>
        <p:txBody>
          <a:bodyPr/>
          <a:lstStyle/>
          <a:p>
            <a:pPr>
              <a:buFont typeface="ZapfDingbats" pitchFamily="82" charset="2"/>
              <a:buNone/>
            </a:pPr>
            <a:r>
              <a:rPr lang="en-US" altLang="en-US" sz="2400"/>
              <a:t>Trả lời:</a:t>
            </a:r>
          </a:p>
          <a:p>
            <a:r>
              <a:rPr lang="en-US" altLang="en-US" sz="2400"/>
              <a:t>Kỹ thuật cũ - </a:t>
            </a:r>
            <a:r>
              <a:rPr lang="en-US" altLang="en-US" sz="2400" b="1"/>
              <a:t>Classful IP Addressing (kế tiếp)</a:t>
            </a:r>
          </a:p>
          <a:p>
            <a:pPr lvl="1"/>
            <a:r>
              <a:rPr lang="en-US" altLang="en-US" sz="2000" b="1"/>
              <a:t>Giá trị octet đầu tiên</a:t>
            </a:r>
            <a:r>
              <a:rPr lang="en-US" altLang="en-US" sz="2000"/>
              <a:t> xác định phần địa chỉ mạng và phần địa chỉ trạm.</a:t>
            </a:r>
          </a:p>
          <a:p>
            <a:pPr lvl="1"/>
            <a:r>
              <a:rPr lang="en-US" altLang="en-US" sz="2000"/>
              <a:t>Được sử dụng với những giao thức định tuyến theo lớp, vd như RIPv1.</a:t>
            </a:r>
          </a:p>
          <a:p>
            <a:pPr lvl="1"/>
            <a:r>
              <a:rPr lang="en-US" altLang="en-US" sz="2000"/>
              <a:t>Cấu trúc bảng định tuyến của Cisco cũng có cấu trúc theo kiểu phân lớp.</a:t>
            </a:r>
          </a:p>
          <a:p>
            <a:r>
              <a:rPr lang="en-US" altLang="en-US" sz="2400"/>
              <a:t>Kỹ thuật mới - </a:t>
            </a:r>
            <a:r>
              <a:rPr lang="en-US" altLang="en-US" sz="2400" b="1"/>
              <a:t>Classless IP Addressing</a:t>
            </a:r>
            <a:r>
              <a:rPr lang="en-US" altLang="en-US" sz="2400"/>
              <a:t> </a:t>
            </a:r>
            <a:r>
              <a:rPr lang="en-US" altLang="en-US" sz="2400" b="1"/>
              <a:t>(phần sau)</a:t>
            </a:r>
          </a:p>
          <a:p>
            <a:pPr lvl="1"/>
            <a:r>
              <a:rPr lang="en-US" altLang="en-US" sz="2000" b="1"/>
              <a:t>Mặt nạ mạng con</a:t>
            </a:r>
            <a:r>
              <a:rPr lang="en-US" altLang="en-US" sz="2000"/>
              <a:t> xác định phần địa chỉ mạng và địa chỉ trạm.</a:t>
            </a:r>
          </a:p>
          <a:p>
            <a:pPr lvl="1"/>
            <a:r>
              <a:rPr lang="en-US" altLang="en-US" sz="2000"/>
              <a:t>Giá trị của octet đầu tiên không có ý nghĩa quyết định (như là trong classful IP addressing)</a:t>
            </a:r>
          </a:p>
          <a:p>
            <a:pPr lvl="1"/>
            <a:r>
              <a:rPr lang="en-US" altLang="en-US" sz="2000"/>
              <a:t>Định tuyến liên vùng không phân lớp - Classless Inter-Domain Routing (CIDR).</a:t>
            </a:r>
          </a:p>
          <a:p>
            <a:pPr lvl="1"/>
            <a:r>
              <a:rPr lang="en-US" altLang="en-US" sz="2000"/>
              <a:t>Địa chỉ IP không phân lớp được sử dụng trên Internet và trong phần lớn các mạng nội bộ.</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Slide Number Placeholder 6">
            <a:extLst>
              <a:ext uri="{FF2B5EF4-FFF2-40B4-BE49-F238E27FC236}">
                <a16:creationId xmlns:a16="http://schemas.microsoft.com/office/drawing/2014/main" id="{456FF1E8-AA06-48DA-AEA8-5CF83171DA8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CD93D1D4-C79C-4803-A7A4-5C07B6E5E6FE}" type="slidenum">
              <a:rPr lang="en-US" altLang="en-US" sz="1400" smtClean="0"/>
              <a:pPr>
                <a:spcBef>
                  <a:spcPct val="0"/>
                </a:spcBef>
                <a:buClrTx/>
                <a:buSzTx/>
                <a:buFontTx/>
                <a:buNone/>
              </a:pPr>
              <a:t>3</a:t>
            </a:fld>
            <a:endParaRPr lang="en-US" altLang="en-US" sz="1400"/>
          </a:p>
        </p:txBody>
      </p:sp>
      <p:sp>
        <p:nvSpPr>
          <p:cNvPr id="386051" name="Rectangle 2">
            <a:extLst>
              <a:ext uri="{FF2B5EF4-FFF2-40B4-BE49-F238E27FC236}">
                <a16:creationId xmlns:a16="http://schemas.microsoft.com/office/drawing/2014/main" id="{67F31CBD-C7EC-449A-8DCF-3B7C03451921}"/>
              </a:ext>
            </a:extLst>
          </p:cNvPr>
          <p:cNvSpPr>
            <a:spLocks noGrp="1" noChangeArrowheads="1"/>
          </p:cNvSpPr>
          <p:nvPr>
            <p:ph type="title"/>
          </p:nvPr>
        </p:nvSpPr>
        <p:spPr>
          <a:xfrm>
            <a:off x="304800" y="-114300"/>
            <a:ext cx="8382000" cy="1143000"/>
          </a:xfrm>
        </p:spPr>
        <p:txBody>
          <a:bodyPr/>
          <a:lstStyle/>
          <a:p>
            <a:r>
              <a:rPr lang="en-US" altLang="en-US" sz="2800"/>
              <a:t>Các chức năng của tầng mạng</a:t>
            </a:r>
            <a:endParaRPr lang="en-US" altLang="en-US"/>
          </a:p>
        </p:txBody>
      </p:sp>
      <p:sp>
        <p:nvSpPr>
          <p:cNvPr id="386052" name="Rectangle 3">
            <a:extLst>
              <a:ext uri="{FF2B5EF4-FFF2-40B4-BE49-F238E27FC236}">
                <a16:creationId xmlns:a16="http://schemas.microsoft.com/office/drawing/2014/main" id="{E753C5D6-DDE3-4322-8A98-A7EEAEAAF8B5}"/>
              </a:ext>
            </a:extLst>
          </p:cNvPr>
          <p:cNvSpPr>
            <a:spLocks noGrp="1" noChangeArrowheads="1"/>
          </p:cNvSpPr>
          <p:nvPr>
            <p:ph type="body" sz="half" idx="1"/>
          </p:nvPr>
        </p:nvSpPr>
        <p:spPr>
          <a:xfrm>
            <a:off x="304800" y="1000125"/>
            <a:ext cx="4369684" cy="5632169"/>
          </a:xfrm>
        </p:spPr>
        <p:txBody>
          <a:bodyPr/>
          <a:lstStyle/>
          <a:p>
            <a:r>
              <a:rPr lang="en-US" altLang="en-US" sz="2000"/>
              <a:t>chuyển các gói tin từ trạm nguồn đến trạm đích</a:t>
            </a:r>
          </a:p>
          <a:p>
            <a:r>
              <a:rPr lang="en-US" altLang="en-US" sz="2000"/>
              <a:t>các giao thức thuộc tầng mạng xuất hiện ở mọi trạm và router</a:t>
            </a:r>
          </a:p>
          <a:p>
            <a:pPr>
              <a:spcBef>
                <a:spcPct val="70000"/>
              </a:spcBef>
              <a:buFont typeface="ZapfDingbats" pitchFamily="82" charset="2"/>
              <a:buNone/>
            </a:pPr>
            <a:r>
              <a:rPr lang="en-US" altLang="en-US" sz="2000">
                <a:solidFill>
                  <a:srgbClr val="FF0000"/>
                </a:solidFill>
              </a:rPr>
              <a:t>ba chức năng quan trọng:</a:t>
            </a:r>
            <a:endParaRPr lang="en-US" altLang="en-US" sz="2000"/>
          </a:p>
          <a:p>
            <a:r>
              <a:rPr lang="en-US" altLang="en-US" sz="2000" i="1">
                <a:solidFill>
                  <a:schemeClr val="accent2"/>
                </a:solidFill>
              </a:rPr>
              <a:t>xác định đường đi:</a:t>
            </a:r>
            <a:r>
              <a:rPr lang="en-US" altLang="en-US" sz="2000"/>
              <a:t> là lộ trình mà các gói tin sẽ đi từ nguồn đến đích. </a:t>
            </a:r>
            <a:r>
              <a:rPr lang="en-US" altLang="en-US" sz="2000" i="1"/>
              <a:t>Các giải thuật định tuyến</a:t>
            </a:r>
          </a:p>
          <a:p>
            <a:r>
              <a:rPr lang="en-US" altLang="en-US" sz="2000" i="1">
                <a:solidFill>
                  <a:schemeClr val="accent2"/>
                </a:solidFill>
              </a:rPr>
              <a:t>chuyển tiếp:</a:t>
            </a:r>
            <a:r>
              <a:rPr lang="en-US" altLang="en-US" sz="2000"/>
              <a:t> chuyển các gói tin từ đầu vào của router đến đầu ra thích hợp</a:t>
            </a:r>
          </a:p>
          <a:p>
            <a:r>
              <a:rPr lang="en-US" altLang="en-US" sz="2000" i="1">
                <a:solidFill>
                  <a:schemeClr val="accent2"/>
                </a:solidFill>
              </a:rPr>
              <a:t>thiết lập kênh truyền ảo:</a:t>
            </a:r>
            <a:r>
              <a:rPr lang="en-US" altLang="en-US" sz="2000"/>
              <a:t> một số kiến trúc mạng yêu cầu router phải thiết lập kênh truyền ảo trước khi dữ liệu được truyền đi</a:t>
            </a:r>
          </a:p>
          <a:p>
            <a:pPr lvl="1"/>
            <a:endParaRPr lang="en-US" altLang="en-US" sz="1800"/>
          </a:p>
          <a:p>
            <a:endParaRPr lang="en-US" altLang="en-US" sz="2400"/>
          </a:p>
        </p:txBody>
      </p:sp>
      <p:sp>
        <p:nvSpPr>
          <p:cNvPr id="386053" name="Freeform 4">
            <a:extLst>
              <a:ext uri="{FF2B5EF4-FFF2-40B4-BE49-F238E27FC236}">
                <a16:creationId xmlns:a16="http://schemas.microsoft.com/office/drawing/2014/main" id="{881B3C00-96FD-4D77-9833-6E99DF5B5F90}"/>
              </a:ext>
            </a:extLst>
          </p:cNvPr>
          <p:cNvSpPr>
            <a:spLocks/>
          </p:cNvSpPr>
          <p:nvPr/>
        </p:nvSpPr>
        <p:spPr bwMode="auto">
          <a:xfrm>
            <a:off x="6788150" y="2019300"/>
            <a:ext cx="1798638" cy="1674813"/>
          </a:xfrm>
          <a:custGeom>
            <a:avLst/>
            <a:gdLst>
              <a:gd name="T0" fmla="*/ 2147483646 w 1292"/>
              <a:gd name="T1" fmla="*/ 2147483646 h 1255"/>
              <a:gd name="T2" fmla="*/ 2147483646 w 1292"/>
              <a:gd name="T3" fmla="*/ 2147483646 h 1255"/>
              <a:gd name="T4" fmla="*/ 2147483646 w 1292"/>
              <a:gd name="T5" fmla="*/ 2147483646 h 1255"/>
              <a:gd name="T6" fmla="*/ 2147483646 w 1292"/>
              <a:gd name="T7" fmla="*/ 2147483646 h 1255"/>
              <a:gd name="T8" fmla="*/ 2147483646 w 1292"/>
              <a:gd name="T9" fmla="*/ 2147483646 h 1255"/>
              <a:gd name="T10" fmla="*/ 2147483646 w 1292"/>
              <a:gd name="T11" fmla="*/ 2147483646 h 1255"/>
              <a:gd name="T12" fmla="*/ 2147483646 w 1292"/>
              <a:gd name="T13" fmla="*/ 2147483646 h 1255"/>
              <a:gd name="T14" fmla="*/ 2147483646 w 1292"/>
              <a:gd name="T15" fmla="*/ 2147483646 h 1255"/>
              <a:gd name="T16" fmla="*/ 2147483646 w 1292"/>
              <a:gd name="T17" fmla="*/ 2147483646 h 1255"/>
              <a:gd name="T18" fmla="*/ 2147483646 w 1292"/>
              <a:gd name="T19" fmla="*/ 2147483646 h 1255"/>
              <a:gd name="T20" fmla="*/ 2147483646 w 1292"/>
              <a:gd name="T21" fmla="*/ 2147483646 h 1255"/>
              <a:gd name="T22" fmla="*/ 2147483646 w 1292"/>
              <a:gd name="T23" fmla="*/ 2147483646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86054" name="Freeform 5">
            <a:extLst>
              <a:ext uri="{FF2B5EF4-FFF2-40B4-BE49-F238E27FC236}">
                <a16:creationId xmlns:a16="http://schemas.microsoft.com/office/drawing/2014/main" id="{4D6703FE-23D4-445F-B7D3-A7DE33A435B9}"/>
              </a:ext>
            </a:extLst>
          </p:cNvPr>
          <p:cNvSpPr>
            <a:spLocks/>
          </p:cNvSpPr>
          <p:nvPr/>
        </p:nvSpPr>
        <p:spPr bwMode="auto">
          <a:xfrm>
            <a:off x="4908550" y="1876425"/>
            <a:ext cx="1866900" cy="1589088"/>
          </a:xfrm>
          <a:custGeom>
            <a:avLst/>
            <a:gdLst>
              <a:gd name="T0" fmla="*/ 2147483646 w 1340"/>
              <a:gd name="T1" fmla="*/ 2147483646 h 1191"/>
              <a:gd name="T2" fmla="*/ 2147483646 w 1340"/>
              <a:gd name="T3" fmla="*/ 2147483646 h 1191"/>
              <a:gd name="T4" fmla="*/ 2147483646 w 1340"/>
              <a:gd name="T5" fmla="*/ 2147483646 h 1191"/>
              <a:gd name="T6" fmla="*/ 2147483646 w 1340"/>
              <a:gd name="T7" fmla="*/ 2147483646 h 1191"/>
              <a:gd name="T8" fmla="*/ 2147483646 w 1340"/>
              <a:gd name="T9" fmla="*/ 2147483646 h 1191"/>
              <a:gd name="T10" fmla="*/ 2147483646 w 1340"/>
              <a:gd name="T11" fmla="*/ 2147483646 h 1191"/>
              <a:gd name="T12" fmla="*/ 2147483646 w 1340"/>
              <a:gd name="T13" fmla="*/ 2147483646 h 1191"/>
              <a:gd name="T14" fmla="*/ 2147483646 w 1340"/>
              <a:gd name="T15" fmla="*/ 2147483646 h 1191"/>
              <a:gd name="T16" fmla="*/ 2147483646 w 1340"/>
              <a:gd name="T17" fmla="*/ 2147483646 h 1191"/>
              <a:gd name="T18" fmla="*/ 2147483646 w 1340"/>
              <a:gd name="T19" fmla="*/ 2147483646 h 1191"/>
              <a:gd name="T20" fmla="*/ 2147483646 w 1340"/>
              <a:gd name="T21" fmla="*/ 2147483646 h 1191"/>
              <a:gd name="T22" fmla="*/ 2147483646 w 1340"/>
              <a:gd name="T23" fmla="*/ 2147483646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86055" name="Freeform 6">
            <a:extLst>
              <a:ext uri="{FF2B5EF4-FFF2-40B4-BE49-F238E27FC236}">
                <a16:creationId xmlns:a16="http://schemas.microsoft.com/office/drawing/2014/main" id="{2F7975CF-5594-4C56-84C2-66CC4254FE89}"/>
              </a:ext>
            </a:extLst>
          </p:cNvPr>
          <p:cNvSpPr>
            <a:spLocks/>
          </p:cNvSpPr>
          <p:nvPr/>
        </p:nvSpPr>
        <p:spPr bwMode="auto">
          <a:xfrm>
            <a:off x="5276850" y="3327400"/>
            <a:ext cx="2974975" cy="2219325"/>
          </a:xfrm>
          <a:custGeom>
            <a:avLst/>
            <a:gdLst>
              <a:gd name="T0" fmla="*/ 2147483646 w 2135"/>
              <a:gd name="T1" fmla="*/ 2147483646 h 1662"/>
              <a:gd name="T2" fmla="*/ 2147483646 w 2135"/>
              <a:gd name="T3" fmla="*/ 2147483646 h 1662"/>
              <a:gd name="T4" fmla="*/ 2147483646 w 2135"/>
              <a:gd name="T5" fmla="*/ 2147483646 h 1662"/>
              <a:gd name="T6" fmla="*/ 2147483646 w 2135"/>
              <a:gd name="T7" fmla="*/ 2147483646 h 1662"/>
              <a:gd name="T8" fmla="*/ 2147483646 w 2135"/>
              <a:gd name="T9" fmla="*/ 2147483646 h 1662"/>
              <a:gd name="T10" fmla="*/ 2147483646 w 2135"/>
              <a:gd name="T11" fmla="*/ 2147483646 h 1662"/>
              <a:gd name="T12" fmla="*/ 2147483646 w 2135"/>
              <a:gd name="T13" fmla="*/ 2147483646 h 1662"/>
              <a:gd name="T14" fmla="*/ 2147483646 w 2135"/>
              <a:gd name="T15" fmla="*/ 2147483646 h 1662"/>
              <a:gd name="T16" fmla="*/ 2147483646 w 2135"/>
              <a:gd name="T17" fmla="*/ 2147483646 h 1662"/>
              <a:gd name="T18" fmla="*/ 2147483646 w 2135"/>
              <a:gd name="T19" fmla="*/ 2147483646 h 1662"/>
              <a:gd name="T20" fmla="*/ 2147483646 w 2135"/>
              <a:gd name="T21" fmla="*/ 2147483646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386056" name="Group 7">
            <a:extLst>
              <a:ext uri="{FF2B5EF4-FFF2-40B4-BE49-F238E27FC236}">
                <a16:creationId xmlns:a16="http://schemas.microsoft.com/office/drawing/2014/main" id="{3B1359CC-0BE3-40F8-A171-9B0B3CE8D4FD}"/>
              </a:ext>
            </a:extLst>
          </p:cNvPr>
          <p:cNvGrpSpPr>
            <a:grpSpLocks/>
          </p:cNvGrpSpPr>
          <p:nvPr/>
        </p:nvGrpSpPr>
        <p:grpSpPr bwMode="auto">
          <a:xfrm>
            <a:off x="5026025" y="2011363"/>
            <a:ext cx="733425" cy="319087"/>
            <a:chOff x="3552" y="246"/>
            <a:chExt cx="527" cy="248"/>
          </a:xfrm>
        </p:grpSpPr>
        <p:graphicFrame>
          <p:nvGraphicFramePr>
            <p:cNvPr id="386465" name="Object 8">
              <a:extLst>
                <a:ext uri="{FF2B5EF4-FFF2-40B4-BE49-F238E27FC236}">
                  <a16:creationId xmlns:a16="http://schemas.microsoft.com/office/drawing/2014/main" id="{C3BB5C9A-FB03-447E-B80D-559B9FB7A646}"/>
                </a:ext>
              </a:extLst>
            </p:cNvPr>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386513" name="Clip" r:id="rId3" imgW="1307263" imgH="1084139" progId="MS_ClipArt_Gallery.2">
                    <p:embed/>
                  </p:oleObj>
                </mc:Choice>
                <mc:Fallback>
                  <p:oleObj name="Clip" r:id="rId3" imgW="1307263" imgH="1084139" progId="MS_ClipArt_Gallery.2">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6466" name="Object 9">
              <a:extLst>
                <a:ext uri="{FF2B5EF4-FFF2-40B4-BE49-F238E27FC236}">
                  <a16:creationId xmlns:a16="http://schemas.microsoft.com/office/drawing/2014/main" id="{1ABA1B7B-349B-49DE-B4E1-EFCE614326EE}"/>
                </a:ext>
              </a:extLst>
            </p:cNvPr>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386514" name="Clip" r:id="rId5" imgW="681706" imgH="480401" progId="MS_ClipArt_Gallery.2">
                    <p:embed/>
                  </p:oleObj>
                </mc:Choice>
                <mc:Fallback>
                  <p:oleObj name="Clip" r:id="rId5" imgW="681706" imgH="480401" progId="MS_ClipArt_Gallery.2">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6467" name="Line 10">
              <a:extLst>
                <a:ext uri="{FF2B5EF4-FFF2-40B4-BE49-F238E27FC236}">
                  <a16:creationId xmlns:a16="http://schemas.microsoft.com/office/drawing/2014/main" id="{6A63891F-3FEB-4E46-835C-EA0F5A578750}"/>
                </a:ext>
              </a:extLst>
            </p:cNvPr>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057" name="Group 11">
            <a:extLst>
              <a:ext uri="{FF2B5EF4-FFF2-40B4-BE49-F238E27FC236}">
                <a16:creationId xmlns:a16="http://schemas.microsoft.com/office/drawing/2014/main" id="{9176533F-580C-4BFA-8CEA-422CE44AE610}"/>
              </a:ext>
            </a:extLst>
          </p:cNvPr>
          <p:cNvGrpSpPr>
            <a:grpSpLocks/>
          </p:cNvGrpSpPr>
          <p:nvPr/>
        </p:nvGrpSpPr>
        <p:grpSpPr bwMode="auto">
          <a:xfrm>
            <a:off x="5026025" y="2606675"/>
            <a:ext cx="733425" cy="319088"/>
            <a:chOff x="3552" y="246"/>
            <a:chExt cx="527" cy="248"/>
          </a:xfrm>
        </p:grpSpPr>
        <p:graphicFrame>
          <p:nvGraphicFramePr>
            <p:cNvPr id="386462" name="Object 12">
              <a:extLst>
                <a:ext uri="{FF2B5EF4-FFF2-40B4-BE49-F238E27FC236}">
                  <a16:creationId xmlns:a16="http://schemas.microsoft.com/office/drawing/2014/main" id="{76C62FD3-1C3B-4C20-A0D3-E59C846ECB1C}"/>
                </a:ext>
              </a:extLst>
            </p:cNvPr>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386515" name="Clip" r:id="rId7" imgW="1307263" imgH="1084139" progId="MS_ClipArt_Gallery.2">
                    <p:embed/>
                  </p:oleObj>
                </mc:Choice>
                <mc:Fallback>
                  <p:oleObj name="Clip" r:id="rId7" imgW="1307263" imgH="1084139" progId="MS_ClipArt_Gallery.2">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6463" name="Object 13">
              <a:extLst>
                <a:ext uri="{FF2B5EF4-FFF2-40B4-BE49-F238E27FC236}">
                  <a16:creationId xmlns:a16="http://schemas.microsoft.com/office/drawing/2014/main" id="{69DAB025-469D-4661-999A-C7C08677D94D}"/>
                </a:ext>
              </a:extLst>
            </p:cNvPr>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386516" name="Clip" r:id="rId8" imgW="681706" imgH="480401" progId="MS_ClipArt_Gallery.2">
                    <p:embed/>
                  </p:oleObj>
                </mc:Choice>
                <mc:Fallback>
                  <p:oleObj name="Clip" r:id="rId8" imgW="681706" imgH="480401" progId="MS_ClipArt_Gallery.2">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6464" name="Line 14">
              <a:extLst>
                <a:ext uri="{FF2B5EF4-FFF2-40B4-BE49-F238E27FC236}">
                  <a16:creationId xmlns:a16="http://schemas.microsoft.com/office/drawing/2014/main" id="{0D0CA57E-3476-4E3B-B5B4-255090CB29AD}"/>
                </a:ext>
              </a:extLst>
            </p:cNvPr>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058" name="Group 15">
            <a:extLst>
              <a:ext uri="{FF2B5EF4-FFF2-40B4-BE49-F238E27FC236}">
                <a16:creationId xmlns:a16="http://schemas.microsoft.com/office/drawing/2014/main" id="{57297FC6-AB70-4143-AACD-52467B835CD6}"/>
              </a:ext>
            </a:extLst>
          </p:cNvPr>
          <p:cNvGrpSpPr>
            <a:grpSpLocks/>
          </p:cNvGrpSpPr>
          <p:nvPr/>
        </p:nvGrpSpPr>
        <p:grpSpPr bwMode="auto">
          <a:xfrm>
            <a:off x="5402263" y="2393950"/>
            <a:ext cx="69850" cy="214313"/>
            <a:chOff x="3842" y="406"/>
            <a:chExt cx="51" cy="167"/>
          </a:xfrm>
        </p:grpSpPr>
        <p:sp>
          <p:nvSpPr>
            <p:cNvPr id="386459" name="Oval 16">
              <a:extLst>
                <a:ext uri="{FF2B5EF4-FFF2-40B4-BE49-F238E27FC236}">
                  <a16:creationId xmlns:a16="http://schemas.microsoft.com/office/drawing/2014/main" id="{26623DCE-1EEE-4AE8-BACC-F5647A97FFB1}"/>
                </a:ext>
              </a:extLst>
            </p:cNvPr>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460" name="Oval 17">
              <a:extLst>
                <a:ext uri="{FF2B5EF4-FFF2-40B4-BE49-F238E27FC236}">
                  <a16:creationId xmlns:a16="http://schemas.microsoft.com/office/drawing/2014/main" id="{5DB4FB71-3EE9-4194-966C-7C61834AC7F4}"/>
                </a:ext>
              </a:extLst>
            </p:cNvPr>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461" name="Oval 18">
              <a:extLst>
                <a:ext uri="{FF2B5EF4-FFF2-40B4-BE49-F238E27FC236}">
                  <a16:creationId xmlns:a16="http://schemas.microsoft.com/office/drawing/2014/main" id="{2A743B78-CC4C-4BCF-9634-F9C292BDB4DA}"/>
                </a:ext>
              </a:extLst>
            </p:cNvPr>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grpSp>
        <p:nvGrpSpPr>
          <p:cNvPr id="386059" name="Group 19">
            <a:extLst>
              <a:ext uri="{FF2B5EF4-FFF2-40B4-BE49-F238E27FC236}">
                <a16:creationId xmlns:a16="http://schemas.microsoft.com/office/drawing/2014/main" id="{4509CB36-6C20-49E8-B5CE-DCD85D7649B7}"/>
              </a:ext>
            </a:extLst>
          </p:cNvPr>
          <p:cNvGrpSpPr>
            <a:grpSpLocks/>
          </p:cNvGrpSpPr>
          <p:nvPr/>
        </p:nvGrpSpPr>
        <p:grpSpPr bwMode="auto">
          <a:xfrm>
            <a:off x="5872163" y="2897188"/>
            <a:ext cx="209550" cy="395287"/>
            <a:chOff x="4180" y="783"/>
            <a:chExt cx="150" cy="307"/>
          </a:xfrm>
        </p:grpSpPr>
        <p:sp>
          <p:nvSpPr>
            <p:cNvPr id="386451" name="AutoShape 20">
              <a:extLst>
                <a:ext uri="{FF2B5EF4-FFF2-40B4-BE49-F238E27FC236}">
                  <a16:creationId xmlns:a16="http://schemas.microsoft.com/office/drawing/2014/main" id="{480D19F3-A7B7-49F0-A7FE-74913DDB5F24}"/>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452" name="Rectangle 21">
              <a:extLst>
                <a:ext uri="{FF2B5EF4-FFF2-40B4-BE49-F238E27FC236}">
                  <a16:creationId xmlns:a16="http://schemas.microsoft.com/office/drawing/2014/main" id="{C6AB2D2A-5ED4-40D8-8FBB-3BDE3AF7A9CD}"/>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453" name="Rectangle 22">
              <a:extLst>
                <a:ext uri="{FF2B5EF4-FFF2-40B4-BE49-F238E27FC236}">
                  <a16:creationId xmlns:a16="http://schemas.microsoft.com/office/drawing/2014/main" id="{2E976392-1942-4E59-AAAE-2524BC71E461}"/>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454" name="AutoShape 23">
              <a:extLst>
                <a:ext uri="{FF2B5EF4-FFF2-40B4-BE49-F238E27FC236}">
                  <a16:creationId xmlns:a16="http://schemas.microsoft.com/office/drawing/2014/main" id="{3C8D33E5-FC14-4937-A345-D90609700D5E}"/>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455" name="Line 24">
              <a:extLst>
                <a:ext uri="{FF2B5EF4-FFF2-40B4-BE49-F238E27FC236}">
                  <a16:creationId xmlns:a16="http://schemas.microsoft.com/office/drawing/2014/main" id="{45EDE120-6628-4BC3-970B-1B0CC9D2DEE3}"/>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456" name="Line 25">
              <a:extLst>
                <a:ext uri="{FF2B5EF4-FFF2-40B4-BE49-F238E27FC236}">
                  <a16:creationId xmlns:a16="http://schemas.microsoft.com/office/drawing/2014/main" id="{53CD3A94-B1A6-422A-A930-3542A52A3B27}"/>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457" name="Rectangle 26">
              <a:extLst>
                <a:ext uri="{FF2B5EF4-FFF2-40B4-BE49-F238E27FC236}">
                  <a16:creationId xmlns:a16="http://schemas.microsoft.com/office/drawing/2014/main" id="{A4822CD4-C216-49FA-9EA4-548DCA304097}"/>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458" name="Rectangle 27">
              <a:extLst>
                <a:ext uri="{FF2B5EF4-FFF2-40B4-BE49-F238E27FC236}">
                  <a16:creationId xmlns:a16="http://schemas.microsoft.com/office/drawing/2014/main" id="{870500E8-348B-4047-8DA3-439B7525CF47}"/>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grpSp>
        <p:nvGrpSpPr>
          <p:cNvPr id="386060" name="Group 28">
            <a:extLst>
              <a:ext uri="{FF2B5EF4-FFF2-40B4-BE49-F238E27FC236}">
                <a16:creationId xmlns:a16="http://schemas.microsoft.com/office/drawing/2014/main" id="{FB64CC06-B286-4194-A24F-96EA360FE9B2}"/>
              </a:ext>
            </a:extLst>
          </p:cNvPr>
          <p:cNvGrpSpPr>
            <a:grpSpLocks/>
          </p:cNvGrpSpPr>
          <p:nvPr/>
        </p:nvGrpSpPr>
        <p:grpSpPr bwMode="auto">
          <a:xfrm rot="-5400000">
            <a:off x="6184900" y="2974975"/>
            <a:ext cx="80963" cy="233363"/>
            <a:chOff x="3842" y="406"/>
            <a:chExt cx="51" cy="167"/>
          </a:xfrm>
        </p:grpSpPr>
        <p:sp>
          <p:nvSpPr>
            <p:cNvPr id="386448" name="Oval 29">
              <a:extLst>
                <a:ext uri="{FF2B5EF4-FFF2-40B4-BE49-F238E27FC236}">
                  <a16:creationId xmlns:a16="http://schemas.microsoft.com/office/drawing/2014/main" id="{61D23BBE-7EA6-43C5-A5F8-7E43E5D6EEE3}"/>
                </a:ext>
              </a:extLst>
            </p:cNvPr>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449" name="Oval 30">
              <a:extLst>
                <a:ext uri="{FF2B5EF4-FFF2-40B4-BE49-F238E27FC236}">
                  <a16:creationId xmlns:a16="http://schemas.microsoft.com/office/drawing/2014/main" id="{0D8AEB8F-08FB-463B-BBD6-D5CF2EFE21B4}"/>
                </a:ext>
              </a:extLst>
            </p:cNvPr>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450" name="Oval 31">
              <a:extLst>
                <a:ext uri="{FF2B5EF4-FFF2-40B4-BE49-F238E27FC236}">
                  <a16:creationId xmlns:a16="http://schemas.microsoft.com/office/drawing/2014/main" id="{63E3789A-5A2A-44F3-9146-032031F2CDDB}"/>
                </a:ext>
              </a:extLst>
            </p:cNvPr>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sp>
        <p:nvSpPr>
          <p:cNvPr id="386061" name="Line 32">
            <a:extLst>
              <a:ext uri="{FF2B5EF4-FFF2-40B4-BE49-F238E27FC236}">
                <a16:creationId xmlns:a16="http://schemas.microsoft.com/office/drawing/2014/main" id="{B8A72906-3FA1-42FD-B587-19253118CED4}"/>
              </a:ext>
            </a:extLst>
          </p:cNvPr>
          <p:cNvSpPr>
            <a:spLocks noChangeShapeType="1"/>
          </p:cNvSpPr>
          <p:nvPr/>
        </p:nvSpPr>
        <p:spPr bwMode="auto">
          <a:xfrm>
            <a:off x="6008688" y="2805113"/>
            <a:ext cx="495300"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062" name="Line 33">
            <a:extLst>
              <a:ext uri="{FF2B5EF4-FFF2-40B4-BE49-F238E27FC236}">
                <a16:creationId xmlns:a16="http://schemas.microsoft.com/office/drawing/2014/main" id="{FBA01845-C287-4F7F-9160-CB01EE4F562E}"/>
              </a:ext>
            </a:extLst>
          </p:cNvPr>
          <p:cNvSpPr>
            <a:spLocks noChangeShapeType="1"/>
          </p:cNvSpPr>
          <p:nvPr/>
        </p:nvSpPr>
        <p:spPr bwMode="auto">
          <a:xfrm>
            <a:off x="6011863" y="2801938"/>
            <a:ext cx="1587" cy="952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063" name="Line 34">
            <a:extLst>
              <a:ext uri="{FF2B5EF4-FFF2-40B4-BE49-F238E27FC236}">
                <a16:creationId xmlns:a16="http://schemas.microsoft.com/office/drawing/2014/main" id="{F5C7BC86-6425-424D-B946-85AC05728A75}"/>
              </a:ext>
            </a:extLst>
          </p:cNvPr>
          <p:cNvSpPr>
            <a:spLocks noChangeShapeType="1"/>
          </p:cNvSpPr>
          <p:nvPr/>
        </p:nvSpPr>
        <p:spPr bwMode="auto">
          <a:xfrm>
            <a:off x="6507163" y="2800350"/>
            <a:ext cx="1587" cy="825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064" name="Line 35">
            <a:extLst>
              <a:ext uri="{FF2B5EF4-FFF2-40B4-BE49-F238E27FC236}">
                <a16:creationId xmlns:a16="http://schemas.microsoft.com/office/drawing/2014/main" id="{93AE14B3-B197-456C-903B-4BC7DA51E5C8}"/>
              </a:ext>
            </a:extLst>
          </p:cNvPr>
          <p:cNvSpPr>
            <a:spLocks noChangeShapeType="1"/>
          </p:cNvSpPr>
          <p:nvPr/>
        </p:nvSpPr>
        <p:spPr bwMode="auto">
          <a:xfrm>
            <a:off x="5708650" y="2265363"/>
            <a:ext cx="288925" cy="265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065" name="Line 36">
            <a:extLst>
              <a:ext uri="{FF2B5EF4-FFF2-40B4-BE49-F238E27FC236}">
                <a16:creationId xmlns:a16="http://schemas.microsoft.com/office/drawing/2014/main" id="{D9ECB120-62C6-4C47-A321-06B31A9B2581}"/>
              </a:ext>
            </a:extLst>
          </p:cNvPr>
          <p:cNvSpPr>
            <a:spLocks noChangeShapeType="1"/>
          </p:cNvSpPr>
          <p:nvPr/>
        </p:nvSpPr>
        <p:spPr bwMode="auto">
          <a:xfrm flipV="1">
            <a:off x="5721350" y="2551113"/>
            <a:ext cx="276225" cy="330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066" name="Line 37">
            <a:extLst>
              <a:ext uri="{FF2B5EF4-FFF2-40B4-BE49-F238E27FC236}">
                <a16:creationId xmlns:a16="http://schemas.microsoft.com/office/drawing/2014/main" id="{C081C085-A372-4CE3-B6F5-CC5A379E3D63}"/>
              </a:ext>
            </a:extLst>
          </p:cNvPr>
          <p:cNvSpPr>
            <a:spLocks noChangeShapeType="1"/>
          </p:cNvSpPr>
          <p:nvPr/>
        </p:nvSpPr>
        <p:spPr bwMode="auto">
          <a:xfrm flipV="1">
            <a:off x="6248400" y="2636838"/>
            <a:ext cx="1588"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386067" name="Group 38">
            <a:extLst>
              <a:ext uri="{FF2B5EF4-FFF2-40B4-BE49-F238E27FC236}">
                <a16:creationId xmlns:a16="http://schemas.microsoft.com/office/drawing/2014/main" id="{E2EFB0BD-0CDA-4BC9-969F-EE7D17F74B26}"/>
              </a:ext>
            </a:extLst>
          </p:cNvPr>
          <p:cNvGrpSpPr>
            <a:grpSpLocks/>
          </p:cNvGrpSpPr>
          <p:nvPr/>
        </p:nvGrpSpPr>
        <p:grpSpPr bwMode="auto">
          <a:xfrm>
            <a:off x="6367463" y="2874963"/>
            <a:ext cx="209550" cy="395287"/>
            <a:chOff x="4180" y="783"/>
            <a:chExt cx="150" cy="307"/>
          </a:xfrm>
        </p:grpSpPr>
        <p:sp>
          <p:nvSpPr>
            <p:cNvPr id="386440" name="AutoShape 39">
              <a:extLst>
                <a:ext uri="{FF2B5EF4-FFF2-40B4-BE49-F238E27FC236}">
                  <a16:creationId xmlns:a16="http://schemas.microsoft.com/office/drawing/2014/main" id="{0E1EC2B2-218F-420E-9577-C7E059F9A73B}"/>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441" name="Rectangle 40">
              <a:extLst>
                <a:ext uri="{FF2B5EF4-FFF2-40B4-BE49-F238E27FC236}">
                  <a16:creationId xmlns:a16="http://schemas.microsoft.com/office/drawing/2014/main" id="{A25E43D5-FF6E-4F90-B062-C6A5D813342D}"/>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442" name="Rectangle 41">
              <a:extLst>
                <a:ext uri="{FF2B5EF4-FFF2-40B4-BE49-F238E27FC236}">
                  <a16:creationId xmlns:a16="http://schemas.microsoft.com/office/drawing/2014/main" id="{8A5F2C0F-32C0-4552-9810-6C4FB2AE4C32}"/>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443" name="AutoShape 42">
              <a:extLst>
                <a:ext uri="{FF2B5EF4-FFF2-40B4-BE49-F238E27FC236}">
                  <a16:creationId xmlns:a16="http://schemas.microsoft.com/office/drawing/2014/main" id="{E3D33231-2EB9-4923-9C26-FED6BED600E0}"/>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444" name="Line 43">
              <a:extLst>
                <a:ext uri="{FF2B5EF4-FFF2-40B4-BE49-F238E27FC236}">
                  <a16:creationId xmlns:a16="http://schemas.microsoft.com/office/drawing/2014/main" id="{F62A66FE-7AA8-48FB-BEB8-CEF6754CA1B1}"/>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445" name="Line 44">
              <a:extLst>
                <a:ext uri="{FF2B5EF4-FFF2-40B4-BE49-F238E27FC236}">
                  <a16:creationId xmlns:a16="http://schemas.microsoft.com/office/drawing/2014/main" id="{6269A73A-89CB-4CB6-8AAD-4DE85F95F1D0}"/>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446" name="Rectangle 45">
              <a:extLst>
                <a:ext uri="{FF2B5EF4-FFF2-40B4-BE49-F238E27FC236}">
                  <a16:creationId xmlns:a16="http://schemas.microsoft.com/office/drawing/2014/main" id="{5C090598-F6E6-4E67-B64C-1CFB041B4FD7}"/>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447" name="Rectangle 46">
              <a:extLst>
                <a:ext uri="{FF2B5EF4-FFF2-40B4-BE49-F238E27FC236}">
                  <a16:creationId xmlns:a16="http://schemas.microsoft.com/office/drawing/2014/main" id="{D5739DAB-7B7C-4946-97E4-D94A43C528A6}"/>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grpSp>
        <p:nvGrpSpPr>
          <p:cNvPr id="386068" name="Group 47">
            <a:extLst>
              <a:ext uri="{FF2B5EF4-FFF2-40B4-BE49-F238E27FC236}">
                <a16:creationId xmlns:a16="http://schemas.microsoft.com/office/drawing/2014/main" id="{1A8C58F9-122E-4738-8631-9A190B0AC157}"/>
              </a:ext>
            </a:extLst>
          </p:cNvPr>
          <p:cNvGrpSpPr>
            <a:grpSpLocks/>
          </p:cNvGrpSpPr>
          <p:nvPr/>
        </p:nvGrpSpPr>
        <p:grpSpPr bwMode="auto">
          <a:xfrm>
            <a:off x="5410200" y="3494088"/>
            <a:ext cx="479425" cy="925512"/>
            <a:chOff x="3314" y="1248"/>
            <a:chExt cx="344" cy="694"/>
          </a:xfrm>
        </p:grpSpPr>
        <p:graphicFrame>
          <p:nvGraphicFramePr>
            <p:cNvPr id="386431" name="Object 48">
              <a:extLst>
                <a:ext uri="{FF2B5EF4-FFF2-40B4-BE49-F238E27FC236}">
                  <a16:creationId xmlns:a16="http://schemas.microsoft.com/office/drawing/2014/main" id="{4815D81E-EA7A-4882-BF4E-3785C7D15596}"/>
                </a:ext>
              </a:extLst>
            </p:cNvPr>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386517" name="Clip" r:id="rId9" imgW="1307263" imgH="1084139" progId="MS_ClipArt_Gallery.2">
                    <p:embed/>
                  </p:oleObj>
                </mc:Choice>
                <mc:Fallback>
                  <p:oleObj name="Clip" r:id="rId9" imgW="1307263" imgH="1084139" progId="MS_ClipArt_Gallery.2">
                    <p:embed/>
                    <p:pic>
                      <p:nvPicPr>
                        <p:cNvPr id="0" name="Object 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6432" name="Line 49">
              <a:extLst>
                <a:ext uri="{FF2B5EF4-FFF2-40B4-BE49-F238E27FC236}">
                  <a16:creationId xmlns:a16="http://schemas.microsoft.com/office/drawing/2014/main" id="{CA4423E8-9BDF-4B4B-9D1D-EA752C8A3C4B}"/>
                </a:ext>
              </a:extLst>
            </p:cNvPr>
            <p:cNvSpPr>
              <a:spLocks noChangeShapeType="1"/>
            </p:cNvSpPr>
            <p:nvPr/>
          </p:nvSpPr>
          <p:spPr bwMode="auto">
            <a:xfrm flipV="1">
              <a:off x="3606" y="1433"/>
              <a:ext cx="5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386433" name="Object 50">
              <a:extLst>
                <a:ext uri="{FF2B5EF4-FFF2-40B4-BE49-F238E27FC236}">
                  <a16:creationId xmlns:a16="http://schemas.microsoft.com/office/drawing/2014/main" id="{6C22B9E1-B9A1-45D0-908F-4FE6B993410D}"/>
                </a:ext>
              </a:extLst>
            </p:cNvPr>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386518" name="Clip" r:id="rId10" imgW="1307263" imgH="1084139" progId="MS_ClipArt_Gallery.2">
                    <p:embed/>
                  </p:oleObj>
                </mc:Choice>
                <mc:Fallback>
                  <p:oleObj name="Clip" r:id="rId10" imgW="1307263" imgH="1084139" progId="MS_ClipArt_Gallery.2">
                    <p:embed/>
                    <p:pic>
                      <p:nvPicPr>
                        <p:cNvPr id="0" name="Object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6434" name="Line 51">
              <a:extLst>
                <a:ext uri="{FF2B5EF4-FFF2-40B4-BE49-F238E27FC236}">
                  <a16:creationId xmlns:a16="http://schemas.microsoft.com/office/drawing/2014/main" id="{AC637514-F3F4-4574-AEE4-C5C0A8FE29BE}"/>
                </a:ext>
              </a:extLst>
            </p:cNvPr>
            <p:cNvSpPr>
              <a:spLocks noChangeShapeType="1"/>
            </p:cNvSpPr>
            <p:nvPr/>
          </p:nvSpPr>
          <p:spPr bwMode="auto">
            <a:xfrm flipV="1">
              <a:off x="3606" y="1882"/>
              <a:ext cx="5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386435" name="Group 52">
              <a:extLst>
                <a:ext uri="{FF2B5EF4-FFF2-40B4-BE49-F238E27FC236}">
                  <a16:creationId xmlns:a16="http://schemas.microsoft.com/office/drawing/2014/main" id="{70AB38A9-94B3-42EB-A1B7-80C95BA1A7EC}"/>
                </a:ext>
              </a:extLst>
            </p:cNvPr>
            <p:cNvGrpSpPr>
              <a:grpSpLocks/>
            </p:cNvGrpSpPr>
            <p:nvPr/>
          </p:nvGrpSpPr>
          <p:grpSpPr bwMode="auto">
            <a:xfrm>
              <a:off x="3404" y="1504"/>
              <a:ext cx="51" cy="167"/>
              <a:chOff x="3842" y="406"/>
              <a:chExt cx="51" cy="167"/>
            </a:xfrm>
          </p:grpSpPr>
          <p:sp>
            <p:nvSpPr>
              <p:cNvPr id="386437" name="Oval 53">
                <a:extLst>
                  <a:ext uri="{FF2B5EF4-FFF2-40B4-BE49-F238E27FC236}">
                    <a16:creationId xmlns:a16="http://schemas.microsoft.com/office/drawing/2014/main" id="{76850FAC-A159-4D3C-B3CB-D5B3360FEB2C}"/>
                  </a:ext>
                </a:extLst>
              </p:cNvPr>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438" name="Oval 54">
                <a:extLst>
                  <a:ext uri="{FF2B5EF4-FFF2-40B4-BE49-F238E27FC236}">
                    <a16:creationId xmlns:a16="http://schemas.microsoft.com/office/drawing/2014/main" id="{03E8A90C-4C2D-40D8-8C05-3A4C53F4A218}"/>
                  </a:ext>
                </a:extLst>
              </p:cNvPr>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439" name="Oval 55">
                <a:extLst>
                  <a:ext uri="{FF2B5EF4-FFF2-40B4-BE49-F238E27FC236}">
                    <a16:creationId xmlns:a16="http://schemas.microsoft.com/office/drawing/2014/main" id="{703F61A8-F35A-4A9E-A584-9E41413B8DA3}"/>
                  </a:ext>
                </a:extLst>
              </p:cNvPr>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sp>
          <p:nvSpPr>
            <p:cNvPr id="386436" name="Line 56">
              <a:extLst>
                <a:ext uri="{FF2B5EF4-FFF2-40B4-BE49-F238E27FC236}">
                  <a16:creationId xmlns:a16="http://schemas.microsoft.com/office/drawing/2014/main" id="{FA8ACFC0-69EF-458A-8AEA-30F7ADF70E14}"/>
                </a:ext>
              </a:extLst>
            </p:cNvPr>
            <p:cNvSpPr>
              <a:spLocks noChangeShapeType="1"/>
            </p:cNvSpPr>
            <p:nvPr/>
          </p:nvSpPr>
          <p:spPr bwMode="auto">
            <a:xfrm>
              <a:off x="3654" y="1431"/>
              <a:ext cx="0" cy="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aphicFrame>
        <p:nvGraphicFramePr>
          <p:cNvPr id="386069" name="Object 57">
            <a:extLst>
              <a:ext uri="{FF2B5EF4-FFF2-40B4-BE49-F238E27FC236}">
                <a16:creationId xmlns:a16="http://schemas.microsoft.com/office/drawing/2014/main" id="{204B36C0-C7DD-4E99-AEA5-7AB520D1070D}"/>
              </a:ext>
            </a:extLst>
          </p:cNvPr>
          <p:cNvGraphicFramePr>
            <a:graphicFrameLocks noChangeAspect="1"/>
          </p:cNvGraphicFramePr>
          <p:nvPr/>
        </p:nvGraphicFramePr>
        <p:xfrm>
          <a:off x="6278563" y="4503738"/>
          <a:ext cx="417512" cy="331787"/>
        </p:xfrm>
        <a:graphic>
          <a:graphicData uri="http://schemas.openxmlformats.org/presentationml/2006/ole">
            <mc:AlternateContent xmlns:mc="http://schemas.openxmlformats.org/markup-compatibility/2006">
              <mc:Choice xmlns:v="urn:schemas-microsoft-com:vml" Requires="v">
                <p:oleObj spid="_x0000_s386519" name="Clip" r:id="rId11" imgW="1307263" imgH="1084139" progId="MS_ClipArt_Gallery.2">
                  <p:embed/>
                </p:oleObj>
              </mc:Choice>
              <mc:Fallback>
                <p:oleObj name="Clip" r:id="rId11" imgW="1307263" imgH="1084139" progId="MS_ClipArt_Gallery.2">
                  <p:embed/>
                  <p:pic>
                    <p:nvPicPr>
                      <p:cNvPr id="0" name="Object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8563" y="4503738"/>
                        <a:ext cx="417512" cy="33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6070" name="Object 58">
            <a:extLst>
              <a:ext uri="{FF2B5EF4-FFF2-40B4-BE49-F238E27FC236}">
                <a16:creationId xmlns:a16="http://schemas.microsoft.com/office/drawing/2014/main" id="{28B711C4-BEA0-4B26-A703-EFA95468996D}"/>
              </a:ext>
            </a:extLst>
          </p:cNvPr>
          <p:cNvGraphicFramePr>
            <a:graphicFrameLocks noChangeAspect="1"/>
          </p:cNvGraphicFramePr>
          <p:nvPr/>
        </p:nvGraphicFramePr>
        <p:xfrm>
          <a:off x="5664200" y="4492625"/>
          <a:ext cx="415925" cy="330200"/>
        </p:xfrm>
        <a:graphic>
          <a:graphicData uri="http://schemas.openxmlformats.org/presentationml/2006/ole">
            <mc:AlternateContent xmlns:mc="http://schemas.openxmlformats.org/markup-compatibility/2006">
              <mc:Choice xmlns:v="urn:schemas-microsoft-com:vml" Requires="v">
                <p:oleObj spid="_x0000_s386520" name="Clip" r:id="rId12" imgW="1307263" imgH="1084139" progId="MS_ClipArt_Gallery.2">
                  <p:embed/>
                </p:oleObj>
              </mc:Choice>
              <mc:Fallback>
                <p:oleObj name="Clip" r:id="rId12" imgW="1307263" imgH="1084139" progId="MS_ClipArt_Gallery.2">
                  <p:embed/>
                  <p:pic>
                    <p:nvPicPr>
                      <p:cNvPr id="0"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4200" y="4492625"/>
                        <a:ext cx="415925"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6071" name="Oval 59">
            <a:extLst>
              <a:ext uri="{FF2B5EF4-FFF2-40B4-BE49-F238E27FC236}">
                <a16:creationId xmlns:a16="http://schemas.microsoft.com/office/drawing/2014/main" id="{8CA7131A-5145-420B-85E5-34F2C65ED980}"/>
              </a:ext>
            </a:extLst>
          </p:cNvPr>
          <p:cNvSpPr>
            <a:spLocks noChangeArrowheads="1"/>
          </p:cNvSpPr>
          <p:nvPr/>
        </p:nvSpPr>
        <p:spPr bwMode="auto">
          <a:xfrm rot="-5400000">
            <a:off x="6080919" y="4596606"/>
            <a:ext cx="63500" cy="6508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072" name="Oval 60">
            <a:extLst>
              <a:ext uri="{FF2B5EF4-FFF2-40B4-BE49-F238E27FC236}">
                <a16:creationId xmlns:a16="http://schemas.microsoft.com/office/drawing/2014/main" id="{53E0E611-434B-460C-9609-D5182FC093C6}"/>
              </a:ext>
            </a:extLst>
          </p:cNvPr>
          <p:cNvSpPr>
            <a:spLocks noChangeArrowheads="1"/>
          </p:cNvSpPr>
          <p:nvPr/>
        </p:nvSpPr>
        <p:spPr bwMode="auto">
          <a:xfrm rot="-5400000">
            <a:off x="6165851" y="4594225"/>
            <a:ext cx="63500" cy="6667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073" name="Oval 61">
            <a:extLst>
              <a:ext uri="{FF2B5EF4-FFF2-40B4-BE49-F238E27FC236}">
                <a16:creationId xmlns:a16="http://schemas.microsoft.com/office/drawing/2014/main" id="{87FD1F8C-97A2-4CB9-8984-ACBA8D2CC86D}"/>
              </a:ext>
            </a:extLst>
          </p:cNvPr>
          <p:cNvSpPr>
            <a:spLocks noChangeArrowheads="1"/>
          </p:cNvSpPr>
          <p:nvPr/>
        </p:nvSpPr>
        <p:spPr bwMode="auto">
          <a:xfrm rot="-5400000">
            <a:off x="6243637" y="4598988"/>
            <a:ext cx="61913" cy="6508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074" name="Line 62">
            <a:extLst>
              <a:ext uri="{FF2B5EF4-FFF2-40B4-BE49-F238E27FC236}">
                <a16:creationId xmlns:a16="http://schemas.microsoft.com/office/drawing/2014/main" id="{1C16465D-5176-4641-9368-06044E8E7FBB}"/>
              </a:ext>
            </a:extLst>
          </p:cNvPr>
          <p:cNvSpPr>
            <a:spLocks noChangeShapeType="1"/>
          </p:cNvSpPr>
          <p:nvPr/>
        </p:nvSpPr>
        <p:spPr bwMode="auto">
          <a:xfrm rot="-5400000">
            <a:off x="6503194" y="4479132"/>
            <a:ext cx="6032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075" name="Line 63">
            <a:extLst>
              <a:ext uri="{FF2B5EF4-FFF2-40B4-BE49-F238E27FC236}">
                <a16:creationId xmlns:a16="http://schemas.microsoft.com/office/drawing/2014/main" id="{AAFC0034-9887-4B72-AF0C-6F27CE377087}"/>
              </a:ext>
            </a:extLst>
          </p:cNvPr>
          <p:cNvSpPr>
            <a:spLocks noChangeShapeType="1"/>
          </p:cNvSpPr>
          <p:nvPr/>
        </p:nvSpPr>
        <p:spPr bwMode="auto">
          <a:xfrm rot="5400000" flipH="1">
            <a:off x="5876925" y="4470400"/>
            <a:ext cx="635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076" name="Line 64">
            <a:extLst>
              <a:ext uri="{FF2B5EF4-FFF2-40B4-BE49-F238E27FC236}">
                <a16:creationId xmlns:a16="http://schemas.microsoft.com/office/drawing/2014/main" id="{89E2E1A6-09C7-4286-A3CF-81AA1A6E6FE6}"/>
              </a:ext>
            </a:extLst>
          </p:cNvPr>
          <p:cNvSpPr>
            <a:spLocks noChangeShapeType="1"/>
          </p:cNvSpPr>
          <p:nvPr/>
        </p:nvSpPr>
        <p:spPr bwMode="auto">
          <a:xfrm rot="16200000" flipV="1">
            <a:off x="6223794" y="4131469"/>
            <a:ext cx="0" cy="6270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077" name="Line 65">
            <a:extLst>
              <a:ext uri="{FF2B5EF4-FFF2-40B4-BE49-F238E27FC236}">
                <a16:creationId xmlns:a16="http://schemas.microsoft.com/office/drawing/2014/main" id="{B117E5D3-3343-456E-9D0A-9C7A976CA3FE}"/>
              </a:ext>
            </a:extLst>
          </p:cNvPr>
          <p:cNvSpPr>
            <a:spLocks noChangeShapeType="1"/>
          </p:cNvSpPr>
          <p:nvPr/>
        </p:nvSpPr>
        <p:spPr bwMode="auto">
          <a:xfrm flipV="1">
            <a:off x="5889625" y="4070350"/>
            <a:ext cx="93663" cy="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078" name="Line 66">
            <a:extLst>
              <a:ext uri="{FF2B5EF4-FFF2-40B4-BE49-F238E27FC236}">
                <a16:creationId xmlns:a16="http://schemas.microsoft.com/office/drawing/2014/main" id="{80315FA2-58A7-4E66-AA45-361CC5A5EF87}"/>
              </a:ext>
            </a:extLst>
          </p:cNvPr>
          <p:cNvSpPr>
            <a:spLocks noChangeShapeType="1"/>
          </p:cNvSpPr>
          <p:nvPr/>
        </p:nvSpPr>
        <p:spPr bwMode="auto">
          <a:xfrm>
            <a:off x="6491288" y="4116388"/>
            <a:ext cx="303212" cy="3857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079" name="Line 67">
            <a:extLst>
              <a:ext uri="{FF2B5EF4-FFF2-40B4-BE49-F238E27FC236}">
                <a16:creationId xmlns:a16="http://schemas.microsoft.com/office/drawing/2014/main" id="{CF35A5F3-46C5-47F1-8733-1F85599B7F33}"/>
              </a:ext>
            </a:extLst>
          </p:cNvPr>
          <p:cNvSpPr>
            <a:spLocks noChangeShapeType="1"/>
          </p:cNvSpPr>
          <p:nvPr/>
        </p:nvSpPr>
        <p:spPr bwMode="auto">
          <a:xfrm flipH="1">
            <a:off x="7286625" y="4113213"/>
            <a:ext cx="279400" cy="392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386080" name="Object 68">
            <a:extLst>
              <a:ext uri="{FF2B5EF4-FFF2-40B4-BE49-F238E27FC236}">
                <a16:creationId xmlns:a16="http://schemas.microsoft.com/office/drawing/2014/main" id="{A451CDAA-621B-4AC9-9242-D0DAFAC98336}"/>
              </a:ext>
            </a:extLst>
          </p:cNvPr>
          <p:cNvGraphicFramePr>
            <a:graphicFrameLocks noChangeAspect="1"/>
          </p:cNvGraphicFramePr>
          <p:nvPr/>
        </p:nvGraphicFramePr>
        <p:xfrm>
          <a:off x="7464425" y="3665538"/>
          <a:ext cx="203200" cy="241300"/>
        </p:xfrm>
        <a:graphic>
          <a:graphicData uri="http://schemas.openxmlformats.org/presentationml/2006/ole">
            <mc:AlternateContent xmlns:mc="http://schemas.openxmlformats.org/markup-compatibility/2006">
              <mc:Choice xmlns:v="urn:schemas-microsoft-com:vml" Requires="v">
                <p:oleObj spid="_x0000_s386521" name="Clip" r:id="rId13" imgW="982811" imgH="1208363" progId="MS_ClipArt_Gallery.2">
                  <p:embed/>
                </p:oleObj>
              </mc:Choice>
              <mc:Fallback>
                <p:oleObj name="Clip" r:id="rId13" imgW="982811" imgH="1208363" progId="MS_ClipArt_Gallery.2">
                  <p:embed/>
                  <p:pic>
                    <p:nvPicPr>
                      <p:cNvPr id="0" name="Object 6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64425" y="3665538"/>
                        <a:ext cx="2032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6081" name="Object 69">
            <a:extLst>
              <a:ext uri="{FF2B5EF4-FFF2-40B4-BE49-F238E27FC236}">
                <a16:creationId xmlns:a16="http://schemas.microsoft.com/office/drawing/2014/main" id="{4E4AF102-63D7-46F6-B56C-3849DE0CDC13}"/>
              </a:ext>
            </a:extLst>
          </p:cNvPr>
          <p:cNvGraphicFramePr>
            <a:graphicFrameLocks noChangeAspect="1"/>
          </p:cNvGraphicFramePr>
          <p:nvPr/>
        </p:nvGraphicFramePr>
        <p:xfrm>
          <a:off x="6127750" y="3746500"/>
          <a:ext cx="203200" cy="239713"/>
        </p:xfrm>
        <a:graphic>
          <a:graphicData uri="http://schemas.openxmlformats.org/presentationml/2006/ole">
            <mc:AlternateContent xmlns:mc="http://schemas.openxmlformats.org/markup-compatibility/2006">
              <mc:Choice xmlns:v="urn:schemas-microsoft-com:vml" Requires="v">
                <p:oleObj spid="_x0000_s386522" name="Clip" r:id="rId15" imgW="982811" imgH="1208363" progId="MS_ClipArt_Gallery.2">
                  <p:embed/>
                </p:oleObj>
              </mc:Choice>
              <mc:Fallback>
                <p:oleObj name="Clip" r:id="rId15" imgW="982811" imgH="1208363" progId="MS_ClipArt_Gallery.2">
                  <p:embed/>
                  <p:pic>
                    <p:nvPicPr>
                      <p:cNvPr id="0" name="Object 6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27750" y="3746500"/>
                        <a:ext cx="203200" cy="239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86082" name="Group 70">
            <a:extLst>
              <a:ext uri="{FF2B5EF4-FFF2-40B4-BE49-F238E27FC236}">
                <a16:creationId xmlns:a16="http://schemas.microsoft.com/office/drawing/2014/main" id="{4E6B4DC3-CE5C-4E4B-814C-5EB33208E50E}"/>
              </a:ext>
            </a:extLst>
          </p:cNvPr>
          <p:cNvGrpSpPr>
            <a:grpSpLocks/>
          </p:cNvGrpSpPr>
          <p:nvPr/>
        </p:nvGrpSpPr>
        <p:grpSpPr bwMode="auto">
          <a:xfrm>
            <a:off x="6475413" y="4943475"/>
            <a:ext cx="406400" cy="427038"/>
            <a:chOff x="2870" y="1518"/>
            <a:chExt cx="292" cy="320"/>
          </a:xfrm>
        </p:grpSpPr>
        <p:graphicFrame>
          <p:nvGraphicFramePr>
            <p:cNvPr id="386429" name="Object 71">
              <a:extLst>
                <a:ext uri="{FF2B5EF4-FFF2-40B4-BE49-F238E27FC236}">
                  <a16:creationId xmlns:a16="http://schemas.microsoft.com/office/drawing/2014/main" id="{2EA1B045-0CC3-41B8-B969-599469385C30}"/>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86523" name="Clip" r:id="rId16" imgW="826829" imgH="840406" progId="MS_ClipArt_Gallery.2">
                    <p:embed/>
                  </p:oleObj>
                </mc:Choice>
                <mc:Fallback>
                  <p:oleObj name="Clip" r:id="rId16" imgW="826829" imgH="840406" progId="MS_ClipArt_Gallery.2">
                    <p:embed/>
                    <p:pic>
                      <p:nvPicPr>
                        <p:cNvPr id="0" name="Object 7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6430" name="Object 72">
              <a:extLst>
                <a:ext uri="{FF2B5EF4-FFF2-40B4-BE49-F238E27FC236}">
                  <a16:creationId xmlns:a16="http://schemas.microsoft.com/office/drawing/2014/main" id="{F29D5113-A86A-4672-9693-80BE73BBA125}"/>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86524" name="Clip" r:id="rId18" imgW="1268295" imgH="1199426" progId="MS_ClipArt_Gallery.2">
                    <p:embed/>
                  </p:oleObj>
                </mc:Choice>
                <mc:Fallback>
                  <p:oleObj name="Clip" r:id="rId18" imgW="1268295" imgH="1199426" progId="MS_ClipArt_Gallery.2">
                    <p:embed/>
                    <p:pic>
                      <p:nvPicPr>
                        <p:cNvPr id="0" name="Object 7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86083" name="Group 73">
            <a:extLst>
              <a:ext uri="{FF2B5EF4-FFF2-40B4-BE49-F238E27FC236}">
                <a16:creationId xmlns:a16="http://schemas.microsoft.com/office/drawing/2014/main" id="{1F0D81CF-24CF-4CA4-A848-990114767D18}"/>
              </a:ext>
            </a:extLst>
          </p:cNvPr>
          <p:cNvGrpSpPr>
            <a:grpSpLocks/>
          </p:cNvGrpSpPr>
          <p:nvPr/>
        </p:nvGrpSpPr>
        <p:grpSpPr bwMode="auto">
          <a:xfrm>
            <a:off x="7253288" y="4975225"/>
            <a:ext cx="406400" cy="427038"/>
            <a:chOff x="2870" y="1518"/>
            <a:chExt cx="292" cy="320"/>
          </a:xfrm>
        </p:grpSpPr>
        <p:graphicFrame>
          <p:nvGraphicFramePr>
            <p:cNvPr id="386427" name="Object 74">
              <a:extLst>
                <a:ext uri="{FF2B5EF4-FFF2-40B4-BE49-F238E27FC236}">
                  <a16:creationId xmlns:a16="http://schemas.microsoft.com/office/drawing/2014/main" id="{16FC2278-8E79-45A1-A76E-86A1BBE0BF4B}"/>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86525" name="Clip" r:id="rId20" imgW="826829" imgH="840406" progId="MS_ClipArt_Gallery.2">
                    <p:embed/>
                  </p:oleObj>
                </mc:Choice>
                <mc:Fallback>
                  <p:oleObj name="Clip" r:id="rId20" imgW="826829" imgH="840406" progId="MS_ClipArt_Gallery.2">
                    <p:embed/>
                    <p:pic>
                      <p:nvPicPr>
                        <p:cNvPr id="0" name="Object 7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6428" name="Object 75">
              <a:extLst>
                <a:ext uri="{FF2B5EF4-FFF2-40B4-BE49-F238E27FC236}">
                  <a16:creationId xmlns:a16="http://schemas.microsoft.com/office/drawing/2014/main" id="{E1FA20EB-3CDB-4B19-BA57-8B93127A6CDD}"/>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86526" name="Clip" r:id="rId21" imgW="1268295" imgH="1199426" progId="MS_ClipArt_Gallery.2">
                    <p:embed/>
                  </p:oleObj>
                </mc:Choice>
                <mc:Fallback>
                  <p:oleObj name="Clip" r:id="rId21" imgW="1268295" imgH="1199426" progId="MS_ClipArt_Gallery.2">
                    <p:embed/>
                    <p:pic>
                      <p:nvPicPr>
                        <p:cNvPr id="0" name="Object 7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86084" name="Group 76">
            <a:extLst>
              <a:ext uri="{FF2B5EF4-FFF2-40B4-BE49-F238E27FC236}">
                <a16:creationId xmlns:a16="http://schemas.microsoft.com/office/drawing/2014/main" id="{F41ADEA4-4D00-4613-86D4-2FFB4CDF3B02}"/>
              </a:ext>
            </a:extLst>
          </p:cNvPr>
          <p:cNvGrpSpPr>
            <a:grpSpLocks/>
          </p:cNvGrpSpPr>
          <p:nvPr/>
        </p:nvGrpSpPr>
        <p:grpSpPr bwMode="auto">
          <a:xfrm>
            <a:off x="6838950" y="4691063"/>
            <a:ext cx="379413" cy="376237"/>
            <a:chOff x="4733" y="2082"/>
            <a:chExt cx="272" cy="282"/>
          </a:xfrm>
        </p:grpSpPr>
        <p:graphicFrame>
          <p:nvGraphicFramePr>
            <p:cNvPr id="386425" name="Object 77">
              <a:extLst>
                <a:ext uri="{FF2B5EF4-FFF2-40B4-BE49-F238E27FC236}">
                  <a16:creationId xmlns:a16="http://schemas.microsoft.com/office/drawing/2014/main" id="{B0ED423D-2925-45D5-9ADC-2E733C957DEC}"/>
                </a:ext>
              </a:extLst>
            </p:cNvPr>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386527" name="Clip" r:id="rId22" imgW="826829" imgH="840406" progId="MS_ClipArt_Gallery.2">
                    <p:embed/>
                  </p:oleObj>
                </mc:Choice>
                <mc:Fallback>
                  <p:oleObj name="Clip" r:id="rId22" imgW="826829" imgH="840406" progId="MS_ClipArt_Gallery.2">
                    <p:embed/>
                    <p:pic>
                      <p:nvPicPr>
                        <p:cNvPr id="0" name="Object 7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6426" name="Rectangle 78">
              <a:extLst>
                <a:ext uri="{FF2B5EF4-FFF2-40B4-BE49-F238E27FC236}">
                  <a16:creationId xmlns:a16="http://schemas.microsoft.com/office/drawing/2014/main" id="{154917B8-5006-4F35-9CFB-5C8585CF2669}"/>
                </a:ext>
              </a:extLst>
            </p:cNvPr>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sp>
        <p:nvSpPr>
          <p:cNvPr id="386085" name="Line 79">
            <a:extLst>
              <a:ext uri="{FF2B5EF4-FFF2-40B4-BE49-F238E27FC236}">
                <a16:creationId xmlns:a16="http://schemas.microsoft.com/office/drawing/2014/main" id="{C5A1856F-ABFC-401F-AC7D-A2823DB60E8E}"/>
              </a:ext>
            </a:extLst>
          </p:cNvPr>
          <p:cNvSpPr>
            <a:spLocks noChangeShapeType="1"/>
          </p:cNvSpPr>
          <p:nvPr/>
        </p:nvSpPr>
        <p:spPr bwMode="auto">
          <a:xfrm>
            <a:off x="7145338" y="459422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386086" name="Group 80">
            <a:extLst>
              <a:ext uri="{FF2B5EF4-FFF2-40B4-BE49-F238E27FC236}">
                <a16:creationId xmlns:a16="http://schemas.microsoft.com/office/drawing/2014/main" id="{6C0820D8-9332-46FD-BCF7-DF916C4F8518}"/>
              </a:ext>
            </a:extLst>
          </p:cNvPr>
          <p:cNvGrpSpPr>
            <a:grpSpLocks/>
          </p:cNvGrpSpPr>
          <p:nvPr/>
        </p:nvGrpSpPr>
        <p:grpSpPr bwMode="auto">
          <a:xfrm>
            <a:off x="7866063" y="4017963"/>
            <a:ext cx="207962" cy="409575"/>
            <a:chOff x="4180" y="783"/>
            <a:chExt cx="150" cy="307"/>
          </a:xfrm>
        </p:grpSpPr>
        <p:sp>
          <p:nvSpPr>
            <p:cNvPr id="386417" name="AutoShape 81">
              <a:extLst>
                <a:ext uri="{FF2B5EF4-FFF2-40B4-BE49-F238E27FC236}">
                  <a16:creationId xmlns:a16="http://schemas.microsoft.com/office/drawing/2014/main" id="{56B56D24-42B8-4CD3-B765-FDFC9078CA3B}"/>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418" name="Rectangle 82">
              <a:extLst>
                <a:ext uri="{FF2B5EF4-FFF2-40B4-BE49-F238E27FC236}">
                  <a16:creationId xmlns:a16="http://schemas.microsoft.com/office/drawing/2014/main" id="{61799DD9-14D3-41C7-9929-A966AD5E8FCB}"/>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419" name="Rectangle 83">
              <a:extLst>
                <a:ext uri="{FF2B5EF4-FFF2-40B4-BE49-F238E27FC236}">
                  <a16:creationId xmlns:a16="http://schemas.microsoft.com/office/drawing/2014/main" id="{2583E6E7-6F08-40C6-80E1-47D2BAFE91F8}"/>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420" name="AutoShape 84">
              <a:extLst>
                <a:ext uri="{FF2B5EF4-FFF2-40B4-BE49-F238E27FC236}">
                  <a16:creationId xmlns:a16="http://schemas.microsoft.com/office/drawing/2014/main" id="{C3CEBD78-C848-48B5-9F03-907F65C13545}"/>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421" name="Line 85">
              <a:extLst>
                <a:ext uri="{FF2B5EF4-FFF2-40B4-BE49-F238E27FC236}">
                  <a16:creationId xmlns:a16="http://schemas.microsoft.com/office/drawing/2014/main" id="{394CD3F4-ADDD-4DC0-B409-3A205561E979}"/>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422" name="Line 86">
              <a:extLst>
                <a:ext uri="{FF2B5EF4-FFF2-40B4-BE49-F238E27FC236}">
                  <a16:creationId xmlns:a16="http://schemas.microsoft.com/office/drawing/2014/main" id="{A08247A3-A9EB-46F7-AA30-EF4C8B347DDC}"/>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423" name="Rectangle 87">
              <a:extLst>
                <a:ext uri="{FF2B5EF4-FFF2-40B4-BE49-F238E27FC236}">
                  <a16:creationId xmlns:a16="http://schemas.microsoft.com/office/drawing/2014/main" id="{801FEA50-1FE6-4E4E-9F64-A17595052BB1}"/>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424" name="Rectangle 88">
              <a:extLst>
                <a:ext uri="{FF2B5EF4-FFF2-40B4-BE49-F238E27FC236}">
                  <a16:creationId xmlns:a16="http://schemas.microsoft.com/office/drawing/2014/main" id="{F5A8E92B-4EA0-445D-B590-99CCE8263718}"/>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grpSp>
        <p:nvGrpSpPr>
          <p:cNvPr id="386087" name="Group 89">
            <a:extLst>
              <a:ext uri="{FF2B5EF4-FFF2-40B4-BE49-F238E27FC236}">
                <a16:creationId xmlns:a16="http://schemas.microsoft.com/office/drawing/2014/main" id="{35C4900E-9190-42DC-985B-37896747B800}"/>
              </a:ext>
            </a:extLst>
          </p:cNvPr>
          <p:cNvGrpSpPr>
            <a:grpSpLocks/>
          </p:cNvGrpSpPr>
          <p:nvPr/>
        </p:nvGrpSpPr>
        <p:grpSpPr bwMode="auto">
          <a:xfrm>
            <a:off x="7853363" y="4462463"/>
            <a:ext cx="207962" cy="409575"/>
            <a:chOff x="4180" y="783"/>
            <a:chExt cx="150" cy="307"/>
          </a:xfrm>
        </p:grpSpPr>
        <p:sp>
          <p:nvSpPr>
            <p:cNvPr id="386409" name="AutoShape 90">
              <a:extLst>
                <a:ext uri="{FF2B5EF4-FFF2-40B4-BE49-F238E27FC236}">
                  <a16:creationId xmlns:a16="http://schemas.microsoft.com/office/drawing/2014/main" id="{46035637-02EC-423D-893F-9C1D15BE901B}"/>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410" name="Rectangle 91">
              <a:extLst>
                <a:ext uri="{FF2B5EF4-FFF2-40B4-BE49-F238E27FC236}">
                  <a16:creationId xmlns:a16="http://schemas.microsoft.com/office/drawing/2014/main" id="{E80F0027-0110-4B95-9B95-ED063880C6CD}"/>
                </a:ext>
              </a:extLst>
            </p:cNvPr>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411" name="Rectangle 92">
              <a:extLst>
                <a:ext uri="{FF2B5EF4-FFF2-40B4-BE49-F238E27FC236}">
                  <a16:creationId xmlns:a16="http://schemas.microsoft.com/office/drawing/2014/main" id="{E8D55E91-8376-4B70-8768-C29C5A42CE5F}"/>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412" name="AutoShape 93">
              <a:extLst>
                <a:ext uri="{FF2B5EF4-FFF2-40B4-BE49-F238E27FC236}">
                  <a16:creationId xmlns:a16="http://schemas.microsoft.com/office/drawing/2014/main" id="{58CC9200-88BB-4EB1-BEED-467EC05AB70B}"/>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413" name="Line 94">
              <a:extLst>
                <a:ext uri="{FF2B5EF4-FFF2-40B4-BE49-F238E27FC236}">
                  <a16:creationId xmlns:a16="http://schemas.microsoft.com/office/drawing/2014/main" id="{516593FF-6360-4074-8625-AF8F3B95353A}"/>
                </a:ext>
              </a:extLst>
            </p:cNvPr>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414" name="Line 95">
              <a:extLst>
                <a:ext uri="{FF2B5EF4-FFF2-40B4-BE49-F238E27FC236}">
                  <a16:creationId xmlns:a16="http://schemas.microsoft.com/office/drawing/2014/main" id="{D28AF0DD-0D44-4C8C-84D7-A4E01AA5C2B5}"/>
                </a:ext>
              </a:extLst>
            </p:cNvPr>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415" name="Rectangle 96">
              <a:extLst>
                <a:ext uri="{FF2B5EF4-FFF2-40B4-BE49-F238E27FC236}">
                  <a16:creationId xmlns:a16="http://schemas.microsoft.com/office/drawing/2014/main" id="{A5775A64-0C02-486A-92EC-8872CE9C8F9A}"/>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416" name="Rectangle 97">
              <a:extLst>
                <a:ext uri="{FF2B5EF4-FFF2-40B4-BE49-F238E27FC236}">
                  <a16:creationId xmlns:a16="http://schemas.microsoft.com/office/drawing/2014/main" id="{D059A194-5890-4043-8945-C968E77F3470}"/>
                </a:ext>
              </a:extLst>
            </p:cNvPr>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sp>
        <p:nvSpPr>
          <p:cNvPr id="386088" name="Line 98">
            <a:extLst>
              <a:ext uri="{FF2B5EF4-FFF2-40B4-BE49-F238E27FC236}">
                <a16:creationId xmlns:a16="http://schemas.microsoft.com/office/drawing/2014/main" id="{8D4AC150-6677-4A0B-9DFC-AFEE33611D6C}"/>
              </a:ext>
            </a:extLst>
          </p:cNvPr>
          <p:cNvSpPr>
            <a:spLocks noChangeShapeType="1"/>
          </p:cNvSpPr>
          <p:nvPr/>
        </p:nvSpPr>
        <p:spPr bwMode="auto">
          <a:xfrm rot="5400000" flipH="1">
            <a:off x="7479506" y="4391819"/>
            <a:ext cx="6111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089" name="Line 99">
            <a:extLst>
              <a:ext uri="{FF2B5EF4-FFF2-40B4-BE49-F238E27FC236}">
                <a16:creationId xmlns:a16="http://schemas.microsoft.com/office/drawing/2014/main" id="{63B7D828-7861-462B-A7F0-3A03397322E4}"/>
              </a:ext>
            </a:extLst>
          </p:cNvPr>
          <p:cNvSpPr>
            <a:spLocks noChangeShapeType="1"/>
          </p:cNvSpPr>
          <p:nvPr/>
        </p:nvSpPr>
        <p:spPr bwMode="auto">
          <a:xfrm rot="-5400000">
            <a:off x="7833519" y="4644231"/>
            <a:ext cx="0" cy="1031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090" name="Line 100">
            <a:extLst>
              <a:ext uri="{FF2B5EF4-FFF2-40B4-BE49-F238E27FC236}">
                <a16:creationId xmlns:a16="http://schemas.microsoft.com/office/drawing/2014/main" id="{B00A88A1-6BF0-4259-9C9F-D66BD0EF7E67}"/>
              </a:ext>
            </a:extLst>
          </p:cNvPr>
          <p:cNvSpPr>
            <a:spLocks noChangeShapeType="1"/>
          </p:cNvSpPr>
          <p:nvPr/>
        </p:nvSpPr>
        <p:spPr bwMode="auto">
          <a:xfrm rot="-5400000">
            <a:off x="7823200" y="4175125"/>
            <a:ext cx="0" cy="88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091" name="Line 101">
            <a:extLst>
              <a:ext uri="{FF2B5EF4-FFF2-40B4-BE49-F238E27FC236}">
                <a16:creationId xmlns:a16="http://schemas.microsoft.com/office/drawing/2014/main" id="{71CCC5BF-022B-4017-A4A0-2F4BFFA3AC91}"/>
              </a:ext>
            </a:extLst>
          </p:cNvPr>
          <p:cNvSpPr>
            <a:spLocks noChangeShapeType="1"/>
          </p:cNvSpPr>
          <p:nvPr/>
        </p:nvSpPr>
        <p:spPr bwMode="auto">
          <a:xfrm flipV="1">
            <a:off x="6502400" y="2316163"/>
            <a:ext cx="458788"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092" name="Line 102">
            <a:extLst>
              <a:ext uri="{FF2B5EF4-FFF2-40B4-BE49-F238E27FC236}">
                <a16:creationId xmlns:a16="http://schemas.microsoft.com/office/drawing/2014/main" id="{5FCD7FD0-D663-4322-BDC9-435B5D82F5CA}"/>
              </a:ext>
            </a:extLst>
          </p:cNvPr>
          <p:cNvSpPr>
            <a:spLocks noChangeShapeType="1"/>
          </p:cNvSpPr>
          <p:nvPr/>
        </p:nvSpPr>
        <p:spPr bwMode="auto">
          <a:xfrm>
            <a:off x="7437438" y="230028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093" name="Line 103">
            <a:extLst>
              <a:ext uri="{FF2B5EF4-FFF2-40B4-BE49-F238E27FC236}">
                <a16:creationId xmlns:a16="http://schemas.microsoft.com/office/drawing/2014/main" id="{EDD4B967-5CDA-49D0-AD02-04CB25FA706D}"/>
              </a:ext>
            </a:extLst>
          </p:cNvPr>
          <p:cNvSpPr>
            <a:spLocks noChangeShapeType="1"/>
          </p:cNvSpPr>
          <p:nvPr/>
        </p:nvSpPr>
        <p:spPr bwMode="auto">
          <a:xfrm flipH="1">
            <a:off x="7956550" y="2636838"/>
            <a:ext cx="241300" cy="6810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094" name="Line 104">
            <a:extLst>
              <a:ext uri="{FF2B5EF4-FFF2-40B4-BE49-F238E27FC236}">
                <a16:creationId xmlns:a16="http://schemas.microsoft.com/office/drawing/2014/main" id="{F98541B8-5B10-4B2B-9339-FCE029B2316B}"/>
              </a:ext>
            </a:extLst>
          </p:cNvPr>
          <p:cNvSpPr>
            <a:spLocks noChangeShapeType="1"/>
          </p:cNvSpPr>
          <p:nvPr/>
        </p:nvSpPr>
        <p:spPr bwMode="auto">
          <a:xfrm>
            <a:off x="7186613" y="2413000"/>
            <a:ext cx="0" cy="431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095" name="Line 105">
            <a:extLst>
              <a:ext uri="{FF2B5EF4-FFF2-40B4-BE49-F238E27FC236}">
                <a16:creationId xmlns:a16="http://schemas.microsoft.com/office/drawing/2014/main" id="{9D8C090D-D2AA-43C5-A9B6-93930261EB86}"/>
              </a:ext>
            </a:extLst>
          </p:cNvPr>
          <p:cNvSpPr>
            <a:spLocks noChangeShapeType="1"/>
          </p:cNvSpPr>
          <p:nvPr/>
        </p:nvSpPr>
        <p:spPr bwMode="auto">
          <a:xfrm>
            <a:off x="7212013" y="3060700"/>
            <a:ext cx="534987" cy="368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096" name="Line 106">
            <a:extLst>
              <a:ext uri="{FF2B5EF4-FFF2-40B4-BE49-F238E27FC236}">
                <a16:creationId xmlns:a16="http://schemas.microsoft.com/office/drawing/2014/main" id="{79D167E8-2095-498E-8BDB-47537AC19425}"/>
              </a:ext>
            </a:extLst>
          </p:cNvPr>
          <p:cNvSpPr>
            <a:spLocks noChangeShapeType="1"/>
          </p:cNvSpPr>
          <p:nvPr/>
        </p:nvSpPr>
        <p:spPr bwMode="auto">
          <a:xfrm flipH="1">
            <a:off x="7672388" y="3525838"/>
            <a:ext cx="266700" cy="3603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097" name="Line 107">
            <a:extLst>
              <a:ext uri="{FF2B5EF4-FFF2-40B4-BE49-F238E27FC236}">
                <a16:creationId xmlns:a16="http://schemas.microsoft.com/office/drawing/2014/main" id="{D516F6F4-A189-4D0C-8B78-D7C7A354D5CD}"/>
              </a:ext>
            </a:extLst>
          </p:cNvPr>
          <p:cNvSpPr>
            <a:spLocks noChangeShapeType="1"/>
          </p:cNvSpPr>
          <p:nvPr/>
        </p:nvSpPr>
        <p:spPr bwMode="auto">
          <a:xfrm flipH="1">
            <a:off x="7445375" y="2605088"/>
            <a:ext cx="560388" cy="384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098" name="Line 108">
            <a:extLst>
              <a:ext uri="{FF2B5EF4-FFF2-40B4-BE49-F238E27FC236}">
                <a16:creationId xmlns:a16="http://schemas.microsoft.com/office/drawing/2014/main" id="{3571BCC9-541B-4E6F-BBF1-E35E67926C8B}"/>
              </a:ext>
            </a:extLst>
          </p:cNvPr>
          <p:cNvSpPr>
            <a:spLocks noChangeShapeType="1"/>
          </p:cNvSpPr>
          <p:nvPr/>
        </p:nvSpPr>
        <p:spPr bwMode="auto">
          <a:xfrm flipH="1">
            <a:off x="7454900" y="2044700"/>
            <a:ext cx="350838" cy="255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099" name="Line 109">
            <a:extLst>
              <a:ext uri="{FF2B5EF4-FFF2-40B4-BE49-F238E27FC236}">
                <a16:creationId xmlns:a16="http://schemas.microsoft.com/office/drawing/2014/main" id="{AF44781D-4840-494D-AFE0-9993188EA589}"/>
              </a:ext>
            </a:extLst>
          </p:cNvPr>
          <p:cNvSpPr>
            <a:spLocks noChangeShapeType="1"/>
          </p:cNvSpPr>
          <p:nvPr/>
        </p:nvSpPr>
        <p:spPr bwMode="auto">
          <a:xfrm flipH="1">
            <a:off x="8172450" y="2220913"/>
            <a:ext cx="201613" cy="1762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386100" name="Group 110">
            <a:extLst>
              <a:ext uri="{FF2B5EF4-FFF2-40B4-BE49-F238E27FC236}">
                <a16:creationId xmlns:a16="http://schemas.microsoft.com/office/drawing/2014/main" id="{D6312663-C091-49E4-8EE4-3AC0EDF94B0D}"/>
              </a:ext>
            </a:extLst>
          </p:cNvPr>
          <p:cNvGrpSpPr>
            <a:grpSpLocks/>
          </p:cNvGrpSpPr>
          <p:nvPr/>
        </p:nvGrpSpPr>
        <p:grpSpPr bwMode="auto">
          <a:xfrm>
            <a:off x="5983288" y="2413000"/>
            <a:ext cx="501650" cy="233363"/>
            <a:chOff x="3600" y="219"/>
            <a:chExt cx="360" cy="175"/>
          </a:xfrm>
        </p:grpSpPr>
        <p:sp>
          <p:nvSpPr>
            <p:cNvPr id="386396" name="Oval 111">
              <a:extLst>
                <a:ext uri="{FF2B5EF4-FFF2-40B4-BE49-F238E27FC236}">
                  <a16:creationId xmlns:a16="http://schemas.microsoft.com/office/drawing/2014/main" id="{243F5BC2-6550-43B3-9E6A-885A1B0936C1}"/>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397" name="Line 112">
              <a:extLst>
                <a:ext uri="{FF2B5EF4-FFF2-40B4-BE49-F238E27FC236}">
                  <a16:creationId xmlns:a16="http://schemas.microsoft.com/office/drawing/2014/main" id="{48F6293D-76C9-4A2C-BCDD-57A3081F5AC4}"/>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98" name="Line 113">
              <a:extLst>
                <a:ext uri="{FF2B5EF4-FFF2-40B4-BE49-F238E27FC236}">
                  <a16:creationId xmlns:a16="http://schemas.microsoft.com/office/drawing/2014/main" id="{64A4271B-15FA-481F-8891-8F4FC61C7275}"/>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99" name="Rectangle 114">
              <a:extLst>
                <a:ext uri="{FF2B5EF4-FFF2-40B4-BE49-F238E27FC236}">
                  <a16:creationId xmlns:a16="http://schemas.microsoft.com/office/drawing/2014/main" id="{16CAB7FE-BB09-4DFF-BB23-EE11FE315BAD}"/>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86400" name="Oval 115">
              <a:extLst>
                <a:ext uri="{FF2B5EF4-FFF2-40B4-BE49-F238E27FC236}">
                  <a16:creationId xmlns:a16="http://schemas.microsoft.com/office/drawing/2014/main" id="{A332B821-CA95-499A-91E4-CF6CEC67BEC7}"/>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386401" name="Group 116">
              <a:extLst>
                <a:ext uri="{FF2B5EF4-FFF2-40B4-BE49-F238E27FC236}">
                  <a16:creationId xmlns:a16="http://schemas.microsoft.com/office/drawing/2014/main" id="{BEB9305C-56CB-4B5D-BC12-64B4821B7FCE}"/>
                </a:ext>
              </a:extLst>
            </p:cNvPr>
            <p:cNvGrpSpPr>
              <a:grpSpLocks/>
            </p:cNvGrpSpPr>
            <p:nvPr/>
          </p:nvGrpSpPr>
          <p:grpSpPr bwMode="auto">
            <a:xfrm>
              <a:off x="3686" y="244"/>
              <a:ext cx="177" cy="66"/>
              <a:chOff x="2848" y="848"/>
              <a:chExt cx="140" cy="98"/>
            </a:xfrm>
          </p:grpSpPr>
          <p:sp>
            <p:nvSpPr>
              <p:cNvPr id="386406" name="Line 117">
                <a:extLst>
                  <a:ext uri="{FF2B5EF4-FFF2-40B4-BE49-F238E27FC236}">
                    <a16:creationId xmlns:a16="http://schemas.microsoft.com/office/drawing/2014/main" id="{C107796D-B0B7-4034-B720-E71C1683B4B6}"/>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407" name="Line 118">
                <a:extLst>
                  <a:ext uri="{FF2B5EF4-FFF2-40B4-BE49-F238E27FC236}">
                    <a16:creationId xmlns:a16="http://schemas.microsoft.com/office/drawing/2014/main" id="{37DA72ED-B66C-4411-96C5-130722FEACD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408" name="Line 119">
                <a:extLst>
                  <a:ext uri="{FF2B5EF4-FFF2-40B4-BE49-F238E27FC236}">
                    <a16:creationId xmlns:a16="http://schemas.microsoft.com/office/drawing/2014/main" id="{4A1A0D70-6D86-4F4C-AC40-5F343367E041}"/>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402" name="Group 120">
              <a:extLst>
                <a:ext uri="{FF2B5EF4-FFF2-40B4-BE49-F238E27FC236}">
                  <a16:creationId xmlns:a16="http://schemas.microsoft.com/office/drawing/2014/main" id="{11AB045B-9129-4538-9F28-8F6850405361}"/>
                </a:ext>
              </a:extLst>
            </p:cNvPr>
            <p:cNvGrpSpPr>
              <a:grpSpLocks/>
            </p:cNvGrpSpPr>
            <p:nvPr/>
          </p:nvGrpSpPr>
          <p:grpSpPr bwMode="auto">
            <a:xfrm flipV="1">
              <a:off x="3686" y="243"/>
              <a:ext cx="177" cy="66"/>
              <a:chOff x="2848" y="848"/>
              <a:chExt cx="140" cy="98"/>
            </a:xfrm>
          </p:grpSpPr>
          <p:sp>
            <p:nvSpPr>
              <p:cNvPr id="386403" name="Line 121">
                <a:extLst>
                  <a:ext uri="{FF2B5EF4-FFF2-40B4-BE49-F238E27FC236}">
                    <a16:creationId xmlns:a16="http://schemas.microsoft.com/office/drawing/2014/main" id="{BA90D79A-47B2-4FAB-B000-41A421CFA509}"/>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404" name="Line 122">
                <a:extLst>
                  <a:ext uri="{FF2B5EF4-FFF2-40B4-BE49-F238E27FC236}">
                    <a16:creationId xmlns:a16="http://schemas.microsoft.com/office/drawing/2014/main" id="{EE28D129-0326-45EF-A487-65E8E483E9D3}"/>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405" name="Line 123">
                <a:extLst>
                  <a:ext uri="{FF2B5EF4-FFF2-40B4-BE49-F238E27FC236}">
                    <a16:creationId xmlns:a16="http://schemas.microsoft.com/office/drawing/2014/main" id="{CBF08AD4-B14D-469B-BA11-5F8B1701CF1F}"/>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386101" name="Group 124">
            <a:extLst>
              <a:ext uri="{FF2B5EF4-FFF2-40B4-BE49-F238E27FC236}">
                <a16:creationId xmlns:a16="http://schemas.microsoft.com/office/drawing/2014/main" id="{FBB1D7CB-7C65-436A-B460-1E78498A417C}"/>
              </a:ext>
            </a:extLst>
          </p:cNvPr>
          <p:cNvGrpSpPr>
            <a:grpSpLocks/>
          </p:cNvGrpSpPr>
          <p:nvPr/>
        </p:nvGrpSpPr>
        <p:grpSpPr bwMode="auto">
          <a:xfrm>
            <a:off x="6935788" y="2184400"/>
            <a:ext cx="501650" cy="233363"/>
            <a:chOff x="3600" y="219"/>
            <a:chExt cx="360" cy="175"/>
          </a:xfrm>
        </p:grpSpPr>
        <p:sp>
          <p:nvSpPr>
            <p:cNvPr id="386383" name="Oval 125">
              <a:extLst>
                <a:ext uri="{FF2B5EF4-FFF2-40B4-BE49-F238E27FC236}">
                  <a16:creationId xmlns:a16="http://schemas.microsoft.com/office/drawing/2014/main" id="{E9E92C8B-29F9-49C8-A219-C0A0CD9C0ACA}"/>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384" name="Line 126">
              <a:extLst>
                <a:ext uri="{FF2B5EF4-FFF2-40B4-BE49-F238E27FC236}">
                  <a16:creationId xmlns:a16="http://schemas.microsoft.com/office/drawing/2014/main" id="{EFC56F34-89EA-481E-A459-0E65B526636F}"/>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85" name="Line 127">
              <a:extLst>
                <a:ext uri="{FF2B5EF4-FFF2-40B4-BE49-F238E27FC236}">
                  <a16:creationId xmlns:a16="http://schemas.microsoft.com/office/drawing/2014/main" id="{159ED030-4977-49DA-AF36-3A0F5CB9417A}"/>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86" name="Rectangle 128">
              <a:extLst>
                <a:ext uri="{FF2B5EF4-FFF2-40B4-BE49-F238E27FC236}">
                  <a16:creationId xmlns:a16="http://schemas.microsoft.com/office/drawing/2014/main" id="{50997E81-8B58-4900-9731-322BB38FB8A8}"/>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86387" name="Oval 129">
              <a:extLst>
                <a:ext uri="{FF2B5EF4-FFF2-40B4-BE49-F238E27FC236}">
                  <a16:creationId xmlns:a16="http://schemas.microsoft.com/office/drawing/2014/main" id="{AF2AA1BB-7451-4A5B-B0E1-190F0F7D3B3D}"/>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386388" name="Group 130">
              <a:extLst>
                <a:ext uri="{FF2B5EF4-FFF2-40B4-BE49-F238E27FC236}">
                  <a16:creationId xmlns:a16="http://schemas.microsoft.com/office/drawing/2014/main" id="{D07214D7-9928-4A38-83BD-D0285B5FE031}"/>
                </a:ext>
              </a:extLst>
            </p:cNvPr>
            <p:cNvGrpSpPr>
              <a:grpSpLocks/>
            </p:cNvGrpSpPr>
            <p:nvPr/>
          </p:nvGrpSpPr>
          <p:grpSpPr bwMode="auto">
            <a:xfrm>
              <a:off x="3686" y="244"/>
              <a:ext cx="177" cy="66"/>
              <a:chOff x="2848" y="848"/>
              <a:chExt cx="140" cy="98"/>
            </a:xfrm>
          </p:grpSpPr>
          <p:sp>
            <p:nvSpPr>
              <p:cNvPr id="386393" name="Line 131">
                <a:extLst>
                  <a:ext uri="{FF2B5EF4-FFF2-40B4-BE49-F238E27FC236}">
                    <a16:creationId xmlns:a16="http://schemas.microsoft.com/office/drawing/2014/main" id="{702A2480-5803-4331-9CCD-F9235B981AB3}"/>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94" name="Line 132">
                <a:extLst>
                  <a:ext uri="{FF2B5EF4-FFF2-40B4-BE49-F238E27FC236}">
                    <a16:creationId xmlns:a16="http://schemas.microsoft.com/office/drawing/2014/main" id="{76971B8C-5585-42AE-BADA-D508F9502A80}"/>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95" name="Line 133">
                <a:extLst>
                  <a:ext uri="{FF2B5EF4-FFF2-40B4-BE49-F238E27FC236}">
                    <a16:creationId xmlns:a16="http://schemas.microsoft.com/office/drawing/2014/main" id="{69A33B0A-86B1-4D01-9F8F-E83CD6498D4C}"/>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389" name="Group 134">
              <a:extLst>
                <a:ext uri="{FF2B5EF4-FFF2-40B4-BE49-F238E27FC236}">
                  <a16:creationId xmlns:a16="http://schemas.microsoft.com/office/drawing/2014/main" id="{0D6AB874-AA74-485A-9124-699F41D06D0C}"/>
                </a:ext>
              </a:extLst>
            </p:cNvPr>
            <p:cNvGrpSpPr>
              <a:grpSpLocks/>
            </p:cNvGrpSpPr>
            <p:nvPr/>
          </p:nvGrpSpPr>
          <p:grpSpPr bwMode="auto">
            <a:xfrm flipV="1">
              <a:off x="3686" y="243"/>
              <a:ext cx="177" cy="66"/>
              <a:chOff x="2848" y="848"/>
              <a:chExt cx="140" cy="98"/>
            </a:xfrm>
          </p:grpSpPr>
          <p:sp>
            <p:nvSpPr>
              <p:cNvPr id="386390" name="Line 135">
                <a:extLst>
                  <a:ext uri="{FF2B5EF4-FFF2-40B4-BE49-F238E27FC236}">
                    <a16:creationId xmlns:a16="http://schemas.microsoft.com/office/drawing/2014/main" id="{B1380E6E-A4B9-41C6-BB8A-C7DA71FF57F3}"/>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91" name="Line 136">
                <a:extLst>
                  <a:ext uri="{FF2B5EF4-FFF2-40B4-BE49-F238E27FC236}">
                    <a16:creationId xmlns:a16="http://schemas.microsoft.com/office/drawing/2014/main" id="{D896BFFE-8D77-44EC-91F1-9AF237D87E65}"/>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92" name="Line 137">
                <a:extLst>
                  <a:ext uri="{FF2B5EF4-FFF2-40B4-BE49-F238E27FC236}">
                    <a16:creationId xmlns:a16="http://schemas.microsoft.com/office/drawing/2014/main" id="{D38BAE6B-51DD-49B8-8908-6C973828BF7B}"/>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386102" name="Group 138">
            <a:extLst>
              <a:ext uri="{FF2B5EF4-FFF2-40B4-BE49-F238E27FC236}">
                <a16:creationId xmlns:a16="http://schemas.microsoft.com/office/drawing/2014/main" id="{280A335E-4494-4DD4-B4CD-C360632DCCD2}"/>
              </a:ext>
            </a:extLst>
          </p:cNvPr>
          <p:cNvGrpSpPr>
            <a:grpSpLocks/>
          </p:cNvGrpSpPr>
          <p:nvPr/>
        </p:nvGrpSpPr>
        <p:grpSpPr bwMode="auto">
          <a:xfrm>
            <a:off x="6953250" y="2841625"/>
            <a:ext cx="501650" cy="233363"/>
            <a:chOff x="3600" y="219"/>
            <a:chExt cx="360" cy="175"/>
          </a:xfrm>
        </p:grpSpPr>
        <p:sp>
          <p:nvSpPr>
            <p:cNvPr id="386370" name="Oval 139">
              <a:extLst>
                <a:ext uri="{FF2B5EF4-FFF2-40B4-BE49-F238E27FC236}">
                  <a16:creationId xmlns:a16="http://schemas.microsoft.com/office/drawing/2014/main" id="{72C5D232-D79B-471B-9A66-A182FD93DEB2}"/>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371" name="Line 140">
              <a:extLst>
                <a:ext uri="{FF2B5EF4-FFF2-40B4-BE49-F238E27FC236}">
                  <a16:creationId xmlns:a16="http://schemas.microsoft.com/office/drawing/2014/main" id="{FBED1CD4-F203-4D0B-81CC-7B3E4FDB793E}"/>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72" name="Line 141">
              <a:extLst>
                <a:ext uri="{FF2B5EF4-FFF2-40B4-BE49-F238E27FC236}">
                  <a16:creationId xmlns:a16="http://schemas.microsoft.com/office/drawing/2014/main" id="{5EF2DB54-63AD-4511-9A05-B2CC0E477E96}"/>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73" name="Rectangle 142">
              <a:extLst>
                <a:ext uri="{FF2B5EF4-FFF2-40B4-BE49-F238E27FC236}">
                  <a16:creationId xmlns:a16="http://schemas.microsoft.com/office/drawing/2014/main" id="{66FFE339-FF3B-4D33-8FF6-E9259931421F}"/>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86374" name="Oval 143">
              <a:extLst>
                <a:ext uri="{FF2B5EF4-FFF2-40B4-BE49-F238E27FC236}">
                  <a16:creationId xmlns:a16="http://schemas.microsoft.com/office/drawing/2014/main" id="{AFB0416E-9D4C-42FB-AABC-614B1F75B635}"/>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386375" name="Group 144">
              <a:extLst>
                <a:ext uri="{FF2B5EF4-FFF2-40B4-BE49-F238E27FC236}">
                  <a16:creationId xmlns:a16="http://schemas.microsoft.com/office/drawing/2014/main" id="{ED830FBB-CF24-42E8-B470-BF032F5BAADF}"/>
                </a:ext>
              </a:extLst>
            </p:cNvPr>
            <p:cNvGrpSpPr>
              <a:grpSpLocks/>
            </p:cNvGrpSpPr>
            <p:nvPr/>
          </p:nvGrpSpPr>
          <p:grpSpPr bwMode="auto">
            <a:xfrm>
              <a:off x="3686" y="244"/>
              <a:ext cx="177" cy="66"/>
              <a:chOff x="2848" y="848"/>
              <a:chExt cx="140" cy="98"/>
            </a:xfrm>
          </p:grpSpPr>
          <p:sp>
            <p:nvSpPr>
              <p:cNvPr id="386380" name="Line 145">
                <a:extLst>
                  <a:ext uri="{FF2B5EF4-FFF2-40B4-BE49-F238E27FC236}">
                    <a16:creationId xmlns:a16="http://schemas.microsoft.com/office/drawing/2014/main" id="{0815A3B4-5E23-475B-BDF4-131B1369FA37}"/>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81" name="Line 146">
                <a:extLst>
                  <a:ext uri="{FF2B5EF4-FFF2-40B4-BE49-F238E27FC236}">
                    <a16:creationId xmlns:a16="http://schemas.microsoft.com/office/drawing/2014/main" id="{713E0FBC-A878-4B6C-B69E-2EE68015E4C3}"/>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82" name="Line 147">
                <a:extLst>
                  <a:ext uri="{FF2B5EF4-FFF2-40B4-BE49-F238E27FC236}">
                    <a16:creationId xmlns:a16="http://schemas.microsoft.com/office/drawing/2014/main" id="{9EBF41EC-72CA-4371-ADF0-EE136A626389}"/>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376" name="Group 148">
              <a:extLst>
                <a:ext uri="{FF2B5EF4-FFF2-40B4-BE49-F238E27FC236}">
                  <a16:creationId xmlns:a16="http://schemas.microsoft.com/office/drawing/2014/main" id="{6011ADA5-4FB8-4295-B20D-08EEEA8ECCCB}"/>
                </a:ext>
              </a:extLst>
            </p:cNvPr>
            <p:cNvGrpSpPr>
              <a:grpSpLocks/>
            </p:cNvGrpSpPr>
            <p:nvPr/>
          </p:nvGrpSpPr>
          <p:grpSpPr bwMode="auto">
            <a:xfrm flipV="1">
              <a:off x="3686" y="243"/>
              <a:ext cx="177" cy="66"/>
              <a:chOff x="2848" y="848"/>
              <a:chExt cx="140" cy="98"/>
            </a:xfrm>
          </p:grpSpPr>
          <p:sp>
            <p:nvSpPr>
              <p:cNvPr id="386377" name="Line 149">
                <a:extLst>
                  <a:ext uri="{FF2B5EF4-FFF2-40B4-BE49-F238E27FC236}">
                    <a16:creationId xmlns:a16="http://schemas.microsoft.com/office/drawing/2014/main" id="{9CC370D3-8E2A-470E-9403-FDF150217379}"/>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78" name="Line 150">
                <a:extLst>
                  <a:ext uri="{FF2B5EF4-FFF2-40B4-BE49-F238E27FC236}">
                    <a16:creationId xmlns:a16="http://schemas.microsoft.com/office/drawing/2014/main" id="{07074C91-3668-40E2-97B3-B7DFB34085CA}"/>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79" name="Line 151">
                <a:extLst>
                  <a:ext uri="{FF2B5EF4-FFF2-40B4-BE49-F238E27FC236}">
                    <a16:creationId xmlns:a16="http://schemas.microsoft.com/office/drawing/2014/main" id="{0B0FF2FD-6560-4CDD-948D-AE4F7030AE53}"/>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386103" name="Group 152">
            <a:extLst>
              <a:ext uri="{FF2B5EF4-FFF2-40B4-BE49-F238E27FC236}">
                <a16:creationId xmlns:a16="http://schemas.microsoft.com/office/drawing/2014/main" id="{98C3F8AF-C574-453E-A78F-A4C078C6A565}"/>
              </a:ext>
            </a:extLst>
          </p:cNvPr>
          <p:cNvGrpSpPr>
            <a:grpSpLocks/>
          </p:cNvGrpSpPr>
          <p:nvPr/>
        </p:nvGrpSpPr>
        <p:grpSpPr bwMode="auto">
          <a:xfrm>
            <a:off x="7923213" y="2392363"/>
            <a:ext cx="500062" cy="233362"/>
            <a:chOff x="3600" y="219"/>
            <a:chExt cx="360" cy="175"/>
          </a:xfrm>
        </p:grpSpPr>
        <p:sp>
          <p:nvSpPr>
            <p:cNvPr id="386357" name="Oval 153">
              <a:extLst>
                <a:ext uri="{FF2B5EF4-FFF2-40B4-BE49-F238E27FC236}">
                  <a16:creationId xmlns:a16="http://schemas.microsoft.com/office/drawing/2014/main" id="{A6DC54A7-E332-440D-9A57-38CF29B6E4AD}"/>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358" name="Line 154">
              <a:extLst>
                <a:ext uri="{FF2B5EF4-FFF2-40B4-BE49-F238E27FC236}">
                  <a16:creationId xmlns:a16="http://schemas.microsoft.com/office/drawing/2014/main" id="{0C2A8A71-8FB8-4CAC-8C1E-32FAE5203F46}"/>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59" name="Line 155">
              <a:extLst>
                <a:ext uri="{FF2B5EF4-FFF2-40B4-BE49-F238E27FC236}">
                  <a16:creationId xmlns:a16="http://schemas.microsoft.com/office/drawing/2014/main" id="{33D01EC3-BCBC-4952-9600-6B7742CB26BD}"/>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60" name="Rectangle 156">
              <a:extLst>
                <a:ext uri="{FF2B5EF4-FFF2-40B4-BE49-F238E27FC236}">
                  <a16:creationId xmlns:a16="http://schemas.microsoft.com/office/drawing/2014/main" id="{7D449ACA-EF76-41C5-A443-ED61FB0C35F5}"/>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86361" name="Oval 157">
              <a:extLst>
                <a:ext uri="{FF2B5EF4-FFF2-40B4-BE49-F238E27FC236}">
                  <a16:creationId xmlns:a16="http://schemas.microsoft.com/office/drawing/2014/main" id="{1428B101-B091-479F-9B2E-CA708FD653DF}"/>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386362" name="Group 158">
              <a:extLst>
                <a:ext uri="{FF2B5EF4-FFF2-40B4-BE49-F238E27FC236}">
                  <a16:creationId xmlns:a16="http://schemas.microsoft.com/office/drawing/2014/main" id="{5723A7A0-88D8-4983-90E5-216B28C343ED}"/>
                </a:ext>
              </a:extLst>
            </p:cNvPr>
            <p:cNvGrpSpPr>
              <a:grpSpLocks/>
            </p:cNvGrpSpPr>
            <p:nvPr/>
          </p:nvGrpSpPr>
          <p:grpSpPr bwMode="auto">
            <a:xfrm>
              <a:off x="3686" y="244"/>
              <a:ext cx="177" cy="66"/>
              <a:chOff x="2848" y="848"/>
              <a:chExt cx="140" cy="98"/>
            </a:xfrm>
          </p:grpSpPr>
          <p:sp>
            <p:nvSpPr>
              <p:cNvPr id="386367" name="Line 159">
                <a:extLst>
                  <a:ext uri="{FF2B5EF4-FFF2-40B4-BE49-F238E27FC236}">
                    <a16:creationId xmlns:a16="http://schemas.microsoft.com/office/drawing/2014/main" id="{C8884CE6-D9D7-43FC-983E-C61E69656F75}"/>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68" name="Line 160">
                <a:extLst>
                  <a:ext uri="{FF2B5EF4-FFF2-40B4-BE49-F238E27FC236}">
                    <a16:creationId xmlns:a16="http://schemas.microsoft.com/office/drawing/2014/main" id="{621473C1-86E0-4122-86A0-D66859AA4DAE}"/>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69" name="Line 161">
                <a:extLst>
                  <a:ext uri="{FF2B5EF4-FFF2-40B4-BE49-F238E27FC236}">
                    <a16:creationId xmlns:a16="http://schemas.microsoft.com/office/drawing/2014/main" id="{FA11883A-2F09-4780-81DF-B36023816E97}"/>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363" name="Group 162">
              <a:extLst>
                <a:ext uri="{FF2B5EF4-FFF2-40B4-BE49-F238E27FC236}">
                  <a16:creationId xmlns:a16="http://schemas.microsoft.com/office/drawing/2014/main" id="{6A48D883-3DDC-4840-9F62-FE41D4EDC026}"/>
                </a:ext>
              </a:extLst>
            </p:cNvPr>
            <p:cNvGrpSpPr>
              <a:grpSpLocks/>
            </p:cNvGrpSpPr>
            <p:nvPr/>
          </p:nvGrpSpPr>
          <p:grpSpPr bwMode="auto">
            <a:xfrm flipV="1">
              <a:off x="3686" y="243"/>
              <a:ext cx="177" cy="66"/>
              <a:chOff x="2848" y="848"/>
              <a:chExt cx="140" cy="98"/>
            </a:xfrm>
          </p:grpSpPr>
          <p:sp>
            <p:nvSpPr>
              <p:cNvPr id="386364" name="Line 163">
                <a:extLst>
                  <a:ext uri="{FF2B5EF4-FFF2-40B4-BE49-F238E27FC236}">
                    <a16:creationId xmlns:a16="http://schemas.microsoft.com/office/drawing/2014/main" id="{68E98FD0-71B6-4765-8BAA-E0A7D4ADB075}"/>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65" name="Line 164">
                <a:extLst>
                  <a:ext uri="{FF2B5EF4-FFF2-40B4-BE49-F238E27FC236}">
                    <a16:creationId xmlns:a16="http://schemas.microsoft.com/office/drawing/2014/main" id="{0665C4E4-A794-4A4F-9D85-CFAA1620FEA5}"/>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66" name="Line 165">
                <a:extLst>
                  <a:ext uri="{FF2B5EF4-FFF2-40B4-BE49-F238E27FC236}">
                    <a16:creationId xmlns:a16="http://schemas.microsoft.com/office/drawing/2014/main" id="{C18ED568-3EE6-41F5-9A47-F67067686539}"/>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386104" name="Group 166">
            <a:extLst>
              <a:ext uri="{FF2B5EF4-FFF2-40B4-BE49-F238E27FC236}">
                <a16:creationId xmlns:a16="http://schemas.microsoft.com/office/drawing/2014/main" id="{DE61F17F-54A5-49DC-944F-37CFCD30C862}"/>
              </a:ext>
            </a:extLst>
          </p:cNvPr>
          <p:cNvGrpSpPr>
            <a:grpSpLocks/>
          </p:cNvGrpSpPr>
          <p:nvPr/>
        </p:nvGrpSpPr>
        <p:grpSpPr bwMode="auto">
          <a:xfrm>
            <a:off x="7729538" y="3289300"/>
            <a:ext cx="501650" cy="233363"/>
            <a:chOff x="3600" y="219"/>
            <a:chExt cx="360" cy="175"/>
          </a:xfrm>
        </p:grpSpPr>
        <p:sp>
          <p:nvSpPr>
            <p:cNvPr id="386344" name="Oval 167">
              <a:extLst>
                <a:ext uri="{FF2B5EF4-FFF2-40B4-BE49-F238E27FC236}">
                  <a16:creationId xmlns:a16="http://schemas.microsoft.com/office/drawing/2014/main" id="{E468C91A-AF1C-4A17-A02E-D30C000A25B5}"/>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345" name="Line 168">
              <a:extLst>
                <a:ext uri="{FF2B5EF4-FFF2-40B4-BE49-F238E27FC236}">
                  <a16:creationId xmlns:a16="http://schemas.microsoft.com/office/drawing/2014/main" id="{3748A8B4-7A57-4DA9-BFBE-081472441881}"/>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46" name="Line 169">
              <a:extLst>
                <a:ext uri="{FF2B5EF4-FFF2-40B4-BE49-F238E27FC236}">
                  <a16:creationId xmlns:a16="http://schemas.microsoft.com/office/drawing/2014/main" id="{F0C08E24-9327-49B5-A24A-B5A70809D948}"/>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47" name="Rectangle 170">
              <a:extLst>
                <a:ext uri="{FF2B5EF4-FFF2-40B4-BE49-F238E27FC236}">
                  <a16:creationId xmlns:a16="http://schemas.microsoft.com/office/drawing/2014/main" id="{8477CFD6-A5C5-4597-9DF8-B58262DF80E4}"/>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86348" name="Oval 171">
              <a:extLst>
                <a:ext uri="{FF2B5EF4-FFF2-40B4-BE49-F238E27FC236}">
                  <a16:creationId xmlns:a16="http://schemas.microsoft.com/office/drawing/2014/main" id="{4F4A6880-FCAD-47E1-A0A8-E4D6B81747B2}"/>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386349" name="Group 172">
              <a:extLst>
                <a:ext uri="{FF2B5EF4-FFF2-40B4-BE49-F238E27FC236}">
                  <a16:creationId xmlns:a16="http://schemas.microsoft.com/office/drawing/2014/main" id="{54AE5676-D857-4FC1-BAF1-EA0E5DEBE7E9}"/>
                </a:ext>
              </a:extLst>
            </p:cNvPr>
            <p:cNvGrpSpPr>
              <a:grpSpLocks/>
            </p:cNvGrpSpPr>
            <p:nvPr/>
          </p:nvGrpSpPr>
          <p:grpSpPr bwMode="auto">
            <a:xfrm>
              <a:off x="3686" y="244"/>
              <a:ext cx="177" cy="66"/>
              <a:chOff x="2848" y="848"/>
              <a:chExt cx="140" cy="98"/>
            </a:xfrm>
          </p:grpSpPr>
          <p:sp>
            <p:nvSpPr>
              <p:cNvPr id="386354" name="Line 173">
                <a:extLst>
                  <a:ext uri="{FF2B5EF4-FFF2-40B4-BE49-F238E27FC236}">
                    <a16:creationId xmlns:a16="http://schemas.microsoft.com/office/drawing/2014/main" id="{39E25767-5F22-405E-BFCC-A3A99593DA12}"/>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55" name="Line 174">
                <a:extLst>
                  <a:ext uri="{FF2B5EF4-FFF2-40B4-BE49-F238E27FC236}">
                    <a16:creationId xmlns:a16="http://schemas.microsoft.com/office/drawing/2014/main" id="{99864720-4FF5-4D0A-8319-6B6C80919BFA}"/>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56" name="Line 175">
                <a:extLst>
                  <a:ext uri="{FF2B5EF4-FFF2-40B4-BE49-F238E27FC236}">
                    <a16:creationId xmlns:a16="http://schemas.microsoft.com/office/drawing/2014/main" id="{FB359FD4-67BD-4B8C-AADB-2D554B84F6E2}"/>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350" name="Group 176">
              <a:extLst>
                <a:ext uri="{FF2B5EF4-FFF2-40B4-BE49-F238E27FC236}">
                  <a16:creationId xmlns:a16="http://schemas.microsoft.com/office/drawing/2014/main" id="{DB33FA6F-9985-43ED-8481-421E66A5CD29}"/>
                </a:ext>
              </a:extLst>
            </p:cNvPr>
            <p:cNvGrpSpPr>
              <a:grpSpLocks/>
            </p:cNvGrpSpPr>
            <p:nvPr/>
          </p:nvGrpSpPr>
          <p:grpSpPr bwMode="auto">
            <a:xfrm flipV="1">
              <a:off x="3686" y="243"/>
              <a:ext cx="177" cy="66"/>
              <a:chOff x="2848" y="848"/>
              <a:chExt cx="140" cy="98"/>
            </a:xfrm>
          </p:grpSpPr>
          <p:sp>
            <p:nvSpPr>
              <p:cNvPr id="386351" name="Line 177">
                <a:extLst>
                  <a:ext uri="{FF2B5EF4-FFF2-40B4-BE49-F238E27FC236}">
                    <a16:creationId xmlns:a16="http://schemas.microsoft.com/office/drawing/2014/main" id="{2B4983AB-AAB3-46D5-AC70-0FE436441E19}"/>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52" name="Line 178">
                <a:extLst>
                  <a:ext uri="{FF2B5EF4-FFF2-40B4-BE49-F238E27FC236}">
                    <a16:creationId xmlns:a16="http://schemas.microsoft.com/office/drawing/2014/main" id="{C2C33F2C-760E-4408-ABA0-A929CABC0FEE}"/>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53" name="Line 179">
                <a:extLst>
                  <a:ext uri="{FF2B5EF4-FFF2-40B4-BE49-F238E27FC236}">
                    <a16:creationId xmlns:a16="http://schemas.microsoft.com/office/drawing/2014/main" id="{627ED3A5-B431-42C8-A448-5FB858FBCB91}"/>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386105" name="Group 180">
            <a:extLst>
              <a:ext uri="{FF2B5EF4-FFF2-40B4-BE49-F238E27FC236}">
                <a16:creationId xmlns:a16="http://schemas.microsoft.com/office/drawing/2014/main" id="{959DDCBF-FBD9-4CA5-A98B-0657AB7DAECA}"/>
              </a:ext>
            </a:extLst>
          </p:cNvPr>
          <p:cNvGrpSpPr>
            <a:grpSpLocks/>
          </p:cNvGrpSpPr>
          <p:nvPr/>
        </p:nvGrpSpPr>
        <p:grpSpPr bwMode="auto">
          <a:xfrm>
            <a:off x="7396163" y="3873500"/>
            <a:ext cx="501650" cy="234950"/>
            <a:chOff x="3600" y="219"/>
            <a:chExt cx="360" cy="175"/>
          </a:xfrm>
        </p:grpSpPr>
        <p:sp>
          <p:nvSpPr>
            <p:cNvPr id="386331" name="Oval 181">
              <a:extLst>
                <a:ext uri="{FF2B5EF4-FFF2-40B4-BE49-F238E27FC236}">
                  <a16:creationId xmlns:a16="http://schemas.microsoft.com/office/drawing/2014/main" id="{164C6EB2-70E2-4C70-874D-272DAF8D4CD5}"/>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332" name="Line 182">
              <a:extLst>
                <a:ext uri="{FF2B5EF4-FFF2-40B4-BE49-F238E27FC236}">
                  <a16:creationId xmlns:a16="http://schemas.microsoft.com/office/drawing/2014/main" id="{6080B16C-B38B-49B2-9097-E9AEF84E85EA}"/>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33" name="Line 183">
              <a:extLst>
                <a:ext uri="{FF2B5EF4-FFF2-40B4-BE49-F238E27FC236}">
                  <a16:creationId xmlns:a16="http://schemas.microsoft.com/office/drawing/2014/main" id="{A719FB13-9A3F-4C5C-804D-91D0BB9A30FA}"/>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34" name="Rectangle 184">
              <a:extLst>
                <a:ext uri="{FF2B5EF4-FFF2-40B4-BE49-F238E27FC236}">
                  <a16:creationId xmlns:a16="http://schemas.microsoft.com/office/drawing/2014/main" id="{AC8C06D4-5D83-47C1-B1B7-0F5829697FA0}"/>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86335" name="Oval 185">
              <a:extLst>
                <a:ext uri="{FF2B5EF4-FFF2-40B4-BE49-F238E27FC236}">
                  <a16:creationId xmlns:a16="http://schemas.microsoft.com/office/drawing/2014/main" id="{7A3A0B43-9802-473E-88E9-CA19F0BD6D76}"/>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386336" name="Group 186">
              <a:extLst>
                <a:ext uri="{FF2B5EF4-FFF2-40B4-BE49-F238E27FC236}">
                  <a16:creationId xmlns:a16="http://schemas.microsoft.com/office/drawing/2014/main" id="{AD934476-8ABB-429D-A48E-039402FA2BEE}"/>
                </a:ext>
              </a:extLst>
            </p:cNvPr>
            <p:cNvGrpSpPr>
              <a:grpSpLocks/>
            </p:cNvGrpSpPr>
            <p:nvPr/>
          </p:nvGrpSpPr>
          <p:grpSpPr bwMode="auto">
            <a:xfrm>
              <a:off x="3686" y="244"/>
              <a:ext cx="177" cy="66"/>
              <a:chOff x="2848" y="848"/>
              <a:chExt cx="140" cy="98"/>
            </a:xfrm>
          </p:grpSpPr>
          <p:sp>
            <p:nvSpPr>
              <p:cNvPr id="386341" name="Line 187">
                <a:extLst>
                  <a:ext uri="{FF2B5EF4-FFF2-40B4-BE49-F238E27FC236}">
                    <a16:creationId xmlns:a16="http://schemas.microsoft.com/office/drawing/2014/main" id="{8465A71C-BBAC-4AD6-B1A2-9D60FC68237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42" name="Line 188">
                <a:extLst>
                  <a:ext uri="{FF2B5EF4-FFF2-40B4-BE49-F238E27FC236}">
                    <a16:creationId xmlns:a16="http://schemas.microsoft.com/office/drawing/2014/main" id="{1986D671-08F5-4BED-A66B-90A51032C02E}"/>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43" name="Line 189">
                <a:extLst>
                  <a:ext uri="{FF2B5EF4-FFF2-40B4-BE49-F238E27FC236}">
                    <a16:creationId xmlns:a16="http://schemas.microsoft.com/office/drawing/2014/main" id="{6CA75415-4A98-4337-9E16-2D25709B5D81}"/>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337" name="Group 190">
              <a:extLst>
                <a:ext uri="{FF2B5EF4-FFF2-40B4-BE49-F238E27FC236}">
                  <a16:creationId xmlns:a16="http://schemas.microsoft.com/office/drawing/2014/main" id="{902F8371-9E8A-4883-AA87-0BBFE88B6E6E}"/>
                </a:ext>
              </a:extLst>
            </p:cNvPr>
            <p:cNvGrpSpPr>
              <a:grpSpLocks/>
            </p:cNvGrpSpPr>
            <p:nvPr/>
          </p:nvGrpSpPr>
          <p:grpSpPr bwMode="auto">
            <a:xfrm flipV="1">
              <a:off x="3686" y="243"/>
              <a:ext cx="177" cy="66"/>
              <a:chOff x="2848" y="848"/>
              <a:chExt cx="140" cy="98"/>
            </a:xfrm>
          </p:grpSpPr>
          <p:sp>
            <p:nvSpPr>
              <p:cNvPr id="386338" name="Line 191">
                <a:extLst>
                  <a:ext uri="{FF2B5EF4-FFF2-40B4-BE49-F238E27FC236}">
                    <a16:creationId xmlns:a16="http://schemas.microsoft.com/office/drawing/2014/main" id="{2B923C69-B048-4FB5-B353-DC9C66F24D77}"/>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39" name="Line 192">
                <a:extLst>
                  <a:ext uri="{FF2B5EF4-FFF2-40B4-BE49-F238E27FC236}">
                    <a16:creationId xmlns:a16="http://schemas.microsoft.com/office/drawing/2014/main" id="{F7A33815-B884-417B-A821-C07930033AD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40" name="Line 193">
                <a:extLst>
                  <a:ext uri="{FF2B5EF4-FFF2-40B4-BE49-F238E27FC236}">
                    <a16:creationId xmlns:a16="http://schemas.microsoft.com/office/drawing/2014/main" id="{9F954C8F-6636-4E68-B1A8-041F994339D2}"/>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386106" name="Group 194">
            <a:extLst>
              <a:ext uri="{FF2B5EF4-FFF2-40B4-BE49-F238E27FC236}">
                <a16:creationId xmlns:a16="http://schemas.microsoft.com/office/drawing/2014/main" id="{A95F942B-FF5B-4C86-908E-B6A56359C21C}"/>
              </a:ext>
            </a:extLst>
          </p:cNvPr>
          <p:cNvGrpSpPr>
            <a:grpSpLocks/>
          </p:cNvGrpSpPr>
          <p:nvPr/>
        </p:nvGrpSpPr>
        <p:grpSpPr bwMode="auto">
          <a:xfrm>
            <a:off x="6786563" y="4362450"/>
            <a:ext cx="500062" cy="233363"/>
            <a:chOff x="3600" y="219"/>
            <a:chExt cx="360" cy="175"/>
          </a:xfrm>
        </p:grpSpPr>
        <p:sp>
          <p:nvSpPr>
            <p:cNvPr id="386318" name="Oval 195">
              <a:extLst>
                <a:ext uri="{FF2B5EF4-FFF2-40B4-BE49-F238E27FC236}">
                  <a16:creationId xmlns:a16="http://schemas.microsoft.com/office/drawing/2014/main" id="{FD0EF365-309A-470E-A35F-D4BA7A6AC25C}"/>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319" name="Line 196">
              <a:extLst>
                <a:ext uri="{FF2B5EF4-FFF2-40B4-BE49-F238E27FC236}">
                  <a16:creationId xmlns:a16="http://schemas.microsoft.com/office/drawing/2014/main" id="{AFF0F951-49E5-4388-8F53-F663B85A8E74}"/>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20" name="Line 197">
              <a:extLst>
                <a:ext uri="{FF2B5EF4-FFF2-40B4-BE49-F238E27FC236}">
                  <a16:creationId xmlns:a16="http://schemas.microsoft.com/office/drawing/2014/main" id="{891613C7-6DDE-49ED-94E3-123FC400A4A4}"/>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21" name="Rectangle 198">
              <a:extLst>
                <a:ext uri="{FF2B5EF4-FFF2-40B4-BE49-F238E27FC236}">
                  <a16:creationId xmlns:a16="http://schemas.microsoft.com/office/drawing/2014/main" id="{F15B420E-1A55-49D1-BDE6-E5D2DC584266}"/>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86322" name="Oval 199">
              <a:extLst>
                <a:ext uri="{FF2B5EF4-FFF2-40B4-BE49-F238E27FC236}">
                  <a16:creationId xmlns:a16="http://schemas.microsoft.com/office/drawing/2014/main" id="{A938999A-D7CD-479F-A565-94CBF2EA48A5}"/>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386323" name="Group 200">
              <a:extLst>
                <a:ext uri="{FF2B5EF4-FFF2-40B4-BE49-F238E27FC236}">
                  <a16:creationId xmlns:a16="http://schemas.microsoft.com/office/drawing/2014/main" id="{CC5AD66B-7DBE-46B0-A52E-71E80154D7C2}"/>
                </a:ext>
              </a:extLst>
            </p:cNvPr>
            <p:cNvGrpSpPr>
              <a:grpSpLocks/>
            </p:cNvGrpSpPr>
            <p:nvPr/>
          </p:nvGrpSpPr>
          <p:grpSpPr bwMode="auto">
            <a:xfrm>
              <a:off x="3686" y="244"/>
              <a:ext cx="177" cy="66"/>
              <a:chOff x="2848" y="848"/>
              <a:chExt cx="140" cy="98"/>
            </a:xfrm>
          </p:grpSpPr>
          <p:sp>
            <p:nvSpPr>
              <p:cNvPr id="386328" name="Line 201">
                <a:extLst>
                  <a:ext uri="{FF2B5EF4-FFF2-40B4-BE49-F238E27FC236}">
                    <a16:creationId xmlns:a16="http://schemas.microsoft.com/office/drawing/2014/main" id="{CD508424-7592-4861-8161-0BC86F40D637}"/>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29" name="Line 202">
                <a:extLst>
                  <a:ext uri="{FF2B5EF4-FFF2-40B4-BE49-F238E27FC236}">
                    <a16:creationId xmlns:a16="http://schemas.microsoft.com/office/drawing/2014/main" id="{807454E3-BA22-4CF0-B59B-D485A1519482}"/>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30" name="Line 203">
                <a:extLst>
                  <a:ext uri="{FF2B5EF4-FFF2-40B4-BE49-F238E27FC236}">
                    <a16:creationId xmlns:a16="http://schemas.microsoft.com/office/drawing/2014/main" id="{5804C16A-BA17-4F81-9CD5-E22C941BBAC9}"/>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324" name="Group 204">
              <a:extLst>
                <a:ext uri="{FF2B5EF4-FFF2-40B4-BE49-F238E27FC236}">
                  <a16:creationId xmlns:a16="http://schemas.microsoft.com/office/drawing/2014/main" id="{FB7EC819-0B30-49C3-A2C0-7629DCD6C0B7}"/>
                </a:ext>
              </a:extLst>
            </p:cNvPr>
            <p:cNvGrpSpPr>
              <a:grpSpLocks/>
            </p:cNvGrpSpPr>
            <p:nvPr/>
          </p:nvGrpSpPr>
          <p:grpSpPr bwMode="auto">
            <a:xfrm flipV="1">
              <a:off x="3686" y="243"/>
              <a:ext cx="177" cy="66"/>
              <a:chOff x="2848" y="848"/>
              <a:chExt cx="140" cy="98"/>
            </a:xfrm>
          </p:grpSpPr>
          <p:sp>
            <p:nvSpPr>
              <p:cNvPr id="386325" name="Line 205">
                <a:extLst>
                  <a:ext uri="{FF2B5EF4-FFF2-40B4-BE49-F238E27FC236}">
                    <a16:creationId xmlns:a16="http://schemas.microsoft.com/office/drawing/2014/main" id="{BAFBEBDC-7124-477D-A777-3D1AD572C78F}"/>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26" name="Line 206">
                <a:extLst>
                  <a:ext uri="{FF2B5EF4-FFF2-40B4-BE49-F238E27FC236}">
                    <a16:creationId xmlns:a16="http://schemas.microsoft.com/office/drawing/2014/main" id="{0C4E3E91-47A7-4F9D-B390-B9EC66109D86}"/>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27" name="Line 207">
                <a:extLst>
                  <a:ext uri="{FF2B5EF4-FFF2-40B4-BE49-F238E27FC236}">
                    <a16:creationId xmlns:a16="http://schemas.microsoft.com/office/drawing/2014/main" id="{794D62DE-B764-41DF-835F-E676B3F41D41}"/>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386107" name="Group 208">
            <a:extLst>
              <a:ext uri="{FF2B5EF4-FFF2-40B4-BE49-F238E27FC236}">
                <a16:creationId xmlns:a16="http://schemas.microsoft.com/office/drawing/2014/main" id="{3FDE128B-50E0-4588-A34C-5C9E86178BF0}"/>
              </a:ext>
            </a:extLst>
          </p:cNvPr>
          <p:cNvGrpSpPr>
            <a:grpSpLocks/>
          </p:cNvGrpSpPr>
          <p:nvPr/>
        </p:nvGrpSpPr>
        <p:grpSpPr bwMode="auto">
          <a:xfrm>
            <a:off x="5983288" y="3986213"/>
            <a:ext cx="501650" cy="233362"/>
            <a:chOff x="3600" y="219"/>
            <a:chExt cx="360" cy="175"/>
          </a:xfrm>
        </p:grpSpPr>
        <p:sp>
          <p:nvSpPr>
            <p:cNvPr id="386305" name="Oval 209">
              <a:extLst>
                <a:ext uri="{FF2B5EF4-FFF2-40B4-BE49-F238E27FC236}">
                  <a16:creationId xmlns:a16="http://schemas.microsoft.com/office/drawing/2014/main" id="{7CF781F0-B638-44C0-9711-11228E2856D1}"/>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306" name="Line 210">
              <a:extLst>
                <a:ext uri="{FF2B5EF4-FFF2-40B4-BE49-F238E27FC236}">
                  <a16:creationId xmlns:a16="http://schemas.microsoft.com/office/drawing/2014/main" id="{558E11EB-1AB4-4C44-AC03-F6FCFA7E9456}"/>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07" name="Line 211">
              <a:extLst>
                <a:ext uri="{FF2B5EF4-FFF2-40B4-BE49-F238E27FC236}">
                  <a16:creationId xmlns:a16="http://schemas.microsoft.com/office/drawing/2014/main" id="{8F7DA0A1-5D6F-479C-94CF-EBE3A622AE0F}"/>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08" name="Rectangle 212">
              <a:extLst>
                <a:ext uri="{FF2B5EF4-FFF2-40B4-BE49-F238E27FC236}">
                  <a16:creationId xmlns:a16="http://schemas.microsoft.com/office/drawing/2014/main" id="{0DB8B69E-97C9-42F6-BE4F-B1B5107D17CB}"/>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86309" name="Oval 213">
              <a:extLst>
                <a:ext uri="{FF2B5EF4-FFF2-40B4-BE49-F238E27FC236}">
                  <a16:creationId xmlns:a16="http://schemas.microsoft.com/office/drawing/2014/main" id="{FDCBE87B-56F1-4ACD-ACD1-38DF444299FA}"/>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386310" name="Group 214">
              <a:extLst>
                <a:ext uri="{FF2B5EF4-FFF2-40B4-BE49-F238E27FC236}">
                  <a16:creationId xmlns:a16="http://schemas.microsoft.com/office/drawing/2014/main" id="{892B1BD1-83FC-4261-B9B0-BAD26C5B4045}"/>
                </a:ext>
              </a:extLst>
            </p:cNvPr>
            <p:cNvGrpSpPr>
              <a:grpSpLocks/>
            </p:cNvGrpSpPr>
            <p:nvPr/>
          </p:nvGrpSpPr>
          <p:grpSpPr bwMode="auto">
            <a:xfrm>
              <a:off x="3686" y="244"/>
              <a:ext cx="177" cy="66"/>
              <a:chOff x="2848" y="848"/>
              <a:chExt cx="140" cy="98"/>
            </a:xfrm>
          </p:grpSpPr>
          <p:sp>
            <p:nvSpPr>
              <p:cNvPr id="386315" name="Line 215">
                <a:extLst>
                  <a:ext uri="{FF2B5EF4-FFF2-40B4-BE49-F238E27FC236}">
                    <a16:creationId xmlns:a16="http://schemas.microsoft.com/office/drawing/2014/main" id="{77C83B44-2C04-47C9-8882-37E8F5D8559E}"/>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16" name="Line 216">
                <a:extLst>
                  <a:ext uri="{FF2B5EF4-FFF2-40B4-BE49-F238E27FC236}">
                    <a16:creationId xmlns:a16="http://schemas.microsoft.com/office/drawing/2014/main" id="{0D43EBF4-B212-48EB-BDDA-BE0AC6085DB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17" name="Line 217">
                <a:extLst>
                  <a:ext uri="{FF2B5EF4-FFF2-40B4-BE49-F238E27FC236}">
                    <a16:creationId xmlns:a16="http://schemas.microsoft.com/office/drawing/2014/main" id="{598E9CD8-C4E8-4964-9994-1F64B51542DD}"/>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311" name="Group 218">
              <a:extLst>
                <a:ext uri="{FF2B5EF4-FFF2-40B4-BE49-F238E27FC236}">
                  <a16:creationId xmlns:a16="http://schemas.microsoft.com/office/drawing/2014/main" id="{0C46BDD4-04FD-405E-8217-866D164674B7}"/>
                </a:ext>
              </a:extLst>
            </p:cNvPr>
            <p:cNvGrpSpPr>
              <a:grpSpLocks/>
            </p:cNvGrpSpPr>
            <p:nvPr/>
          </p:nvGrpSpPr>
          <p:grpSpPr bwMode="auto">
            <a:xfrm flipV="1">
              <a:off x="3686" y="243"/>
              <a:ext cx="177" cy="66"/>
              <a:chOff x="2848" y="848"/>
              <a:chExt cx="140" cy="98"/>
            </a:xfrm>
          </p:grpSpPr>
          <p:sp>
            <p:nvSpPr>
              <p:cNvPr id="386312" name="Line 219">
                <a:extLst>
                  <a:ext uri="{FF2B5EF4-FFF2-40B4-BE49-F238E27FC236}">
                    <a16:creationId xmlns:a16="http://schemas.microsoft.com/office/drawing/2014/main" id="{78300C9E-F9BB-4EF7-9571-7E7F60C02D8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13" name="Line 220">
                <a:extLst>
                  <a:ext uri="{FF2B5EF4-FFF2-40B4-BE49-F238E27FC236}">
                    <a16:creationId xmlns:a16="http://schemas.microsoft.com/office/drawing/2014/main" id="{B33AFD6C-FE8F-4D5F-8029-C8EDF96EB2BA}"/>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14" name="Line 221">
                <a:extLst>
                  <a:ext uri="{FF2B5EF4-FFF2-40B4-BE49-F238E27FC236}">
                    <a16:creationId xmlns:a16="http://schemas.microsoft.com/office/drawing/2014/main" id="{34FF7639-4698-4374-A168-1771F30E5EA4}"/>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86108" name="Line 222">
            <a:extLst>
              <a:ext uri="{FF2B5EF4-FFF2-40B4-BE49-F238E27FC236}">
                <a16:creationId xmlns:a16="http://schemas.microsoft.com/office/drawing/2014/main" id="{2C40E88C-409A-4DFD-AE86-BA17D834F590}"/>
              </a:ext>
            </a:extLst>
          </p:cNvPr>
          <p:cNvSpPr>
            <a:spLocks noChangeShapeType="1"/>
          </p:cNvSpPr>
          <p:nvPr/>
        </p:nvSpPr>
        <p:spPr bwMode="auto">
          <a:xfrm flipV="1">
            <a:off x="6238875" y="4198938"/>
            <a:ext cx="1588" cy="2492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282" name="Group 223">
            <a:extLst>
              <a:ext uri="{FF2B5EF4-FFF2-40B4-BE49-F238E27FC236}">
                <a16:creationId xmlns:a16="http://schemas.microsoft.com/office/drawing/2014/main" id="{D1AB2D97-B873-4F46-91A8-67B2EDD22BB7}"/>
              </a:ext>
            </a:extLst>
          </p:cNvPr>
          <p:cNvGrpSpPr>
            <a:grpSpLocks/>
          </p:cNvGrpSpPr>
          <p:nvPr/>
        </p:nvGrpSpPr>
        <p:grpSpPr bwMode="auto">
          <a:xfrm>
            <a:off x="5807075" y="1909763"/>
            <a:ext cx="2809875" cy="2973387"/>
            <a:chOff x="3658" y="1203"/>
            <a:chExt cx="1770" cy="1873"/>
          </a:xfrm>
        </p:grpSpPr>
        <p:grpSp>
          <p:nvGrpSpPr>
            <p:cNvPr id="386129" name="Group 224">
              <a:extLst>
                <a:ext uri="{FF2B5EF4-FFF2-40B4-BE49-F238E27FC236}">
                  <a16:creationId xmlns:a16="http://schemas.microsoft.com/office/drawing/2014/main" id="{EABA7A0B-2E35-4B13-B34E-D62B5E1C57C8}"/>
                </a:ext>
              </a:extLst>
            </p:cNvPr>
            <p:cNvGrpSpPr>
              <a:grpSpLocks/>
            </p:cNvGrpSpPr>
            <p:nvPr/>
          </p:nvGrpSpPr>
          <p:grpSpPr bwMode="auto">
            <a:xfrm>
              <a:off x="3712" y="2313"/>
              <a:ext cx="513" cy="442"/>
              <a:chOff x="3937" y="633"/>
              <a:chExt cx="513" cy="442"/>
            </a:xfrm>
          </p:grpSpPr>
          <p:sp>
            <p:nvSpPr>
              <p:cNvPr id="386284" name="Line 225">
                <a:extLst>
                  <a:ext uri="{FF2B5EF4-FFF2-40B4-BE49-F238E27FC236}">
                    <a16:creationId xmlns:a16="http://schemas.microsoft.com/office/drawing/2014/main" id="{850723F5-FF72-4B4F-83B1-D63FF79ADAA7}"/>
                  </a:ext>
                </a:extLst>
              </p:cNvPr>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85" name="Line 226">
                <a:extLst>
                  <a:ext uri="{FF2B5EF4-FFF2-40B4-BE49-F238E27FC236}">
                    <a16:creationId xmlns:a16="http://schemas.microsoft.com/office/drawing/2014/main" id="{8928B4EC-4312-4D9C-902E-CF7333B32BA0}"/>
                  </a:ext>
                </a:extLst>
              </p:cNvPr>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86" name="Oval 227">
                <a:extLst>
                  <a:ext uri="{FF2B5EF4-FFF2-40B4-BE49-F238E27FC236}">
                    <a16:creationId xmlns:a16="http://schemas.microsoft.com/office/drawing/2014/main" id="{06CC2234-6925-4910-AA78-634B7A72555A}"/>
                  </a:ext>
                </a:extLst>
              </p:cNvPr>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287" name="Line 228">
                <a:extLst>
                  <a:ext uri="{FF2B5EF4-FFF2-40B4-BE49-F238E27FC236}">
                    <a16:creationId xmlns:a16="http://schemas.microsoft.com/office/drawing/2014/main" id="{6C4CF158-75BC-4A6A-97A3-8BE851657182}"/>
                  </a:ext>
                </a:extLst>
              </p:cNvPr>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88" name="Line 229">
                <a:extLst>
                  <a:ext uri="{FF2B5EF4-FFF2-40B4-BE49-F238E27FC236}">
                    <a16:creationId xmlns:a16="http://schemas.microsoft.com/office/drawing/2014/main" id="{2AC58F9C-3461-4CD6-B706-7189647BFA74}"/>
                  </a:ext>
                </a:extLst>
              </p:cNvPr>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89" name="Rectangle 230">
                <a:extLst>
                  <a:ext uri="{FF2B5EF4-FFF2-40B4-BE49-F238E27FC236}">
                    <a16:creationId xmlns:a16="http://schemas.microsoft.com/office/drawing/2014/main" id="{09816CAA-BC67-449F-BDC3-45E69FFD7EBB}"/>
                  </a:ext>
                </a:extLst>
              </p:cNvPr>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86290" name="Oval 231">
                <a:extLst>
                  <a:ext uri="{FF2B5EF4-FFF2-40B4-BE49-F238E27FC236}">
                    <a16:creationId xmlns:a16="http://schemas.microsoft.com/office/drawing/2014/main" id="{1BF9339B-D826-4A95-A7EA-E6B1B2100736}"/>
                  </a:ext>
                </a:extLst>
              </p:cNvPr>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386291" name="Group 232">
                <a:extLst>
                  <a:ext uri="{FF2B5EF4-FFF2-40B4-BE49-F238E27FC236}">
                    <a16:creationId xmlns:a16="http://schemas.microsoft.com/office/drawing/2014/main" id="{44080540-87A0-4D56-8E6F-09D76AD53DEB}"/>
                  </a:ext>
                </a:extLst>
              </p:cNvPr>
              <p:cNvGrpSpPr>
                <a:grpSpLocks/>
              </p:cNvGrpSpPr>
              <p:nvPr/>
            </p:nvGrpSpPr>
            <p:grpSpPr bwMode="auto">
              <a:xfrm>
                <a:off x="4120" y="809"/>
                <a:ext cx="156" cy="55"/>
                <a:chOff x="2848" y="848"/>
                <a:chExt cx="140" cy="98"/>
              </a:xfrm>
            </p:grpSpPr>
            <p:sp>
              <p:nvSpPr>
                <p:cNvPr id="386302" name="Line 233">
                  <a:extLst>
                    <a:ext uri="{FF2B5EF4-FFF2-40B4-BE49-F238E27FC236}">
                      <a16:creationId xmlns:a16="http://schemas.microsoft.com/office/drawing/2014/main" id="{1B09316D-3636-41D5-82F0-B42E12FD177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03" name="Line 234">
                  <a:extLst>
                    <a:ext uri="{FF2B5EF4-FFF2-40B4-BE49-F238E27FC236}">
                      <a16:creationId xmlns:a16="http://schemas.microsoft.com/office/drawing/2014/main" id="{DA575978-7818-4F18-AC1F-F23481ABF6A8}"/>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04" name="Line 235">
                  <a:extLst>
                    <a:ext uri="{FF2B5EF4-FFF2-40B4-BE49-F238E27FC236}">
                      <a16:creationId xmlns:a16="http://schemas.microsoft.com/office/drawing/2014/main" id="{B0819D04-18ED-476B-81E8-783259706439}"/>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292" name="Group 236">
                <a:extLst>
                  <a:ext uri="{FF2B5EF4-FFF2-40B4-BE49-F238E27FC236}">
                    <a16:creationId xmlns:a16="http://schemas.microsoft.com/office/drawing/2014/main" id="{CB4EDCC2-BECE-4103-BA90-6C57333DF782}"/>
                  </a:ext>
                </a:extLst>
              </p:cNvPr>
              <p:cNvGrpSpPr>
                <a:grpSpLocks/>
              </p:cNvGrpSpPr>
              <p:nvPr/>
            </p:nvGrpSpPr>
            <p:grpSpPr bwMode="auto">
              <a:xfrm flipV="1">
                <a:off x="4120" y="808"/>
                <a:ext cx="156" cy="56"/>
                <a:chOff x="2848" y="848"/>
                <a:chExt cx="140" cy="98"/>
              </a:xfrm>
            </p:grpSpPr>
            <p:sp>
              <p:nvSpPr>
                <p:cNvPr id="386299" name="Line 237">
                  <a:extLst>
                    <a:ext uri="{FF2B5EF4-FFF2-40B4-BE49-F238E27FC236}">
                      <a16:creationId xmlns:a16="http://schemas.microsoft.com/office/drawing/2014/main" id="{14E143D1-71EC-4FB7-94D7-26D931980E99}"/>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00" name="Line 238">
                  <a:extLst>
                    <a:ext uri="{FF2B5EF4-FFF2-40B4-BE49-F238E27FC236}">
                      <a16:creationId xmlns:a16="http://schemas.microsoft.com/office/drawing/2014/main" id="{E9A062BF-B760-4B76-93B3-BD242270D4F3}"/>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301" name="Line 239">
                  <a:extLst>
                    <a:ext uri="{FF2B5EF4-FFF2-40B4-BE49-F238E27FC236}">
                      <a16:creationId xmlns:a16="http://schemas.microsoft.com/office/drawing/2014/main" id="{2B2C058F-0C11-43D9-82D8-642866F2DDC5}"/>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6293" name="Rectangle 240">
                <a:extLst>
                  <a:ext uri="{FF2B5EF4-FFF2-40B4-BE49-F238E27FC236}">
                    <a16:creationId xmlns:a16="http://schemas.microsoft.com/office/drawing/2014/main" id="{C9BF4046-813A-43B7-80E4-8F2D414D152C}"/>
                  </a:ext>
                </a:extLst>
              </p:cNvPr>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294" name="Rectangle 241">
                <a:extLst>
                  <a:ext uri="{FF2B5EF4-FFF2-40B4-BE49-F238E27FC236}">
                    <a16:creationId xmlns:a16="http://schemas.microsoft.com/office/drawing/2014/main" id="{FFE6D54E-A68C-4468-B24B-6A42DE1C4A0D}"/>
                  </a:ext>
                </a:extLst>
              </p:cNvPr>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295" name="Line 242">
                <a:extLst>
                  <a:ext uri="{FF2B5EF4-FFF2-40B4-BE49-F238E27FC236}">
                    <a16:creationId xmlns:a16="http://schemas.microsoft.com/office/drawing/2014/main" id="{914D26A1-7BCF-42B4-9E57-E40F136F9AE4}"/>
                  </a:ext>
                </a:extLst>
              </p:cNvPr>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96" name="Line 243">
                <a:extLst>
                  <a:ext uri="{FF2B5EF4-FFF2-40B4-BE49-F238E27FC236}">
                    <a16:creationId xmlns:a16="http://schemas.microsoft.com/office/drawing/2014/main" id="{D664A7F2-80BC-421E-88CA-6A151821156F}"/>
                  </a:ext>
                </a:extLst>
              </p:cNvPr>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97" name="Rectangle 244">
                <a:extLst>
                  <a:ext uri="{FF2B5EF4-FFF2-40B4-BE49-F238E27FC236}">
                    <a16:creationId xmlns:a16="http://schemas.microsoft.com/office/drawing/2014/main" id="{CCA2469D-8768-464A-9E56-43A9697F115C}"/>
                  </a:ext>
                </a:extLst>
              </p:cNvPr>
              <p:cNvSpPr>
                <a:spLocks noChangeArrowheads="1"/>
              </p:cNvSpPr>
              <p:nvPr/>
            </p:nvSpPr>
            <p:spPr bwMode="auto">
              <a:xfrm>
                <a:off x="3966" y="756"/>
                <a:ext cx="435" cy="93"/>
              </a:xfrm>
              <a:prstGeom prst="rect">
                <a:avLst/>
              </a:prstGeom>
              <a:solidFill>
                <a:srgbClr val="FF0000"/>
              </a:solidFill>
              <a:ln w="9525">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298" name="Text Box 245">
                <a:extLst>
                  <a:ext uri="{FF2B5EF4-FFF2-40B4-BE49-F238E27FC236}">
                    <a16:creationId xmlns:a16="http://schemas.microsoft.com/office/drawing/2014/main" id="{2EB55754-6148-43A8-9259-715538C36C7E}"/>
                  </a:ext>
                </a:extLst>
              </p:cNvPr>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1000"/>
              </a:p>
              <a:p>
                <a:pPr algn="ctr">
                  <a:spcBef>
                    <a:spcPct val="0"/>
                  </a:spcBef>
                  <a:buClrTx/>
                  <a:buSzTx/>
                  <a:buFontTx/>
                  <a:buNone/>
                </a:pPr>
                <a:r>
                  <a:rPr lang="en-US" altLang="en-US" sz="1000">
                    <a:solidFill>
                      <a:schemeClr val="bg1"/>
                    </a:solidFill>
                  </a:rPr>
                  <a:t>network</a:t>
                </a:r>
              </a:p>
              <a:p>
                <a:pPr algn="ctr">
                  <a:spcBef>
                    <a:spcPct val="0"/>
                  </a:spcBef>
                  <a:buClrTx/>
                  <a:buSzTx/>
                  <a:buFontTx/>
                  <a:buNone/>
                </a:pPr>
                <a:r>
                  <a:rPr lang="en-US" altLang="en-US" sz="1000"/>
                  <a:t>data link</a:t>
                </a:r>
              </a:p>
              <a:p>
                <a:pPr algn="ctr">
                  <a:spcBef>
                    <a:spcPct val="0"/>
                  </a:spcBef>
                  <a:buClrTx/>
                  <a:buSzTx/>
                  <a:buFontTx/>
                  <a:buNone/>
                </a:pPr>
                <a:r>
                  <a:rPr lang="en-US" altLang="en-US" sz="1000"/>
                  <a:t>physical</a:t>
                </a:r>
                <a:endParaRPr lang="en-US" altLang="en-US" sz="2400">
                  <a:latin typeface="Times New Roman" panose="02020603050405020304" pitchFamily="18" charset="0"/>
                </a:endParaRPr>
              </a:p>
            </p:txBody>
          </p:sp>
        </p:grpSp>
        <p:grpSp>
          <p:nvGrpSpPr>
            <p:cNvPr id="386130" name="Group 246">
              <a:extLst>
                <a:ext uri="{FF2B5EF4-FFF2-40B4-BE49-F238E27FC236}">
                  <a16:creationId xmlns:a16="http://schemas.microsoft.com/office/drawing/2014/main" id="{78D5DF11-6567-4444-8EF8-5CADF753BFF5}"/>
                </a:ext>
              </a:extLst>
            </p:cNvPr>
            <p:cNvGrpSpPr>
              <a:grpSpLocks/>
            </p:cNvGrpSpPr>
            <p:nvPr/>
          </p:nvGrpSpPr>
          <p:grpSpPr bwMode="auto">
            <a:xfrm>
              <a:off x="4261" y="1671"/>
              <a:ext cx="513" cy="442"/>
              <a:chOff x="3937" y="633"/>
              <a:chExt cx="513" cy="442"/>
            </a:xfrm>
          </p:grpSpPr>
          <p:sp>
            <p:nvSpPr>
              <p:cNvPr id="386263" name="Line 247">
                <a:extLst>
                  <a:ext uri="{FF2B5EF4-FFF2-40B4-BE49-F238E27FC236}">
                    <a16:creationId xmlns:a16="http://schemas.microsoft.com/office/drawing/2014/main" id="{9B4C3B6E-A29A-4ECE-A2BD-DB5DD549AB3E}"/>
                  </a:ext>
                </a:extLst>
              </p:cNvPr>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64" name="Line 248">
                <a:extLst>
                  <a:ext uri="{FF2B5EF4-FFF2-40B4-BE49-F238E27FC236}">
                    <a16:creationId xmlns:a16="http://schemas.microsoft.com/office/drawing/2014/main" id="{643DE970-56FA-4B5E-9AF0-93D0E537BD13}"/>
                  </a:ext>
                </a:extLst>
              </p:cNvPr>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65" name="Oval 249">
                <a:extLst>
                  <a:ext uri="{FF2B5EF4-FFF2-40B4-BE49-F238E27FC236}">
                    <a16:creationId xmlns:a16="http://schemas.microsoft.com/office/drawing/2014/main" id="{09E0947C-717E-416B-84EA-15D053CECE5A}"/>
                  </a:ext>
                </a:extLst>
              </p:cNvPr>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266" name="Line 250">
                <a:extLst>
                  <a:ext uri="{FF2B5EF4-FFF2-40B4-BE49-F238E27FC236}">
                    <a16:creationId xmlns:a16="http://schemas.microsoft.com/office/drawing/2014/main" id="{2AE2993A-3B38-4681-A00B-7F32838D4433}"/>
                  </a:ext>
                </a:extLst>
              </p:cNvPr>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67" name="Line 251">
                <a:extLst>
                  <a:ext uri="{FF2B5EF4-FFF2-40B4-BE49-F238E27FC236}">
                    <a16:creationId xmlns:a16="http://schemas.microsoft.com/office/drawing/2014/main" id="{CA186EFA-191E-4019-91A4-D901A1E1C63C}"/>
                  </a:ext>
                </a:extLst>
              </p:cNvPr>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68" name="Rectangle 252">
                <a:extLst>
                  <a:ext uri="{FF2B5EF4-FFF2-40B4-BE49-F238E27FC236}">
                    <a16:creationId xmlns:a16="http://schemas.microsoft.com/office/drawing/2014/main" id="{6AC50B9C-6BF1-43C0-A624-63B671306A72}"/>
                  </a:ext>
                </a:extLst>
              </p:cNvPr>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86269" name="Oval 253">
                <a:extLst>
                  <a:ext uri="{FF2B5EF4-FFF2-40B4-BE49-F238E27FC236}">
                    <a16:creationId xmlns:a16="http://schemas.microsoft.com/office/drawing/2014/main" id="{E99CD974-A589-4631-8225-DE79860B2382}"/>
                  </a:ext>
                </a:extLst>
              </p:cNvPr>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386270" name="Group 254">
                <a:extLst>
                  <a:ext uri="{FF2B5EF4-FFF2-40B4-BE49-F238E27FC236}">
                    <a16:creationId xmlns:a16="http://schemas.microsoft.com/office/drawing/2014/main" id="{AE4AC163-E6C7-4289-B077-F6BC68717448}"/>
                  </a:ext>
                </a:extLst>
              </p:cNvPr>
              <p:cNvGrpSpPr>
                <a:grpSpLocks/>
              </p:cNvGrpSpPr>
              <p:nvPr/>
            </p:nvGrpSpPr>
            <p:grpSpPr bwMode="auto">
              <a:xfrm>
                <a:off x="4120" y="809"/>
                <a:ext cx="156" cy="55"/>
                <a:chOff x="2848" y="848"/>
                <a:chExt cx="140" cy="98"/>
              </a:xfrm>
            </p:grpSpPr>
            <p:sp>
              <p:nvSpPr>
                <p:cNvPr id="386281" name="Line 255">
                  <a:extLst>
                    <a:ext uri="{FF2B5EF4-FFF2-40B4-BE49-F238E27FC236}">
                      <a16:creationId xmlns:a16="http://schemas.microsoft.com/office/drawing/2014/main" id="{B49FBBCA-0C4A-42FB-B809-C961B4C4004E}"/>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82" name="Line 256">
                  <a:extLst>
                    <a:ext uri="{FF2B5EF4-FFF2-40B4-BE49-F238E27FC236}">
                      <a16:creationId xmlns:a16="http://schemas.microsoft.com/office/drawing/2014/main" id="{6436DB1D-C8E6-4EFF-9075-E36F870EF23F}"/>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83" name="Line 257">
                  <a:extLst>
                    <a:ext uri="{FF2B5EF4-FFF2-40B4-BE49-F238E27FC236}">
                      <a16:creationId xmlns:a16="http://schemas.microsoft.com/office/drawing/2014/main" id="{BB22F639-999C-4AD2-8A39-D4E3F630F6A3}"/>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271" name="Group 258">
                <a:extLst>
                  <a:ext uri="{FF2B5EF4-FFF2-40B4-BE49-F238E27FC236}">
                    <a16:creationId xmlns:a16="http://schemas.microsoft.com/office/drawing/2014/main" id="{4AB6D7E6-93A6-4D67-B48E-13FE56F17C29}"/>
                  </a:ext>
                </a:extLst>
              </p:cNvPr>
              <p:cNvGrpSpPr>
                <a:grpSpLocks/>
              </p:cNvGrpSpPr>
              <p:nvPr/>
            </p:nvGrpSpPr>
            <p:grpSpPr bwMode="auto">
              <a:xfrm flipV="1">
                <a:off x="4120" y="808"/>
                <a:ext cx="156" cy="56"/>
                <a:chOff x="2848" y="848"/>
                <a:chExt cx="140" cy="98"/>
              </a:xfrm>
            </p:grpSpPr>
            <p:sp>
              <p:nvSpPr>
                <p:cNvPr id="386278" name="Line 259">
                  <a:extLst>
                    <a:ext uri="{FF2B5EF4-FFF2-40B4-BE49-F238E27FC236}">
                      <a16:creationId xmlns:a16="http://schemas.microsoft.com/office/drawing/2014/main" id="{48F05EF7-35F1-4095-B32E-777451DCDEA9}"/>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79" name="Line 260">
                  <a:extLst>
                    <a:ext uri="{FF2B5EF4-FFF2-40B4-BE49-F238E27FC236}">
                      <a16:creationId xmlns:a16="http://schemas.microsoft.com/office/drawing/2014/main" id="{947E50D8-AE95-4C98-86B1-2808C0671909}"/>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80" name="Line 261">
                  <a:extLst>
                    <a:ext uri="{FF2B5EF4-FFF2-40B4-BE49-F238E27FC236}">
                      <a16:creationId xmlns:a16="http://schemas.microsoft.com/office/drawing/2014/main" id="{DC6AD717-261A-44A0-9B0B-FA10F4F3FD4D}"/>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6272" name="Rectangle 262">
                <a:extLst>
                  <a:ext uri="{FF2B5EF4-FFF2-40B4-BE49-F238E27FC236}">
                    <a16:creationId xmlns:a16="http://schemas.microsoft.com/office/drawing/2014/main" id="{B58C6A05-5BB9-4AFF-9E35-9147A6D256DF}"/>
                  </a:ext>
                </a:extLst>
              </p:cNvPr>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273" name="Rectangle 263">
                <a:extLst>
                  <a:ext uri="{FF2B5EF4-FFF2-40B4-BE49-F238E27FC236}">
                    <a16:creationId xmlns:a16="http://schemas.microsoft.com/office/drawing/2014/main" id="{CBCD131A-6351-4346-BD57-F8F01F4BE257}"/>
                  </a:ext>
                </a:extLst>
              </p:cNvPr>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274" name="Line 264">
                <a:extLst>
                  <a:ext uri="{FF2B5EF4-FFF2-40B4-BE49-F238E27FC236}">
                    <a16:creationId xmlns:a16="http://schemas.microsoft.com/office/drawing/2014/main" id="{E98BD50C-3A9E-4A3E-A75F-C991F724E07A}"/>
                  </a:ext>
                </a:extLst>
              </p:cNvPr>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75" name="Line 265">
                <a:extLst>
                  <a:ext uri="{FF2B5EF4-FFF2-40B4-BE49-F238E27FC236}">
                    <a16:creationId xmlns:a16="http://schemas.microsoft.com/office/drawing/2014/main" id="{704ED49B-8F4A-4899-B89E-ADEA58D66DB2}"/>
                  </a:ext>
                </a:extLst>
              </p:cNvPr>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76" name="Rectangle 266">
                <a:extLst>
                  <a:ext uri="{FF2B5EF4-FFF2-40B4-BE49-F238E27FC236}">
                    <a16:creationId xmlns:a16="http://schemas.microsoft.com/office/drawing/2014/main" id="{A170344F-DC73-4E34-B8DB-EC1D671CA859}"/>
                  </a:ext>
                </a:extLst>
              </p:cNvPr>
              <p:cNvSpPr>
                <a:spLocks noChangeArrowheads="1"/>
              </p:cNvSpPr>
              <p:nvPr/>
            </p:nvSpPr>
            <p:spPr bwMode="auto">
              <a:xfrm>
                <a:off x="3966" y="756"/>
                <a:ext cx="435" cy="93"/>
              </a:xfrm>
              <a:prstGeom prst="rect">
                <a:avLst/>
              </a:prstGeom>
              <a:solidFill>
                <a:srgbClr val="FF0000"/>
              </a:solidFill>
              <a:ln w="9525">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277" name="Text Box 267">
                <a:extLst>
                  <a:ext uri="{FF2B5EF4-FFF2-40B4-BE49-F238E27FC236}">
                    <a16:creationId xmlns:a16="http://schemas.microsoft.com/office/drawing/2014/main" id="{1B03EDDB-4C72-403C-A0D1-8EA94BC09C41}"/>
                  </a:ext>
                </a:extLst>
              </p:cNvPr>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1000"/>
              </a:p>
              <a:p>
                <a:pPr algn="ctr">
                  <a:spcBef>
                    <a:spcPct val="0"/>
                  </a:spcBef>
                  <a:buClrTx/>
                  <a:buSzTx/>
                  <a:buFontTx/>
                  <a:buNone/>
                </a:pPr>
                <a:r>
                  <a:rPr lang="en-US" altLang="en-US" sz="1000">
                    <a:solidFill>
                      <a:schemeClr val="bg1"/>
                    </a:solidFill>
                  </a:rPr>
                  <a:t>network</a:t>
                </a:r>
              </a:p>
              <a:p>
                <a:pPr algn="ctr">
                  <a:spcBef>
                    <a:spcPct val="0"/>
                  </a:spcBef>
                  <a:buClrTx/>
                  <a:buSzTx/>
                  <a:buFontTx/>
                  <a:buNone/>
                </a:pPr>
                <a:r>
                  <a:rPr lang="en-US" altLang="en-US" sz="1000"/>
                  <a:t>data link</a:t>
                </a:r>
              </a:p>
              <a:p>
                <a:pPr algn="ctr">
                  <a:spcBef>
                    <a:spcPct val="0"/>
                  </a:spcBef>
                  <a:buClrTx/>
                  <a:buSzTx/>
                  <a:buFontTx/>
                  <a:buNone/>
                </a:pPr>
                <a:r>
                  <a:rPr lang="en-US" altLang="en-US" sz="1000"/>
                  <a:t>physical</a:t>
                </a:r>
                <a:endParaRPr lang="en-US" altLang="en-US" sz="2400">
                  <a:latin typeface="Times New Roman" panose="02020603050405020304" pitchFamily="18" charset="0"/>
                </a:endParaRPr>
              </a:p>
            </p:txBody>
          </p:sp>
        </p:grpSp>
        <p:grpSp>
          <p:nvGrpSpPr>
            <p:cNvPr id="386131" name="Group 268">
              <a:extLst>
                <a:ext uri="{FF2B5EF4-FFF2-40B4-BE49-F238E27FC236}">
                  <a16:creationId xmlns:a16="http://schemas.microsoft.com/office/drawing/2014/main" id="{37AAF644-D65A-4A0F-B6B4-6EFD35346AF9}"/>
                </a:ext>
              </a:extLst>
            </p:cNvPr>
            <p:cNvGrpSpPr>
              <a:grpSpLocks/>
            </p:cNvGrpSpPr>
            <p:nvPr/>
          </p:nvGrpSpPr>
          <p:grpSpPr bwMode="auto">
            <a:xfrm>
              <a:off x="4270" y="1203"/>
              <a:ext cx="513" cy="442"/>
              <a:chOff x="3937" y="633"/>
              <a:chExt cx="513" cy="442"/>
            </a:xfrm>
          </p:grpSpPr>
          <p:sp>
            <p:nvSpPr>
              <p:cNvPr id="386242" name="Line 269">
                <a:extLst>
                  <a:ext uri="{FF2B5EF4-FFF2-40B4-BE49-F238E27FC236}">
                    <a16:creationId xmlns:a16="http://schemas.microsoft.com/office/drawing/2014/main" id="{A84D3F96-19BF-4F6D-8AD0-4919E3379BB0}"/>
                  </a:ext>
                </a:extLst>
              </p:cNvPr>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43" name="Line 270">
                <a:extLst>
                  <a:ext uri="{FF2B5EF4-FFF2-40B4-BE49-F238E27FC236}">
                    <a16:creationId xmlns:a16="http://schemas.microsoft.com/office/drawing/2014/main" id="{7FCAFFC8-392F-4945-B197-ABB0D8C1D1AC}"/>
                  </a:ext>
                </a:extLst>
              </p:cNvPr>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44" name="Oval 271">
                <a:extLst>
                  <a:ext uri="{FF2B5EF4-FFF2-40B4-BE49-F238E27FC236}">
                    <a16:creationId xmlns:a16="http://schemas.microsoft.com/office/drawing/2014/main" id="{7A9157D7-78F6-48C2-9D18-79F36CF07FA3}"/>
                  </a:ext>
                </a:extLst>
              </p:cNvPr>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245" name="Line 272">
                <a:extLst>
                  <a:ext uri="{FF2B5EF4-FFF2-40B4-BE49-F238E27FC236}">
                    <a16:creationId xmlns:a16="http://schemas.microsoft.com/office/drawing/2014/main" id="{508181CF-74AA-4772-B651-90D5A22A4FFD}"/>
                  </a:ext>
                </a:extLst>
              </p:cNvPr>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46" name="Line 273">
                <a:extLst>
                  <a:ext uri="{FF2B5EF4-FFF2-40B4-BE49-F238E27FC236}">
                    <a16:creationId xmlns:a16="http://schemas.microsoft.com/office/drawing/2014/main" id="{DB5FA232-A0D0-4F4E-B861-F9067AF1F72A}"/>
                  </a:ext>
                </a:extLst>
              </p:cNvPr>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47" name="Rectangle 274">
                <a:extLst>
                  <a:ext uri="{FF2B5EF4-FFF2-40B4-BE49-F238E27FC236}">
                    <a16:creationId xmlns:a16="http://schemas.microsoft.com/office/drawing/2014/main" id="{44A8F569-C6B0-41F2-A3E5-9D9B0B2DC062}"/>
                  </a:ext>
                </a:extLst>
              </p:cNvPr>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86248" name="Oval 275">
                <a:extLst>
                  <a:ext uri="{FF2B5EF4-FFF2-40B4-BE49-F238E27FC236}">
                    <a16:creationId xmlns:a16="http://schemas.microsoft.com/office/drawing/2014/main" id="{F4EDC075-9D8B-4FC6-86AD-2F8494410A32}"/>
                  </a:ext>
                </a:extLst>
              </p:cNvPr>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386249" name="Group 276">
                <a:extLst>
                  <a:ext uri="{FF2B5EF4-FFF2-40B4-BE49-F238E27FC236}">
                    <a16:creationId xmlns:a16="http://schemas.microsoft.com/office/drawing/2014/main" id="{268F2DBF-4280-4572-9B93-1704EEFCA8A9}"/>
                  </a:ext>
                </a:extLst>
              </p:cNvPr>
              <p:cNvGrpSpPr>
                <a:grpSpLocks/>
              </p:cNvGrpSpPr>
              <p:nvPr/>
            </p:nvGrpSpPr>
            <p:grpSpPr bwMode="auto">
              <a:xfrm>
                <a:off x="4120" y="809"/>
                <a:ext cx="156" cy="55"/>
                <a:chOff x="2848" y="848"/>
                <a:chExt cx="140" cy="98"/>
              </a:xfrm>
            </p:grpSpPr>
            <p:sp>
              <p:nvSpPr>
                <p:cNvPr id="386260" name="Line 277">
                  <a:extLst>
                    <a:ext uri="{FF2B5EF4-FFF2-40B4-BE49-F238E27FC236}">
                      <a16:creationId xmlns:a16="http://schemas.microsoft.com/office/drawing/2014/main" id="{12AB9E25-935F-492A-80E8-F8D2EB522017}"/>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61" name="Line 278">
                  <a:extLst>
                    <a:ext uri="{FF2B5EF4-FFF2-40B4-BE49-F238E27FC236}">
                      <a16:creationId xmlns:a16="http://schemas.microsoft.com/office/drawing/2014/main" id="{2F5B1A7D-1C7F-4BAC-8820-313D82DFB5D6}"/>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62" name="Line 279">
                  <a:extLst>
                    <a:ext uri="{FF2B5EF4-FFF2-40B4-BE49-F238E27FC236}">
                      <a16:creationId xmlns:a16="http://schemas.microsoft.com/office/drawing/2014/main" id="{208A3182-ABFE-40D6-9838-E8E84DCB54E5}"/>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250" name="Group 280">
                <a:extLst>
                  <a:ext uri="{FF2B5EF4-FFF2-40B4-BE49-F238E27FC236}">
                    <a16:creationId xmlns:a16="http://schemas.microsoft.com/office/drawing/2014/main" id="{49F4AA50-5BB0-4D3A-A1F5-78EE0432516A}"/>
                  </a:ext>
                </a:extLst>
              </p:cNvPr>
              <p:cNvGrpSpPr>
                <a:grpSpLocks/>
              </p:cNvGrpSpPr>
              <p:nvPr/>
            </p:nvGrpSpPr>
            <p:grpSpPr bwMode="auto">
              <a:xfrm flipV="1">
                <a:off x="4120" y="808"/>
                <a:ext cx="156" cy="56"/>
                <a:chOff x="2848" y="848"/>
                <a:chExt cx="140" cy="98"/>
              </a:xfrm>
            </p:grpSpPr>
            <p:sp>
              <p:nvSpPr>
                <p:cNvPr id="386257" name="Line 281">
                  <a:extLst>
                    <a:ext uri="{FF2B5EF4-FFF2-40B4-BE49-F238E27FC236}">
                      <a16:creationId xmlns:a16="http://schemas.microsoft.com/office/drawing/2014/main" id="{D37D5A80-99F1-48DB-8FA5-453EA96743EB}"/>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58" name="Line 282">
                  <a:extLst>
                    <a:ext uri="{FF2B5EF4-FFF2-40B4-BE49-F238E27FC236}">
                      <a16:creationId xmlns:a16="http://schemas.microsoft.com/office/drawing/2014/main" id="{9E8FBD81-BB26-45E9-BC24-5A9D92329B7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59" name="Line 283">
                  <a:extLst>
                    <a:ext uri="{FF2B5EF4-FFF2-40B4-BE49-F238E27FC236}">
                      <a16:creationId xmlns:a16="http://schemas.microsoft.com/office/drawing/2014/main" id="{841E6D9F-C1F3-4C9A-84CC-5650E3E030E1}"/>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6251" name="Rectangle 284">
                <a:extLst>
                  <a:ext uri="{FF2B5EF4-FFF2-40B4-BE49-F238E27FC236}">
                    <a16:creationId xmlns:a16="http://schemas.microsoft.com/office/drawing/2014/main" id="{1B3EED89-732D-48A8-8E70-96A5083A3B3E}"/>
                  </a:ext>
                </a:extLst>
              </p:cNvPr>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252" name="Rectangle 285">
                <a:extLst>
                  <a:ext uri="{FF2B5EF4-FFF2-40B4-BE49-F238E27FC236}">
                    <a16:creationId xmlns:a16="http://schemas.microsoft.com/office/drawing/2014/main" id="{30718E29-027B-4B07-8C20-905AF59A280A}"/>
                  </a:ext>
                </a:extLst>
              </p:cNvPr>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253" name="Line 286">
                <a:extLst>
                  <a:ext uri="{FF2B5EF4-FFF2-40B4-BE49-F238E27FC236}">
                    <a16:creationId xmlns:a16="http://schemas.microsoft.com/office/drawing/2014/main" id="{4713AF33-9C2B-4598-850E-E20DB327837F}"/>
                  </a:ext>
                </a:extLst>
              </p:cNvPr>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54" name="Line 287">
                <a:extLst>
                  <a:ext uri="{FF2B5EF4-FFF2-40B4-BE49-F238E27FC236}">
                    <a16:creationId xmlns:a16="http://schemas.microsoft.com/office/drawing/2014/main" id="{62724760-565B-4926-B20C-7C15DF29D291}"/>
                  </a:ext>
                </a:extLst>
              </p:cNvPr>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55" name="Rectangle 288">
                <a:extLst>
                  <a:ext uri="{FF2B5EF4-FFF2-40B4-BE49-F238E27FC236}">
                    <a16:creationId xmlns:a16="http://schemas.microsoft.com/office/drawing/2014/main" id="{4EEEC9F3-683B-4A30-BC3D-1107ACF17CD1}"/>
                  </a:ext>
                </a:extLst>
              </p:cNvPr>
              <p:cNvSpPr>
                <a:spLocks noChangeArrowheads="1"/>
              </p:cNvSpPr>
              <p:nvPr/>
            </p:nvSpPr>
            <p:spPr bwMode="auto">
              <a:xfrm>
                <a:off x="3966" y="756"/>
                <a:ext cx="435" cy="93"/>
              </a:xfrm>
              <a:prstGeom prst="rect">
                <a:avLst/>
              </a:prstGeom>
              <a:solidFill>
                <a:srgbClr val="FF0000"/>
              </a:solidFill>
              <a:ln w="9525">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256" name="Text Box 289">
                <a:extLst>
                  <a:ext uri="{FF2B5EF4-FFF2-40B4-BE49-F238E27FC236}">
                    <a16:creationId xmlns:a16="http://schemas.microsoft.com/office/drawing/2014/main" id="{FBEA2501-B392-4FDD-A858-90F994EAE13F}"/>
                  </a:ext>
                </a:extLst>
              </p:cNvPr>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1000"/>
              </a:p>
              <a:p>
                <a:pPr algn="ctr">
                  <a:spcBef>
                    <a:spcPct val="0"/>
                  </a:spcBef>
                  <a:buClrTx/>
                  <a:buSzTx/>
                  <a:buFontTx/>
                  <a:buNone/>
                </a:pPr>
                <a:r>
                  <a:rPr lang="en-US" altLang="en-US" sz="1000">
                    <a:solidFill>
                      <a:schemeClr val="bg1"/>
                    </a:solidFill>
                  </a:rPr>
                  <a:t>network</a:t>
                </a:r>
              </a:p>
              <a:p>
                <a:pPr algn="ctr">
                  <a:spcBef>
                    <a:spcPct val="0"/>
                  </a:spcBef>
                  <a:buClrTx/>
                  <a:buSzTx/>
                  <a:buFontTx/>
                  <a:buNone/>
                </a:pPr>
                <a:r>
                  <a:rPr lang="en-US" altLang="en-US" sz="1000"/>
                  <a:t>data link</a:t>
                </a:r>
              </a:p>
              <a:p>
                <a:pPr algn="ctr">
                  <a:spcBef>
                    <a:spcPct val="0"/>
                  </a:spcBef>
                  <a:buClrTx/>
                  <a:buSzTx/>
                  <a:buFontTx/>
                  <a:buNone/>
                </a:pPr>
                <a:r>
                  <a:rPr lang="en-US" altLang="en-US" sz="1000"/>
                  <a:t>physical</a:t>
                </a:r>
                <a:endParaRPr lang="en-US" altLang="en-US" sz="2400">
                  <a:latin typeface="Times New Roman" panose="02020603050405020304" pitchFamily="18" charset="0"/>
                </a:endParaRPr>
              </a:p>
            </p:txBody>
          </p:sp>
        </p:grpSp>
        <p:grpSp>
          <p:nvGrpSpPr>
            <p:cNvPr id="386132" name="Group 290">
              <a:extLst>
                <a:ext uri="{FF2B5EF4-FFF2-40B4-BE49-F238E27FC236}">
                  <a16:creationId xmlns:a16="http://schemas.microsoft.com/office/drawing/2014/main" id="{073109FC-6294-4662-9149-523329E84544}"/>
                </a:ext>
              </a:extLst>
            </p:cNvPr>
            <p:cNvGrpSpPr>
              <a:grpSpLocks/>
            </p:cNvGrpSpPr>
            <p:nvPr/>
          </p:nvGrpSpPr>
          <p:grpSpPr bwMode="auto">
            <a:xfrm>
              <a:off x="4477" y="2241"/>
              <a:ext cx="513" cy="442"/>
              <a:chOff x="3937" y="633"/>
              <a:chExt cx="513" cy="442"/>
            </a:xfrm>
          </p:grpSpPr>
          <p:sp>
            <p:nvSpPr>
              <p:cNvPr id="386221" name="Line 291">
                <a:extLst>
                  <a:ext uri="{FF2B5EF4-FFF2-40B4-BE49-F238E27FC236}">
                    <a16:creationId xmlns:a16="http://schemas.microsoft.com/office/drawing/2014/main" id="{EADBEFBF-7647-4FD4-8971-5F3D9BD1D96F}"/>
                  </a:ext>
                </a:extLst>
              </p:cNvPr>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22" name="Line 292">
                <a:extLst>
                  <a:ext uri="{FF2B5EF4-FFF2-40B4-BE49-F238E27FC236}">
                    <a16:creationId xmlns:a16="http://schemas.microsoft.com/office/drawing/2014/main" id="{09FF035A-5829-4402-9412-316EB6B7299F}"/>
                  </a:ext>
                </a:extLst>
              </p:cNvPr>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23" name="Oval 293">
                <a:extLst>
                  <a:ext uri="{FF2B5EF4-FFF2-40B4-BE49-F238E27FC236}">
                    <a16:creationId xmlns:a16="http://schemas.microsoft.com/office/drawing/2014/main" id="{67C48385-171F-4EA5-BA47-B071C9ED4022}"/>
                  </a:ext>
                </a:extLst>
              </p:cNvPr>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224" name="Line 294">
                <a:extLst>
                  <a:ext uri="{FF2B5EF4-FFF2-40B4-BE49-F238E27FC236}">
                    <a16:creationId xmlns:a16="http://schemas.microsoft.com/office/drawing/2014/main" id="{FCAB2559-6772-488D-8AD6-9BFE4E517E20}"/>
                  </a:ext>
                </a:extLst>
              </p:cNvPr>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25" name="Line 295">
                <a:extLst>
                  <a:ext uri="{FF2B5EF4-FFF2-40B4-BE49-F238E27FC236}">
                    <a16:creationId xmlns:a16="http://schemas.microsoft.com/office/drawing/2014/main" id="{80895301-879D-4F92-9E12-07DF360D1054}"/>
                  </a:ext>
                </a:extLst>
              </p:cNvPr>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26" name="Rectangle 296">
                <a:extLst>
                  <a:ext uri="{FF2B5EF4-FFF2-40B4-BE49-F238E27FC236}">
                    <a16:creationId xmlns:a16="http://schemas.microsoft.com/office/drawing/2014/main" id="{4E472C8F-0B56-43EC-BF36-E4A39FB5363B}"/>
                  </a:ext>
                </a:extLst>
              </p:cNvPr>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86227" name="Oval 297">
                <a:extLst>
                  <a:ext uri="{FF2B5EF4-FFF2-40B4-BE49-F238E27FC236}">
                    <a16:creationId xmlns:a16="http://schemas.microsoft.com/office/drawing/2014/main" id="{318FB41E-AADA-45C4-90F8-DF638F7F1585}"/>
                  </a:ext>
                </a:extLst>
              </p:cNvPr>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386228" name="Group 298">
                <a:extLst>
                  <a:ext uri="{FF2B5EF4-FFF2-40B4-BE49-F238E27FC236}">
                    <a16:creationId xmlns:a16="http://schemas.microsoft.com/office/drawing/2014/main" id="{FE77FC50-85B2-42D1-B9EA-1DDD81BF1BBA}"/>
                  </a:ext>
                </a:extLst>
              </p:cNvPr>
              <p:cNvGrpSpPr>
                <a:grpSpLocks/>
              </p:cNvGrpSpPr>
              <p:nvPr/>
            </p:nvGrpSpPr>
            <p:grpSpPr bwMode="auto">
              <a:xfrm>
                <a:off x="4120" y="809"/>
                <a:ext cx="156" cy="55"/>
                <a:chOff x="2848" y="848"/>
                <a:chExt cx="140" cy="98"/>
              </a:xfrm>
            </p:grpSpPr>
            <p:sp>
              <p:nvSpPr>
                <p:cNvPr id="386239" name="Line 299">
                  <a:extLst>
                    <a:ext uri="{FF2B5EF4-FFF2-40B4-BE49-F238E27FC236}">
                      <a16:creationId xmlns:a16="http://schemas.microsoft.com/office/drawing/2014/main" id="{03C63C37-AD68-4FFA-9BA8-0F16F76D4186}"/>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40" name="Line 300">
                  <a:extLst>
                    <a:ext uri="{FF2B5EF4-FFF2-40B4-BE49-F238E27FC236}">
                      <a16:creationId xmlns:a16="http://schemas.microsoft.com/office/drawing/2014/main" id="{F4A0FBB9-8361-4B81-85D3-BA32759D4276}"/>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41" name="Line 301">
                  <a:extLst>
                    <a:ext uri="{FF2B5EF4-FFF2-40B4-BE49-F238E27FC236}">
                      <a16:creationId xmlns:a16="http://schemas.microsoft.com/office/drawing/2014/main" id="{CDD95BE1-8869-437C-81D4-19826FCF4847}"/>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229" name="Group 302">
                <a:extLst>
                  <a:ext uri="{FF2B5EF4-FFF2-40B4-BE49-F238E27FC236}">
                    <a16:creationId xmlns:a16="http://schemas.microsoft.com/office/drawing/2014/main" id="{6C7320FE-7C0D-4575-9AA5-51A9E43230DD}"/>
                  </a:ext>
                </a:extLst>
              </p:cNvPr>
              <p:cNvGrpSpPr>
                <a:grpSpLocks/>
              </p:cNvGrpSpPr>
              <p:nvPr/>
            </p:nvGrpSpPr>
            <p:grpSpPr bwMode="auto">
              <a:xfrm flipV="1">
                <a:off x="4120" y="808"/>
                <a:ext cx="156" cy="56"/>
                <a:chOff x="2848" y="848"/>
                <a:chExt cx="140" cy="98"/>
              </a:xfrm>
            </p:grpSpPr>
            <p:sp>
              <p:nvSpPr>
                <p:cNvPr id="386236" name="Line 303">
                  <a:extLst>
                    <a:ext uri="{FF2B5EF4-FFF2-40B4-BE49-F238E27FC236}">
                      <a16:creationId xmlns:a16="http://schemas.microsoft.com/office/drawing/2014/main" id="{077BC1A8-7CF0-4803-8A60-C45944AEA49B}"/>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37" name="Line 304">
                  <a:extLst>
                    <a:ext uri="{FF2B5EF4-FFF2-40B4-BE49-F238E27FC236}">
                      <a16:creationId xmlns:a16="http://schemas.microsoft.com/office/drawing/2014/main" id="{69DA24EC-C06E-4F2B-BA31-7FE4229E97FF}"/>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38" name="Line 305">
                  <a:extLst>
                    <a:ext uri="{FF2B5EF4-FFF2-40B4-BE49-F238E27FC236}">
                      <a16:creationId xmlns:a16="http://schemas.microsoft.com/office/drawing/2014/main" id="{5BA44ABF-58F8-49FE-8FCE-F98FDD38C44D}"/>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6230" name="Rectangle 306">
                <a:extLst>
                  <a:ext uri="{FF2B5EF4-FFF2-40B4-BE49-F238E27FC236}">
                    <a16:creationId xmlns:a16="http://schemas.microsoft.com/office/drawing/2014/main" id="{5323D673-703B-4A8E-8B6D-A584788D69FA}"/>
                  </a:ext>
                </a:extLst>
              </p:cNvPr>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231" name="Rectangle 307">
                <a:extLst>
                  <a:ext uri="{FF2B5EF4-FFF2-40B4-BE49-F238E27FC236}">
                    <a16:creationId xmlns:a16="http://schemas.microsoft.com/office/drawing/2014/main" id="{DA4B2327-04F7-4C8D-93B1-284069C87023}"/>
                  </a:ext>
                </a:extLst>
              </p:cNvPr>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232" name="Line 308">
                <a:extLst>
                  <a:ext uri="{FF2B5EF4-FFF2-40B4-BE49-F238E27FC236}">
                    <a16:creationId xmlns:a16="http://schemas.microsoft.com/office/drawing/2014/main" id="{FB570100-6087-41DC-93E0-6DE73B805CBB}"/>
                  </a:ext>
                </a:extLst>
              </p:cNvPr>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33" name="Line 309">
                <a:extLst>
                  <a:ext uri="{FF2B5EF4-FFF2-40B4-BE49-F238E27FC236}">
                    <a16:creationId xmlns:a16="http://schemas.microsoft.com/office/drawing/2014/main" id="{53823AF7-FD9C-46E8-9BB6-072DA0F71A71}"/>
                  </a:ext>
                </a:extLst>
              </p:cNvPr>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34" name="Rectangle 310">
                <a:extLst>
                  <a:ext uri="{FF2B5EF4-FFF2-40B4-BE49-F238E27FC236}">
                    <a16:creationId xmlns:a16="http://schemas.microsoft.com/office/drawing/2014/main" id="{15BD7800-1C2A-42FC-9990-9FA61E053147}"/>
                  </a:ext>
                </a:extLst>
              </p:cNvPr>
              <p:cNvSpPr>
                <a:spLocks noChangeArrowheads="1"/>
              </p:cNvSpPr>
              <p:nvPr/>
            </p:nvSpPr>
            <p:spPr bwMode="auto">
              <a:xfrm>
                <a:off x="3966" y="756"/>
                <a:ext cx="435" cy="93"/>
              </a:xfrm>
              <a:prstGeom prst="rect">
                <a:avLst/>
              </a:prstGeom>
              <a:solidFill>
                <a:srgbClr val="FF0000"/>
              </a:solidFill>
              <a:ln w="9525">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235" name="Text Box 311">
                <a:extLst>
                  <a:ext uri="{FF2B5EF4-FFF2-40B4-BE49-F238E27FC236}">
                    <a16:creationId xmlns:a16="http://schemas.microsoft.com/office/drawing/2014/main" id="{15235A39-8BBF-4CCA-84D7-1947503376FA}"/>
                  </a:ext>
                </a:extLst>
              </p:cNvPr>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1000"/>
              </a:p>
              <a:p>
                <a:pPr algn="ctr">
                  <a:spcBef>
                    <a:spcPct val="0"/>
                  </a:spcBef>
                  <a:buClrTx/>
                  <a:buSzTx/>
                  <a:buFontTx/>
                  <a:buNone/>
                </a:pPr>
                <a:r>
                  <a:rPr lang="en-US" altLang="en-US" sz="1000">
                    <a:solidFill>
                      <a:schemeClr val="bg1"/>
                    </a:solidFill>
                  </a:rPr>
                  <a:t>network</a:t>
                </a:r>
              </a:p>
              <a:p>
                <a:pPr algn="ctr">
                  <a:spcBef>
                    <a:spcPct val="0"/>
                  </a:spcBef>
                  <a:buClrTx/>
                  <a:buSzTx/>
                  <a:buFontTx/>
                  <a:buNone/>
                </a:pPr>
                <a:r>
                  <a:rPr lang="en-US" altLang="en-US" sz="1000"/>
                  <a:t>data link</a:t>
                </a:r>
              </a:p>
              <a:p>
                <a:pPr algn="ctr">
                  <a:spcBef>
                    <a:spcPct val="0"/>
                  </a:spcBef>
                  <a:buClrTx/>
                  <a:buSzTx/>
                  <a:buFontTx/>
                  <a:buNone/>
                </a:pPr>
                <a:r>
                  <a:rPr lang="en-US" altLang="en-US" sz="1000"/>
                  <a:t>physical</a:t>
                </a:r>
                <a:endParaRPr lang="en-US" altLang="en-US" sz="2400">
                  <a:latin typeface="Times New Roman" panose="02020603050405020304" pitchFamily="18" charset="0"/>
                </a:endParaRPr>
              </a:p>
            </p:txBody>
          </p:sp>
        </p:grpSp>
        <p:grpSp>
          <p:nvGrpSpPr>
            <p:cNvPr id="386133" name="Group 312">
              <a:extLst>
                <a:ext uri="{FF2B5EF4-FFF2-40B4-BE49-F238E27FC236}">
                  <a16:creationId xmlns:a16="http://schemas.microsoft.com/office/drawing/2014/main" id="{95B46F8C-F8B1-4863-8C0C-9FA790F3717D}"/>
                </a:ext>
              </a:extLst>
            </p:cNvPr>
            <p:cNvGrpSpPr>
              <a:grpSpLocks/>
            </p:cNvGrpSpPr>
            <p:nvPr/>
          </p:nvGrpSpPr>
          <p:grpSpPr bwMode="auto">
            <a:xfrm>
              <a:off x="4786" y="1860"/>
              <a:ext cx="513" cy="442"/>
              <a:chOff x="3937" y="633"/>
              <a:chExt cx="513" cy="442"/>
            </a:xfrm>
          </p:grpSpPr>
          <p:sp>
            <p:nvSpPr>
              <p:cNvPr id="386200" name="Line 313">
                <a:extLst>
                  <a:ext uri="{FF2B5EF4-FFF2-40B4-BE49-F238E27FC236}">
                    <a16:creationId xmlns:a16="http://schemas.microsoft.com/office/drawing/2014/main" id="{E63756DF-4BAA-405C-8ABC-1DDC00F3048E}"/>
                  </a:ext>
                </a:extLst>
              </p:cNvPr>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01" name="Line 314">
                <a:extLst>
                  <a:ext uri="{FF2B5EF4-FFF2-40B4-BE49-F238E27FC236}">
                    <a16:creationId xmlns:a16="http://schemas.microsoft.com/office/drawing/2014/main" id="{5AC73FD9-CFAE-4D27-94AB-32D9F736A8BB}"/>
                  </a:ext>
                </a:extLst>
              </p:cNvPr>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02" name="Oval 315">
                <a:extLst>
                  <a:ext uri="{FF2B5EF4-FFF2-40B4-BE49-F238E27FC236}">
                    <a16:creationId xmlns:a16="http://schemas.microsoft.com/office/drawing/2014/main" id="{4DD1F3AD-B83F-495E-97DB-3790506D840A}"/>
                  </a:ext>
                </a:extLst>
              </p:cNvPr>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203" name="Line 316">
                <a:extLst>
                  <a:ext uri="{FF2B5EF4-FFF2-40B4-BE49-F238E27FC236}">
                    <a16:creationId xmlns:a16="http://schemas.microsoft.com/office/drawing/2014/main" id="{7B0C6CA1-0F6C-476B-95D4-9BEDC23322C9}"/>
                  </a:ext>
                </a:extLst>
              </p:cNvPr>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04" name="Line 317">
                <a:extLst>
                  <a:ext uri="{FF2B5EF4-FFF2-40B4-BE49-F238E27FC236}">
                    <a16:creationId xmlns:a16="http://schemas.microsoft.com/office/drawing/2014/main" id="{319094B1-41F6-47E0-85EF-1A632262E830}"/>
                  </a:ext>
                </a:extLst>
              </p:cNvPr>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05" name="Rectangle 318">
                <a:extLst>
                  <a:ext uri="{FF2B5EF4-FFF2-40B4-BE49-F238E27FC236}">
                    <a16:creationId xmlns:a16="http://schemas.microsoft.com/office/drawing/2014/main" id="{B3C81CE8-7ACB-42E6-B5E5-20ACD8C555C4}"/>
                  </a:ext>
                </a:extLst>
              </p:cNvPr>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86206" name="Oval 319">
                <a:extLst>
                  <a:ext uri="{FF2B5EF4-FFF2-40B4-BE49-F238E27FC236}">
                    <a16:creationId xmlns:a16="http://schemas.microsoft.com/office/drawing/2014/main" id="{522D4C17-78FC-468A-B66B-D22C2B0D8015}"/>
                  </a:ext>
                </a:extLst>
              </p:cNvPr>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386207" name="Group 320">
                <a:extLst>
                  <a:ext uri="{FF2B5EF4-FFF2-40B4-BE49-F238E27FC236}">
                    <a16:creationId xmlns:a16="http://schemas.microsoft.com/office/drawing/2014/main" id="{965171AE-CEDE-40FC-B58D-BE2AE2A6EFB3}"/>
                  </a:ext>
                </a:extLst>
              </p:cNvPr>
              <p:cNvGrpSpPr>
                <a:grpSpLocks/>
              </p:cNvGrpSpPr>
              <p:nvPr/>
            </p:nvGrpSpPr>
            <p:grpSpPr bwMode="auto">
              <a:xfrm>
                <a:off x="4120" y="809"/>
                <a:ext cx="156" cy="55"/>
                <a:chOff x="2848" y="848"/>
                <a:chExt cx="140" cy="98"/>
              </a:xfrm>
            </p:grpSpPr>
            <p:sp>
              <p:nvSpPr>
                <p:cNvPr id="386218" name="Line 321">
                  <a:extLst>
                    <a:ext uri="{FF2B5EF4-FFF2-40B4-BE49-F238E27FC236}">
                      <a16:creationId xmlns:a16="http://schemas.microsoft.com/office/drawing/2014/main" id="{04E17C53-6483-4695-9BAC-D5452A637AC0}"/>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19" name="Line 322">
                  <a:extLst>
                    <a:ext uri="{FF2B5EF4-FFF2-40B4-BE49-F238E27FC236}">
                      <a16:creationId xmlns:a16="http://schemas.microsoft.com/office/drawing/2014/main" id="{3E52F680-CC32-4AC4-A0DF-157EA592B6F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20" name="Line 323">
                  <a:extLst>
                    <a:ext uri="{FF2B5EF4-FFF2-40B4-BE49-F238E27FC236}">
                      <a16:creationId xmlns:a16="http://schemas.microsoft.com/office/drawing/2014/main" id="{AAE650A6-4F4D-49C1-9C2C-7BEEDB2349C4}"/>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208" name="Group 324">
                <a:extLst>
                  <a:ext uri="{FF2B5EF4-FFF2-40B4-BE49-F238E27FC236}">
                    <a16:creationId xmlns:a16="http://schemas.microsoft.com/office/drawing/2014/main" id="{806E6DF4-9F46-4F95-84A5-AA47ECDB2CA4}"/>
                  </a:ext>
                </a:extLst>
              </p:cNvPr>
              <p:cNvGrpSpPr>
                <a:grpSpLocks/>
              </p:cNvGrpSpPr>
              <p:nvPr/>
            </p:nvGrpSpPr>
            <p:grpSpPr bwMode="auto">
              <a:xfrm flipV="1">
                <a:off x="4120" y="808"/>
                <a:ext cx="156" cy="56"/>
                <a:chOff x="2848" y="848"/>
                <a:chExt cx="140" cy="98"/>
              </a:xfrm>
            </p:grpSpPr>
            <p:sp>
              <p:nvSpPr>
                <p:cNvPr id="386215" name="Line 325">
                  <a:extLst>
                    <a:ext uri="{FF2B5EF4-FFF2-40B4-BE49-F238E27FC236}">
                      <a16:creationId xmlns:a16="http://schemas.microsoft.com/office/drawing/2014/main" id="{F5465F73-DA62-41D1-A8E8-389A38E6304C}"/>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16" name="Line 326">
                  <a:extLst>
                    <a:ext uri="{FF2B5EF4-FFF2-40B4-BE49-F238E27FC236}">
                      <a16:creationId xmlns:a16="http://schemas.microsoft.com/office/drawing/2014/main" id="{B480D1C5-1BB8-4E69-8B52-DCDB91D8CC7A}"/>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17" name="Line 327">
                  <a:extLst>
                    <a:ext uri="{FF2B5EF4-FFF2-40B4-BE49-F238E27FC236}">
                      <a16:creationId xmlns:a16="http://schemas.microsoft.com/office/drawing/2014/main" id="{28BBE6E5-845C-4A1A-97D0-BFBF7917B095}"/>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6209" name="Rectangle 328">
                <a:extLst>
                  <a:ext uri="{FF2B5EF4-FFF2-40B4-BE49-F238E27FC236}">
                    <a16:creationId xmlns:a16="http://schemas.microsoft.com/office/drawing/2014/main" id="{B7576349-CE2C-4A89-B981-FE46FDA6C230}"/>
                  </a:ext>
                </a:extLst>
              </p:cNvPr>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210" name="Rectangle 329">
                <a:extLst>
                  <a:ext uri="{FF2B5EF4-FFF2-40B4-BE49-F238E27FC236}">
                    <a16:creationId xmlns:a16="http://schemas.microsoft.com/office/drawing/2014/main" id="{C21C2FFF-431A-4259-A26B-613ADBA87068}"/>
                  </a:ext>
                </a:extLst>
              </p:cNvPr>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211" name="Line 330">
                <a:extLst>
                  <a:ext uri="{FF2B5EF4-FFF2-40B4-BE49-F238E27FC236}">
                    <a16:creationId xmlns:a16="http://schemas.microsoft.com/office/drawing/2014/main" id="{1E4231C1-0CD8-43D7-9D7F-587FBAC26D17}"/>
                  </a:ext>
                </a:extLst>
              </p:cNvPr>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12" name="Line 331">
                <a:extLst>
                  <a:ext uri="{FF2B5EF4-FFF2-40B4-BE49-F238E27FC236}">
                    <a16:creationId xmlns:a16="http://schemas.microsoft.com/office/drawing/2014/main" id="{AE8CBD22-3F9F-4F50-90A5-F988C7CD4369}"/>
                  </a:ext>
                </a:extLst>
              </p:cNvPr>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213" name="Rectangle 332">
                <a:extLst>
                  <a:ext uri="{FF2B5EF4-FFF2-40B4-BE49-F238E27FC236}">
                    <a16:creationId xmlns:a16="http://schemas.microsoft.com/office/drawing/2014/main" id="{642F2388-AA27-452D-A84A-352D0887522E}"/>
                  </a:ext>
                </a:extLst>
              </p:cNvPr>
              <p:cNvSpPr>
                <a:spLocks noChangeArrowheads="1"/>
              </p:cNvSpPr>
              <p:nvPr/>
            </p:nvSpPr>
            <p:spPr bwMode="auto">
              <a:xfrm>
                <a:off x="3966" y="756"/>
                <a:ext cx="435" cy="93"/>
              </a:xfrm>
              <a:prstGeom prst="rect">
                <a:avLst/>
              </a:prstGeom>
              <a:solidFill>
                <a:srgbClr val="FF0000"/>
              </a:solidFill>
              <a:ln w="9525">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214" name="Text Box 333">
                <a:extLst>
                  <a:ext uri="{FF2B5EF4-FFF2-40B4-BE49-F238E27FC236}">
                    <a16:creationId xmlns:a16="http://schemas.microsoft.com/office/drawing/2014/main" id="{ECCE7C18-F860-441A-A63E-5ED1A3B1B06E}"/>
                  </a:ext>
                </a:extLst>
              </p:cNvPr>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1000"/>
              </a:p>
              <a:p>
                <a:pPr algn="ctr">
                  <a:spcBef>
                    <a:spcPct val="0"/>
                  </a:spcBef>
                  <a:buClrTx/>
                  <a:buSzTx/>
                  <a:buFontTx/>
                  <a:buNone/>
                </a:pPr>
                <a:r>
                  <a:rPr lang="en-US" altLang="en-US" sz="1000">
                    <a:solidFill>
                      <a:schemeClr val="bg1"/>
                    </a:solidFill>
                  </a:rPr>
                  <a:t>network</a:t>
                </a:r>
              </a:p>
              <a:p>
                <a:pPr algn="ctr">
                  <a:spcBef>
                    <a:spcPct val="0"/>
                  </a:spcBef>
                  <a:buClrTx/>
                  <a:buSzTx/>
                  <a:buFontTx/>
                  <a:buNone/>
                </a:pPr>
                <a:r>
                  <a:rPr lang="en-US" altLang="en-US" sz="1000"/>
                  <a:t>data link</a:t>
                </a:r>
              </a:p>
              <a:p>
                <a:pPr algn="ctr">
                  <a:spcBef>
                    <a:spcPct val="0"/>
                  </a:spcBef>
                  <a:buClrTx/>
                  <a:buSzTx/>
                  <a:buFontTx/>
                  <a:buNone/>
                </a:pPr>
                <a:r>
                  <a:rPr lang="en-US" altLang="en-US" sz="1000"/>
                  <a:t>physical</a:t>
                </a:r>
                <a:endParaRPr lang="en-US" altLang="en-US" sz="2400">
                  <a:latin typeface="Times New Roman" panose="02020603050405020304" pitchFamily="18" charset="0"/>
                </a:endParaRPr>
              </a:p>
            </p:txBody>
          </p:sp>
        </p:grpSp>
        <p:grpSp>
          <p:nvGrpSpPr>
            <p:cNvPr id="386134" name="Group 334">
              <a:extLst>
                <a:ext uri="{FF2B5EF4-FFF2-40B4-BE49-F238E27FC236}">
                  <a16:creationId xmlns:a16="http://schemas.microsoft.com/office/drawing/2014/main" id="{0A389668-AE17-4E51-B574-F144940FBE1B}"/>
                </a:ext>
              </a:extLst>
            </p:cNvPr>
            <p:cNvGrpSpPr>
              <a:grpSpLocks/>
            </p:cNvGrpSpPr>
            <p:nvPr/>
          </p:nvGrpSpPr>
          <p:grpSpPr bwMode="auto">
            <a:xfrm>
              <a:off x="4915" y="1323"/>
              <a:ext cx="513" cy="442"/>
              <a:chOff x="3937" y="633"/>
              <a:chExt cx="513" cy="442"/>
            </a:xfrm>
          </p:grpSpPr>
          <p:sp>
            <p:nvSpPr>
              <p:cNvPr id="386179" name="Line 335">
                <a:extLst>
                  <a:ext uri="{FF2B5EF4-FFF2-40B4-BE49-F238E27FC236}">
                    <a16:creationId xmlns:a16="http://schemas.microsoft.com/office/drawing/2014/main" id="{BAEE287B-8E26-444E-A109-505F46C1B514}"/>
                  </a:ext>
                </a:extLst>
              </p:cNvPr>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80" name="Line 336">
                <a:extLst>
                  <a:ext uri="{FF2B5EF4-FFF2-40B4-BE49-F238E27FC236}">
                    <a16:creationId xmlns:a16="http://schemas.microsoft.com/office/drawing/2014/main" id="{8596CC6F-89CD-412B-A64A-4E0131CA27B2}"/>
                  </a:ext>
                </a:extLst>
              </p:cNvPr>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81" name="Oval 337">
                <a:extLst>
                  <a:ext uri="{FF2B5EF4-FFF2-40B4-BE49-F238E27FC236}">
                    <a16:creationId xmlns:a16="http://schemas.microsoft.com/office/drawing/2014/main" id="{C6E79D45-229C-4697-A357-DD4CDC3F685B}"/>
                  </a:ext>
                </a:extLst>
              </p:cNvPr>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182" name="Line 338">
                <a:extLst>
                  <a:ext uri="{FF2B5EF4-FFF2-40B4-BE49-F238E27FC236}">
                    <a16:creationId xmlns:a16="http://schemas.microsoft.com/office/drawing/2014/main" id="{B1464B17-588D-4009-A98E-AB6A6180BAF7}"/>
                  </a:ext>
                </a:extLst>
              </p:cNvPr>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83" name="Line 339">
                <a:extLst>
                  <a:ext uri="{FF2B5EF4-FFF2-40B4-BE49-F238E27FC236}">
                    <a16:creationId xmlns:a16="http://schemas.microsoft.com/office/drawing/2014/main" id="{D0E933DE-0EE3-48DA-8524-FEFBC7639A73}"/>
                  </a:ext>
                </a:extLst>
              </p:cNvPr>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84" name="Rectangle 340">
                <a:extLst>
                  <a:ext uri="{FF2B5EF4-FFF2-40B4-BE49-F238E27FC236}">
                    <a16:creationId xmlns:a16="http://schemas.microsoft.com/office/drawing/2014/main" id="{F6062D5B-0AD4-4EA7-93ED-5522103DF324}"/>
                  </a:ext>
                </a:extLst>
              </p:cNvPr>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86185" name="Oval 341">
                <a:extLst>
                  <a:ext uri="{FF2B5EF4-FFF2-40B4-BE49-F238E27FC236}">
                    <a16:creationId xmlns:a16="http://schemas.microsoft.com/office/drawing/2014/main" id="{99423741-10EA-45CF-AE15-A2671A49E7BC}"/>
                  </a:ext>
                </a:extLst>
              </p:cNvPr>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386186" name="Group 342">
                <a:extLst>
                  <a:ext uri="{FF2B5EF4-FFF2-40B4-BE49-F238E27FC236}">
                    <a16:creationId xmlns:a16="http://schemas.microsoft.com/office/drawing/2014/main" id="{274D84BA-7CE1-4D65-90A2-89D12A5DF486}"/>
                  </a:ext>
                </a:extLst>
              </p:cNvPr>
              <p:cNvGrpSpPr>
                <a:grpSpLocks/>
              </p:cNvGrpSpPr>
              <p:nvPr/>
            </p:nvGrpSpPr>
            <p:grpSpPr bwMode="auto">
              <a:xfrm>
                <a:off x="4120" y="809"/>
                <a:ext cx="156" cy="55"/>
                <a:chOff x="2848" y="848"/>
                <a:chExt cx="140" cy="98"/>
              </a:xfrm>
            </p:grpSpPr>
            <p:sp>
              <p:nvSpPr>
                <p:cNvPr id="386197" name="Line 343">
                  <a:extLst>
                    <a:ext uri="{FF2B5EF4-FFF2-40B4-BE49-F238E27FC236}">
                      <a16:creationId xmlns:a16="http://schemas.microsoft.com/office/drawing/2014/main" id="{8F47CF04-5C9E-4444-B369-0CE980210F12}"/>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98" name="Line 344">
                  <a:extLst>
                    <a:ext uri="{FF2B5EF4-FFF2-40B4-BE49-F238E27FC236}">
                      <a16:creationId xmlns:a16="http://schemas.microsoft.com/office/drawing/2014/main" id="{153AF87E-0D69-4967-A647-0AC505C92B88}"/>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99" name="Line 345">
                  <a:extLst>
                    <a:ext uri="{FF2B5EF4-FFF2-40B4-BE49-F238E27FC236}">
                      <a16:creationId xmlns:a16="http://schemas.microsoft.com/office/drawing/2014/main" id="{9B56C450-B07E-4982-BC5A-58B38D5C4471}"/>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187" name="Group 346">
                <a:extLst>
                  <a:ext uri="{FF2B5EF4-FFF2-40B4-BE49-F238E27FC236}">
                    <a16:creationId xmlns:a16="http://schemas.microsoft.com/office/drawing/2014/main" id="{E33A881A-B14D-428F-AABC-43FF77EEE936}"/>
                  </a:ext>
                </a:extLst>
              </p:cNvPr>
              <p:cNvGrpSpPr>
                <a:grpSpLocks/>
              </p:cNvGrpSpPr>
              <p:nvPr/>
            </p:nvGrpSpPr>
            <p:grpSpPr bwMode="auto">
              <a:xfrm flipV="1">
                <a:off x="4120" y="808"/>
                <a:ext cx="156" cy="56"/>
                <a:chOff x="2848" y="848"/>
                <a:chExt cx="140" cy="98"/>
              </a:xfrm>
            </p:grpSpPr>
            <p:sp>
              <p:nvSpPr>
                <p:cNvPr id="386194" name="Line 347">
                  <a:extLst>
                    <a:ext uri="{FF2B5EF4-FFF2-40B4-BE49-F238E27FC236}">
                      <a16:creationId xmlns:a16="http://schemas.microsoft.com/office/drawing/2014/main" id="{FC511F64-1BD1-4DD6-85B5-9E7F817B10A3}"/>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95" name="Line 348">
                  <a:extLst>
                    <a:ext uri="{FF2B5EF4-FFF2-40B4-BE49-F238E27FC236}">
                      <a16:creationId xmlns:a16="http://schemas.microsoft.com/office/drawing/2014/main" id="{DAE3258A-2AC5-4630-824A-2E940BA28C9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96" name="Line 349">
                  <a:extLst>
                    <a:ext uri="{FF2B5EF4-FFF2-40B4-BE49-F238E27FC236}">
                      <a16:creationId xmlns:a16="http://schemas.microsoft.com/office/drawing/2014/main" id="{3A057FDF-AF21-4A18-B127-7687168F9616}"/>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6188" name="Rectangle 350">
                <a:extLst>
                  <a:ext uri="{FF2B5EF4-FFF2-40B4-BE49-F238E27FC236}">
                    <a16:creationId xmlns:a16="http://schemas.microsoft.com/office/drawing/2014/main" id="{F77250D6-451A-4FBC-B893-3EB80639C6E6}"/>
                  </a:ext>
                </a:extLst>
              </p:cNvPr>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189" name="Rectangle 351">
                <a:extLst>
                  <a:ext uri="{FF2B5EF4-FFF2-40B4-BE49-F238E27FC236}">
                    <a16:creationId xmlns:a16="http://schemas.microsoft.com/office/drawing/2014/main" id="{5363E6CA-6D78-4230-BC27-3F7E3368DC11}"/>
                  </a:ext>
                </a:extLst>
              </p:cNvPr>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190" name="Line 352">
                <a:extLst>
                  <a:ext uri="{FF2B5EF4-FFF2-40B4-BE49-F238E27FC236}">
                    <a16:creationId xmlns:a16="http://schemas.microsoft.com/office/drawing/2014/main" id="{D63434B0-ED3F-442C-8E94-4AFE8963D6C2}"/>
                  </a:ext>
                </a:extLst>
              </p:cNvPr>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91" name="Line 353">
                <a:extLst>
                  <a:ext uri="{FF2B5EF4-FFF2-40B4-BE49-F238E27FC236}">
                    <a16:creationId xmlns:a16="http://schemas.microsoft.com/office/drawing/2014/main" id="{6F25BBFC-7EC4-4000-8DD8-F145F93DC3D4}"/>
                  </a:ext>
                </a:extLst>
              </p:cNvPr>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92" name="Rectangle 354">
                <a:extLst>
                  <a:ext uri="{FF2B5EF4-FFF2-40B4-BE49-F238E27FC236}">
                    <a16:creationId xmlns:a16="http://schemas.microsoft.com/office/drawing/2014/main" id="{FFA544AE-C9BB-4FAA-94DE-75085959C02B}"/>
                  </a:ext>
                </a:extLst>
              </p:cNvPr>
              <p:cNvSpPr>
                <a:spLocks noChangeArrowheads="1"/>
              </p:cNvSpPr>
              <p:nvPr/>
            </p:nvSpPr>
            <p:spPr bwMode="auto">
              <a:xfrm>
                <a:off x="3966" y="756"/>
                <a:ext cx="435" cy="93"/>
              </a:xfrm>
              <a:prstGeom prst="rect">
                <a:avLst/>
              </a:prstGeom>
              <a:solidFill>
                <a:srgbClr val="FF0000"/>
              </a:solidFill>
              <a:ln w="9525">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193" name="Text Box 355">
                <a:extLst>
                  <a:ext uri="{FF2B5EF4-FFF2-40B4-BE49-F238E27FC236}">
                    <a16:creationId xmlns:a16="http://schemas.microsoft.com/office/drawing/2014/main" id="{5C70522F-A114-4130-8BBC-918871342ACB}"/>
                  </a:ext>
                </a:extLst>
              </p:cNvPr>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1000"/>
              </a:p>
              <a:p>
                <a:pPr algn="ctr">
                  <a:spcBef>
                    <a:spcPct val="0"/>
                  </a:spcBef>
                  <a:buClrTx/>
                  <a:buSzTx/>
                  <a:buFontTx/>
                  <a:buNone/>
                </a:pPr>
                <a:r>
                  <a:rPr lang="en-US" altLang="en-US" sz="1000">
                    <a:solidFill>
                      <a:schemeClr val="bg1"/>
                    </a:solidFill>
                  </a:rPr>
                  <a:t>network</a:t>
                </a:r>
              </a:p>
              <a:p>
                <a:pPr algn="ctr">
                  <a:spcBef>
                    <a:spcPct val="0"/>
                  </a:spcBef>
                  <a:buClrTx/>
                  <a:buSzTx/>
                  <a:buFontTx/>
                  <a:buNone/>
                </a:pPr>
                <a:r>
                  <a:rPr lang="en-US" altLang="en-US" sz="1000"/>
                  <a:t>data link</a:t>
                </a:r>
              </a:p>
              <a:p>
                <a:pPr algn="ctr">
                  <a:spcBef>
                    <a:spcPct val="0"/>
                  </a:spcBef>
                  <a:buClrTx/>
                  <a:buSzTx/>
                  <a:buFontTx/>
                  <a:buNone/>
                </a:pPr>
                <a:r>
                  <a:rPr lang="en-US" altLang="en-US" sz="1000"/>
                  <a:t>physical</a:t>
                </a:r>
                <a:endParaRPr lang="en-US" altLang="en-US" sz="2400">
                  <a:latin typeface="Times New Roman" panose="02020603050405020304" pitchFamily="18" charset="0"/>
                </a:endParaRPr>
              </a:p>
            </p:txBody>
          </p:sp>
        </p:grpSp>
        <p:grpSp>
          <p:nvGrpSpPr>
            <p:cNvPr id="386135" name="Group 356">
              <a:extLst>
                <a:ext uri="{FF2B5EF4-FFF2-40B4-BE49-F238E27FC236}">
                  <a16:creationId xmlns:a16="http://schemas.microsoft.com/office/drawing/2014/main" id="{176F3D7D-3045-4879-A3F3-6B8A3EC76115}"/>
                </a:ext>
              </a:extLst>
            </p:cNvPr>
            <p:cNvGrpSpPr>
              <a:grpSpLocks/>
            </p:cNvGrpSpPr>
            <p:nvPr/>
          </p:nvGrpSpPr>
          <p:grpSpPr bwMode="auto">
            <a:xfrm>
              <a:off x="4189" y="2634"/>
              <a:ext cx="513" cy="442"/>
              <a:chOff x="3937" y="633"/>
              <a:chExt cx="513" cy="442"/>
            </a:xfrm>
          </p:grpSpPr>
          <p:sp>
            <p:nvSpPr>
              <p:cNvPr id="386158" name="Line 357">
                <a:extLst>
                  <a:ext uri="{FF2B5EF4-FFF2-40B4-BE49-F238E27FC236}">
                    <a16:creationId xmlns:a16="http://schemas.microsoft.com/office/drawing/2014/main" id="{5166E1A1-CB03-4FF1-8282-AFB9767388A8}"/>
                  </a:ext>
                </a:extLst>
              </p:cNvPr>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59" name="Line 358">
                <a:extLst>
                  <a:ext uri="{FF2B5EF4-FFF2-40B4-BE49-F238E27FC236}">
                    <a16:creationId xmlns:a16="http://schemas.microsoft.com/office/drawing/2014/main" id="{DD28CDEC-E926-4CF6-961F-D0081D028D3D}"/>
                  </a:ext>
                </a:extLst>
              </p:cNvPr>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60" name="Oval 359">
                <a:extLst>
                  <a:ext uri="{FF2B5EF4-FFF2-40B4-BE49-F238E27FC236}">
                    <a16:creationId xmlns:a16="http://schemas.microsoft.com/office/drawing/2014/main" id="{DD41608F-46A0-40C1-ADCC-47C2E0425070}"/>
                  </a:ext>
                </a:extLst>
              </p:cNvPr>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161" name="Line 360">
                <a:extLst>
                  <a:ext uri="{FF2B5EF4-FFF2-40B4-BE49-F238E27FC236}">
                    <a16:creationId xmlns:a16="http://schemas.microsoft.com/office/drawing/2014/main" id="{99712E59-3EB1-447C-8968-DF94276E4AF7}"/>
                  </a:ext>
                </a:extLst>
              </p:cNvPr>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62" name="Line 361">
                <a:extLst>
                  <a:ext uri="{FF2B5EF4-FFF2-40B4-BE49-F238E27FC236}">
                    <a16:creationId xmlns:a16="http://schemas.microsoft.com/office/drawing/2014/main" id="{8DCC46E9-F1EF-4812-9F91-A0D0C9E6E4DF}"/>
                  </a:ext>
                </a:extLst>
              </p:cNvPr>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63" name="Rectangle 362">
                <a:extLst>
                  <a:ext uri="{FF2B5EF4-FFF2-40B4-BE49-F238E27FC236}">
                    <a16:creationId xmlns:a16="http://schemas.microsoft.com/office/drawing/2014/main" id="{BE006208-8608-41D3-9737-107374ED544E}"/>
                  </a:ext>
                </a:extLst>
              </p:cNvPr>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86164" name="Oval 363">
                <a:extLst>
                  <a:ext uri="{FF2B5EF4-FFF2-40B4-BE49-F238E27FC236}">
                    <a16:creationId xmlns:a16="http://schemas.microsoft.com/office/drawing/2014/main" id="{7324986B-9CC4-400E-A4B2-398E2757105A}"/>
                  </a:ext>
                </a:extLst>
              </p:cNvPr>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386165" name="Group 364">
                <a:extLst>
                  <a:ext uri="{FF2B5EF4-FFF2-40B4-BE49-F238E27FC236}">
                    <a16:creationId xmlns:a16="http://schemas.microsoft.com/office/drawing/2014/main" id="{89BF1BCF-4B6E-4AB8-84E2-B15082886DF0}"/>
                  </a:ext>
                </a:extLst>
              </p:cNvPr>
              <p:cNvGrpSpPr>
                <a:grpSpLocks/>
              </p:cNvGrpSpPr>
              <p:nvPr/>
            </p:nvGrpSpPr>
            <p:grpSpPr bwMode="auto">
              <a:xfrm>
                <a:off x="4120" y="809"/>
                <a:ext cx="156" cy="55"/>
                <a:chOff x="2848" y="848"/>
                <a:chExt cx="140" cy="98"/>
              </a:xfrm>
            </p:grpSpPr>
            <p:sp>
              <p:nvSpPr>
                <p:cNvPr id="386176" name="Line 365">
                  <a:extLst>
                    <a:ext uri="{FF2B5EF4-FFF2-40B4-BE49-F238E27FC236}">
                      <a16:creationId xmlns:a16="http://schemas.microsoft.com/office/drawing/2014/main" id="{6BA224E6-EDCD-4469-8CF2-CF2E3F952539}"/>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77" name="Line 366">
                  <a:extLst>
                    <a:ext uri="{FF2B5EF4-FFF2-40B4-BE49-F238E27FC236}">
                      <a16:creationId xmlns:a16="http://schemas.microsoft.com/office/drawing/2014/main" id="{C06662F3-5E12-411F-B9A0-7CD141C55A3B}"/>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78" name="Line 367">
                  <a:extLst>
                    <a:ext uri="{FF2B5EF4-FFF2-40B4-BE49-F238E27FC236}">
                      <a16:creationId xmlns:a16="http://schemas.microsoft.com/office/drawing/2014/main" id="{1533AE6D-2A92-4915-A1F4-B5B0A8921024}"/>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166" name="Group 368">
                <a:extLst>
                  <a:ext uri="{FF2B5EF4-FFF2-40B4-BE49-F238E27FC236}">
                    <a16:creationId xmlns:a16="http://schemas.microsoft.com/office/drawing/2014/main" id="{B218878E-2F0D-4F4B-A44F-6B1463B94593}"/>
                  </a:ext>
                </a:extLst>
              </p:cNvPr>
              <p:cNvGrpSpPr>
                <a:grpSpLocks/>
              </p:cNvGrpSpPr>
              <p:nvPr/>
            </p:nvGrpSpPr>
            <p:grpSpPr bwMode="auto">
              <a:xfrm flipV="1">
                <a:off x="4120" y="808"/>
                <a:ext cx="156" cy="56"/>
                <a:chOff x="2848" y="848"/>
                <a:chExt cx="140" cy="98"/>
              </a:xfrm>
            </p:grpSpPr>
            <p:sp>
              <p:nvSpPr>
                <p:cNvPr id="386173" name="Line 369">
                  <a:extLst>
                    <a:ext uri="{FF2B5EF4-FFF2-40B4-BE49-F238E27FC236}">
                      <a16:creationId xmlns:a16="http://schemas.microsoft.com/office/drawing/2014/main" id="{CD4B4992-FE3E-44A4-B0C9-8C1A8F937813}"/>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74" name="Line 370">
                  <a:extLst>
                    <a:ext uri="{FF2B5EF4-FFF2-40B4-BE49-F238E27FC236}">
                      <a16:creationId xmlns:a16="http://schemas.microsoft.com/office/drawing/2014/main" id="{8F901815-2ED0-44F5-8783-EB085A4F0E7A}"/>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75" name="Line 371">
                  <a:extLst>
                    <a:ext uri="{FF2B5EF4-FFF2-40B4-BE49-F238E27FC236}">
                      <a16:creationId xmlns:a16="http://schemas.microsoft.com/office/drawing/2014/main" id="{35332732-2C5A-444F-AF70-7407F4683AD6}"/>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6167" name="Rectangle 372">
                <a:extLst>
                  <a:ext uri="{FF2B5EF4-FFF2-40B4-BE49-F238E27FC236}">
                    <a16:creationId xmlns:a16="http://schemas.microsoft.com/office/drawing/2014/main" id="{B23050A5-9EF2-42CF-9E86-F31D8456525C}"/>
                  </a:ext>
                </a:extLst>
              </p:cNvPr>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168" name="Rectangle 373">
                <a:extLst>
                  <a:ext uri="{FF2B5EF4-FFF2-40B4-BE49-F238E27FC236}">
                    <a16:creationId xmlns:a16="http://schemas.microsoft.com/office/drawing/2014/main" id="{31601AF9-5E75-41C6-ADE7-3526CE6858D4}"/>
                  </a:ext>
                </a:extLst>
              </p:cNvPr>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169" name="Line 374">
                <a:extLst>
                  <a:ext uri="{FF2B5EF4-FFF2-40B4-BE49-F238E27FC236}">
                    <a16:creationId xmlns:a16="http://schemas.microsoft.com/office/drawing/2014/main" id="{8BBECE5F-0700-4BC3-AB75-F7955448A830}"/>
                  </a:ext>
                </a:extLst>
              </p:cNvPr>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70" name="Line 375">
                <a:extLst>
                  <a:ext uri="{FF2B5EF4-FFF2-40B4-BE49-F238E27FC236}">
                    <a16:creationId xmlns:a16="http://schemas.microsoft.com/office/drawing/2014/main" id="{788948C5-8DA3-45E5-B553-1488EFC239C6}"/>
                  </a:ext>
                </a:extLst>
              </p:cNvPr>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71" name="Rectangle 376">
                <a:extLst>
                  <a:ext uri="{FF2B5EF4-FFF2-40B4-BE49-F238E27FC236}">
                    <a16:creationId xmlns:a16="http://schemas.microsoft.com/office/drawing/2014/main" id="{E0E8B7B2-648F-4655-AB48-2097AA0D6F59}"/>
                  </a:ext>
                </a:extLst>
              </p:cNvPr>
              <p:cNvSpPr>
                <a:spLocks noChangeArrowheads="1"/>
              </p:cNvSpPr>
              <p:nvPr/>
            </p:nvSpPr>
            <p:spPr bwMode="auto">
              <a:xfrm>
                <a:off x="3966" y="756"/>
                <a:ext cx="435" cy="93"/>
              </a:xfrm>
              <a:prstGeom prst="rect">
                <a:avLst/>
              </a:prstGeom>
              <a:solidFill>
                <a:srgbClr val="FF0000"/>
              </a:solidFill>
              <a:ln w="9525">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172" name="Text Box 377">
                <a:extLst>
                  <a:ext uri="{FF2B5EF4-FFF2-40B4-BE49-F238E27FC236}">
                    <a16:creationId xmlns:a16="http://schemas.microsoft.com/office/drawing/2014/main" id="{71E701CA-6AE7-48B2-93F5-63E922180F83}"/>
                  </a:ext>
                </a:extLst>
              </p:cNvPr>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1000"/>
              </a:p>
              <a:p>
                <a:pPr algn="ctr">
                  <a:spcBef>
                    <a:spcPct val="0"/>
                  </a:spcBef>
                  <a:buClrTx/>
                  <a:buSzTx/>
                  <a:buFontTx/>
                  <a:buNone/>
                </a:pPr>
                <a:r>
                  <a:rPr lang="en-US" altLang="en-US" sz="1000">
                    <a:solidFill>
                      <a:schemeClr val="bg1"/>
                    </a:solidFill>
                  </a:rPr>
                  <a:t>network</a:t>
                </a:r>
              </a:p>
              <a:p>
                <a:pPr algn="ctr">
                  <a:spcBef>
                    <a:spcPct val="0"/>
                  </a:spcBef>
                  <a:buClrTx/>
                  <a:buSzTx/>
                  <a:buFontTx/>
                  <a:buNone/>
                </a:pPr>
                <a:r>
                  <a:rPr lang="en-US" altLang="en-US" sz="1000"/>
                  <a:t>data link</a:t>
                </a:r>
              </a:p>
              <a:p>
                <a:pPr algn="ctr">
                  <a:spcBef>
                    <a:spcPct val="0"/>
                  </a:spcBef>
                  <a:buClrTx/>
                  <a:buSzTx/>
                  <a:buFontTx/>
                  <a:buNone/>
                </a:pPr>
                <a:r>
                  <a:rPr lang="en-US" altLang="en-US" sz="1000"/>
                  <a:t>physical</a:t>
                </a:r>
                <a:endParaRPr lang="en-US" altLang="en-US" sz="2400">
                  <a:latin typeface="Times New Roman" panose="02020603050405020304" pitchFamily="18" charset="0"/>
                </a:endParaRPr>
              </a:p>
            </p:txBody>
          </p:sp>
        </p:grpSp>
        <p:grpSp>
          <p:nvGrpSpPr>
            <p:cNvPr id="386136" name="Group 378">
              <a:extLst>
                <a:ext uri="{FF2B5EF4-FFF2-40B4-BE49-F238E27FC236}">
                  <a16:creationId xmlns:a16="http://schemas.microsoft.com/office/drawing/2014/main" id="{5BC18763-4691-485D-BB68-81E73AA10830}"/>
                </a:ext>
              </a:extLst>
            </p:cNvPr>
            <p:cNvGrpSpPr>
              <a:grpSpLocks/>
            </p:cNvGrpSpPr>
            <p:nvPr/>
          </p:nvGrpSpPr>
          <p:grpSpPr bwMode="auto">
            <a:xfrm>
              <a:off x="3658" y="1308"/>
              <a:ext cx="513" cy="442"/>
              <a:chOff x="3937" y="633"/>
              <a:chExt cx="513" cy="442"/>
            </a:xfrm>
          </p:grpSpPr>
          <p:sp>
            <p:nvSpPr>
              <p:cNvPr id="386137" name="Line 379">
                <a:extLst>
                  <a:ext uri="{FF2B5EF4-FFF2-40B4-BE49-F238E27FC236}">
                    <a16:creationId xmlns:a16="http://schemas.microsoft.com/office/drawing/2014/main" id="{97F18FDF-3BB6-40EE-9214-A9FBF71EA162}"/>
                  </a:ext>
                </a:extLst>
              </p:cNvPr>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38" name="Line 380">
                <a:extLst>
                  <a:ext uri="{FF2B5EF4-FFF2-40B4-BE49-F238E27FC236}">
                    <a16:creationId xmlns:a16="http://schemas.microsoft.com/office/drawing/2014/main" id="{87DE8697-7532-4FBD-B251-2E4EBFC52FB9}"/>
                  </a:ext>
                </a:extLst>
              </p:cNvPr>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39" name="Oval 381">
                <a:extLst>
                  <a:ext uri="{FF2B5EF4-FFF2-40B4-BE49-F238E27FC236}">
                    <a16:creationId xmlns:a16="http://schemas.microsoft.com/office/drawing/2014/main" id="{0A718812-CAA7-4B6C-B0E0-976F1E73E5DE}"/>
                  </a:ext>
                </a:extLst>
              </p:cNvPr>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140" name="Line 382">
                <a:extLst>
                  <a:ext uri="{FF2B5EF4-FFF2-40B4-BE49-F238E27FC236}">
                    <a16:creationId xmlns:a16="http://schemas.microsoft.com/office/drawing/2014/main" id="{3DF0B3CF-A84C-422C-8B5A-88D9B61756B8}"/>
                  </a:ext>
                </a:extLst>
              </p:cNvPr>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41" name="Line 383">
                <a:extLst>
                  <a:ext uri="{FF2B5EF4-FFF2-40B4-BE49-F238E27FC236}">
                    <a16:creationId xmlns:a16="http://schemas.microsoft.com/office/drawing/2014/main" id="{1BDE3506-9120-4E5D-A356-A9D8F987D92C}"/>
                  </a:ext>
                </a:extLst>
              </p:cNvPr>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42" name="Rectangle 384">
                <a:extLst>
                  <a:ext uri="{FF2B5EF4-FFF2-40B4-BE49-F238E27FC236}">
                    <a16:creationId xmlns:a16="http://schemas.microsoft.com/office/drawing/2014/main" id="{EC1861E8-9130-4ACC-88FE-F394DA2FE765}"/>
                  </a:ext>
                </a:extLst>
              </p:cNvPr>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86143" name="Oval 385">
                <a:extLst>
                  <a:ext uri="{FF2B5EF4-FFF2-40B4-BE49-F238E27FC236}">
                    <a16:creationId xmlns:a16="http://schemas.microsoft.com/office/drawing/2014/main" id="{2873D7CA-B930-45F1-BF4A-42EC38FFBAD3}"/>
                  </a:ext>
                </a:extLst>
              </p:cNvPr>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386144" name="Group 386">
                <a:extLst>
                  <a:ext uri="{FF2B5EF4-FFF2-40B4-BE49-F238E27FC236}">
                    <a16:creationId xmlns:a16="http://schemas.microsoft.com/office/drawing/2014/main" id="{E5EA895E-931F-42A9-A781-17A089566D49}"/>
                  </a:ext>
                </a:extLst>
              </p:cNvPr>
              <p:cNvGrpSpPr>
                <a:grpSpLocks/>
              </p:cNvGrpSpPr>
              <p:nvPr/>
            </p:nvGrpSpPr>
            <p:grpSpPr bwMode="auto">
              <a:xfrm>
                <a:off x="4120" y="809"/>
                <a:ext cx="156" cy="55"/>
                <a:chOff x="2848" y="848"/>
                <a:chExt cx="140" cy="98"/>
              </a:xfrm>
            </p:grpSpPr>
            <p:sp>
              <p:nvSpPr>
                <p:cNvPr id="386155" name="Line 387">
                  <a:extLst>
                    <a:ext uri="{FF2B5EF4-FFF2-40B4-BE49-F238E27FC236}">
                      <a16:creationId xmlns:a16="http://schemas.microsoft.com/office/drawing/2014/main" id="{5448F98C-3EBC-43A3-8BAC-EF753B285281}"/>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56" name="Line 388">
                  <a:extLst>
                    <a:ext uri="{FF2B5EF4-FFF2-40B4-BE49-F238E27FC236}">
                      <a16:creationId xmlns:a16="http://schemas.microsoft.com/office/drawing/2014/main" id="{574FB333-DCCA-42A2-9787-D6B883D70DE5}"/>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57" name="Line 389">
                  <a:extLst>
                    <a:ext uri="{FF2B5EF4-FFF2-40B4-BE49-F238E27FC236}">
                      <a16:creationId xmlns:a16="http://schemas.microsoft.com/office/drawing/2014/main" id="{0FC6206B-42F0-47FA-BCF3-3047D9DC1504}"/>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145" name="Group 390">
                <a:extLst>
                  <a:ext uri="{FF2B5EF4-FFF2-40B4-BE49-F238E27FC236}">
                    <a16:creationId xmlns:a16="http://schemas.microsoft.com/office/drawing/2014/main" id="{C578CD28-BD1C-4C55-BBE2-CE2344F65E65}"/>
                  </a:ext>
                </a:extLst>
              </p:cNvPr>
              <p:cNvGrpSpPr>
                <a:grpSpLocks/>
              </p:cNvGrpSpPr>
              <p:nvPr/>
            </p:nvGrpSpPr>
            <p:grpSpPr bwMode="auto">
              <a:xfrm flipV="1">
                <a:off x="4120" y="808"/>
                <a:ext cx="156" cy="56"/>
                <a:chOff x="2848" y="848"/>
                <a:chExt cx="140" cy="98"/>
              </a:xfrm>
            </p:grpSpPr>
            <p:sp>
              <p:nvSpPr>
                <p:cNvPr id="386152" name="Line 391">
                  <a:extLst>
                    <a:ext uri="{FF2B5EF4-FFF2-40B4-BE49-F238E27FC236}">
                      <a16:creationId xmlns:a16="http://schemas.microsoft.com/office/drawing/2014/main" id="{D401B801-2874-4668-865F-28928E0DBFA1}"/>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53" name="Line 392">
                  <a:extLst>
                    <a:ext uri="{FF2B5EF4-FFF2-40B4-BE49-F238E27FC236}">
                      <a16:creationId xmlns:a16="http://schemas.microsoft.com/office/drawing/2014/main" id="{F7910E26-1F6F-4482-B655-D41DEB778D60}"/>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54" name="Line 393">
                  <a:extLst>
                    <a:ext uri="{FF2B5EF4-FFF2-40B4-BE49-F238E27FC236}">
                      <a16:creationId xmlns:a16="http://schemas.microsoft.com/office/drawing/2014/main" id="{4CE2AA1B-342D-4393-9840-EBAEF4940F8A}"/>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86146" name="Rectangle 394">
                <a:extLst>
                  <a:ext uri="{FF2B5EF4-FFF2-40B4-BE49-F238E27FC236}">
                    <a16:creationId xmlns:a16="http://schemas.microsoft.com/office/drawing/2014/main" id="{64B56725-9813-4A68-89D0-9285868E0464}"/>
                  </a:ext>
                </a:extLst>
              </p:cNvPr>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147" name="Rectangle 395">
                <a:extLst>
                  <a:ext uri="{FF2B5EF4-FFF2-40B4-BE49-F238E27FC236}">
                    <a16:creationId xmlns:a16="http://schemas.microsoft.com/office/drawing/2014/main" id="{3ED7CB7C-9E80-4F96-B681-B6E9F8C91659}"/>
                  </a:ext>
                </a:extLst>
              </p:cNvPr>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148" name="Line 396">
                <a:extLst>
                  <a:ext uri="{FF2B5EF4-FFF2-40B4-BE49-F238E27FC236}">
                    <a16:creationId xmlns:a16="http://schemas.microsoft.com/office/drawing/2014/main" id="{2F67C55F-8949-45D4-B893-9D46D56B52BF}"/>
                  </a:ext>
                </a:extLst>
              </p:cNvPr>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49" name="Line 397">
                <a:extLst>
                  <a:ext uri="{FF2B5EF4-FFF2-40B4-BE49-F238E27FC236}">
                    <a16:creationId xmlns:a16="http://schemas.microsoft.com/office/drawing/2014/main" id="{8E126A89-D9D6-478E-8D6A-E7E35504A672}"/>
                  </a:ext>
                </a:extLst>
              </p:cNvPr>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50" name="Rectangle 398">
                <a:extLst>
                  <a:ext uri="{FF2B5EF4-FFF2-40B4-BE49-F238E27FC236}">
                    <a16:creationId xmlns:a16="http://schemas.microsoft.com/office/drawing/2014/main" id="{12C1B824-5394-4686-9A9E-6DD6ED99ADBF}"/>
                  </a:ext>
                </a:extLst>
              </p:cNvPr>
              <p:cNvSpPr>
                <a:spLocks noChangeArrowheads="1"/>
              </p:cNvSpPr>
              <p:nvPr/>
            </p:nvSpPr>
            <p:spPr bwMode="auto">
              <a:xfrm>
                <a:off x="3966" y="756"/>
                <a:ext cx="435" cy="93"/>
              </a:xfrm>
              <a:prstGeom prst="rect">
                <a:avLst/>
              </a:prstGeom>
              <a:solidFill>
                <a:srgbClr val="FF0000"/>
              </a:solidFill>
              <a:ln w="9525">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151" name="Text Box 399">
                <a:extLst>
                  <a:ext uri="{FF2B5EF4-FFF2-40B4-BE49-F238E27FC236}">
                    <a16:creationId xmlns:a16="http://schemas.microsoft.com/office/drawing/2014/main" id="{8E7B7A83-DC28-4CA2-AF82-F5D2C8944903}"/>
                  </a:ext>
                </a:extLst>
              </p:cNvPr>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1000"/>
              </a:p>
              <a:p>
                <a:pPr algn="ctr">
                  <a:spcBef>
                    <a:spcPct val="0"/>
                  </a:spcBef>
                  <a:buClrTx/>
                  <a:buSzTx/>
                  <a:buFontTx/>
                  <a:buNone/>
                </a:pPr>
                <a:r>
                  <a:rPr lang="en-US" altLang="en-US" sz="1000">
                    <a:solidFill>
                      <a:schemeClr val="bg1"/>
                    </a:solidFill>
                  </a:rPr>
                  <a:t>network</a:t>
                </a:r>
              </a:p>
              <a:p>
                <a:pPr algn="ctr">
                  <a:spcBef>
                    <a:spcPct val="0"/>
                  </a:spcBef>
                  <a:buClrTx/>
                  <a:buSzTx/>
                  <a:buFontTx/>
                  <a:buNone/>
                </a:pPr>
                <a:r>
                  <a:rPr lang="en-US" altLang="en-US" sz="1000"/>
                  <a:t>data link</a:t>
                </a:r>
              </a:p>
              <a:p>
                <a:pPr algn="ctr">
                  <a:spcBef>
                    <a:spcPct val="0"/>
                  </a:spcBef>
                  <a:buClrTx/>
                  <a:buSzTx/>
                  <a:buFontTx/>
                  <a:buNone/>
                </a:pPr>
                <a:r>
                  <a:rPr lang="en-US" altLang="en-US" sz="1000"/>
                  <a:t>physical</a:t>
                </a:r>
                <a:endParaRPr lang="en-US" altLang="en-US" sz="2400">
                  <a:latin typeface="Times New Roman" panose="02020603050405020304" pitchFamily="18" charset="0"/>
                </a:endParaRPr>
              </a:p>
            </p:txBody>
          </p:sp>
        </p:grpSp>
      </p:grpSp>
      <p:grpSp>
        <p:nvGrpSpPr>
          <p:cNvPr id="2473" name="Group 400">
            <a:extLst>
              <a:ext uri="{FF2B5EF4-FFF2-40B4-BE49-F238E27FC236}">
                <a16:creationId xmlns:a16="http://schemas.microsoft.com/office/drawing/2014/main" id="{861B4F8E-2278-42B2-96A9-17C2004914F5}"/>
              </a:ext>
            </a:extLst>
          </p:cNvPr>
          <p:cNvGrpSpPr>
            <a:grpSpLocks/>
          </p:cNvGrpSpPr>
          <p:nvPr/>
        </p:nvGrpSpPr>
        <p:grpSpPr bwMode="auto">
          <a:xfrm>
            <a:off x="4692650" y="1538288"/>
            <a:ext cx="3767138" cy="3783012"/>
            <a:chOff x="2956" y="969"/>
            <a:chExt cx="2373" cy="2383"/>
          </a:xfrm>
        </p:grpSpPr>
        <p:grpSp>
          <p:nvGrpSpPr>
            <p:cNvPr id="386111" name="Group 401">
              <a:extLst>
                <a:ext uri="{FF2B5EF4-FFF2-40B4-BE49-F238E27FC236}">
                  <a16:creationId xmlns:a16="http://schemas.microsoft.com/office/drawing/2014/main" id="{7FCD3069-728B-436F-92A6-0055CD01AC6D}"/>
                </a:ext>
              </a:extLst>
            </p:cNvPr>
            <p:cNvGrpSpPr>
              <a:grpSpLocks/>
            </p:cNvGrpSpPr>
            <p:nvPr/>
          </p:nvGrpSpPr>
          <p:grpSpPr bwMode="auto">
            <a:xfrm>
              <a:off x="2956" y="969"/>
              <a:ext cx="513" cy="547"/>
              <a:chOff x="2956" y="969"/>
              <a:chExt cx="513" cy="547"/>
            </a:xfrm>
          </p:grpSpPr>
          <p:sp>
            <p:nvSpPr>
              <p:cNvPr id="386121" name="Rectangle 402">
                <a:extLst>
                  <a:ext uri="{FF2B5EF4-FFF2-40B4-BE49-F238E27FC236}">
                    <a16:creationId xmlns:a16="http://schemas.microsoft.com/office/drawing/2014/main" id="{1749649A-602F-4B94-9778-05731882B6C7}"/>
                  </a:ext>
                </a:extLst>
              </p:cNvPr>
              <p:cNvSpPr>
                <a:spLocks noChangeArrowheads="1"/>
              </p:cNvSpPr>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122" name="Rectangle 403">
                <a:extLst>
                  <a:ext uri="{FF2B5EF4-FFF2-40B4-BE49-F238E27FC236}">
                    <a16:creationId xmlns:a16="http://schemas.microsoft.com/office/drawing/2014/main" id="{AE0BBA55-3140-4227-9FF8-B3C6B2B9C0EE}"/>
                  </a:ext>
                </a:extLst>
              </p:cNvPr>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123" name="Rectangle 404">
                <a:extLst>
                  <a:ext uri="{FF2B5EF4-FFF2-40B4-BE49-F238E27FC236}">
                    <a16:creationId xmlns:a16="http://schemas.microsoft.com/office/drawing/2014/main" id="{B0DCE878-2CC2-4811-AFDD-E5B1A17090AE}"/>
                  </a:ext>
                </a:extLst>
              </p:cNvPr>
              <p:cNvSpPr>
                <a:spLocks noChangeArrowheads="1"/>
              </p:cNvSpPr>
              <p:nvPr/>
            </p:nvSpPr>
            <p:spPr bwMode="auto">
              <a:xfrm>
                <a:off x="3000" y="1185"/>
                <a:ext cx="432"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124" name="Text Box 405">
                <a:extLst>
                  <a:ext uri="{FF2B5EF4-FFF2-40B4-BE49-F238E27FC236}">
                    <a16:creationId xmlns:a16="http://schemas.microsoft.com/office/drawing/2014/main" id="{6988EE2C-F60A-48D5-9F03-DD40ACB9A450}"/>
                  </a:ext>
                </a:extLst>
              </p:cNvPr>
              <p:cNvSpPr txBox="1">
                <a:spLocks noChangeArrowheads="1"/>
              </p:cNvSpPr>
              <p:nvPr/>
            </p:nvSpPr>
            <p:spPr bwMode="auto">
              <a:xfrm>
                <a:off x="2956" y="978"/>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000"/>
                  <a:t>application</a:t>
                </a:r>
              </a:p>
              <a:p>
                <a:pPr algn="ctr">
                  <a:spcBef>
                    <a:spcPct val="0"/>
                  </a:spcBef>
                  <a:buClrTx/>
                  <a:buSzTx/>
                  <a:buFontTx/>
                  <a:buNone/>
                </a:pPr>
                <a:r>
                  <a:rPr lang="en-US" altLang="en-US" sz="1000"/>
                  <a:t>transport</a:t>
                </a:r>
              </a:p>
              <a:p>
                <a:pPr algn="ctr">
                  <a:spcBef>
                    <a:spcPct val="0"/>
                  </a:spcBef>
                  <a:buClrTx/>
                  <a:buSzTx/>
                  <a:buFontTx/>
                  <a:buNone/>
                </a:pPr>
                <a:r>
                  <a:rPr lang="en-US" altLang="en-US" sz="1000">
                    <a:solidFill>
                      <a:schemeClr val="bg1"/>
                    </a:solidFill>
                  </a:rPr>
                  <a:t>network</a:t>
                </a:r>
                <a:endParaRPr lang="en-US" altLang="en-US" sz="1000"/>
              </a:p>
              <a:p>
                <a:pPr algn="ctr">
                  <a:spcBef>
                    <a:spcPct val="0"/>
                  </a:spcBef>
                  <a:buClrTx/>
                  <a:buSzTx/>
                  <a:buFontTx/>
                  <a:buNone/>
                </a:pPr>
                <a:r>
                  <a:rPr lang="en-US" altLang="en-US" sz="1000"/>
                  <a:t>data link</a:t>
                </a:r>
              </a:p>
              <a:p>
                <a:pPr algn="ctr">
                  <a:spcBef>
                    <a:spcPct val="0"/>
                  </a:spcBef>
                  <a:buClrTx/>
                  <a:buSzTx/>
                  <a:buFontTx/>
                  <a:buNone/>
                </a:pPr>
                <a:r>
                  <a:rPr lang="en-US" altLang="en-US" sz="1000"/>
                  <a:t>physical</a:t>
                </a:r>
                <a:endParaRPr lang="en-US" altLang="en-US" sz="2400">
                  <a:latin typeface="Times New Roman" panose="02020603050405020304" pitchFamily="18" charset="0"/>
                </a:endParaRPr>
              </a:p>
            </p:txBody>
          </p:sp>
          <p:sp>
            <p:nvSpPr>
              <p:cNvPr id="386125" name="Line 406">
                <a:extLst>
                  <a:ext uri="{FF2B5EF4-FFF2-40B4-BE49-F238E27FC236}">
                    <a16:creationId xmlns:a16="http://schemas.microsoft.com/office/drawing/2014/main" id="{33ACEB79-3F50-4A8A-BADC-61FD6DC47DE7}"/>
                  </a:ext>
                </a:extLst>
              </p:cNvPr>
              <p:cNvSpPr>
                <a:spLocks noChangeShapeType="1"/>
              </p:cNvSpPr>
              <p:nvPr/>
            </p:nvSpPr>
            <p:spPr bwMode="auto">
              <a:xfrm>
                <a:off x="2997" y="119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26" name="Line 407">
                <a:extLst>
                  <a:ext uri="{FF2B5EF4-FFF2-40B4-BE49-F238E27FC236}">
                    <a16:creationId xmlns:a16="http://schemas.microsoft.com/office/drawing/2014/main" id="{0AC4CCBD-CE41-4561-8D3B-5BBF2C1AA8D0}"/>
                  </a:ext>
                </a:extLst>
              </p:cNvPr>
              <p:cNvSpPr>
                <a:spLocks noChangeShapeType="1"/>
              </p:cNvSpPr>
              <p:nvPr/>
            </p:nvSpPr>
            <p:spPr bwMode="auto">
              <a:xfrm>
                <a:off x="3003" y="129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27" name="Line 408">
                <a:extLst>
                  <a:ext uri="{FF2B5EF4-FFF2-40B4-BE49-F238E27FC236}">
                    <a16:creationId xmlns:a16="http://schemas.microsoft.com/office/drawing/2014/main" id="{C6887C67-93B0-4870-AEC9-104CF7A87CAE}"/>
                  </a:ext>
                </a:extLst>
              </p:cNvPr>
              <p:cNvSpPr>
                <a:spLocks noChangeShapeType="1"/>
              </p:cNvSpPr>
              <p:nvPr/>
            </p:nvSpPr>
            <p:spPr bwMode="auto">
              <a:xfrm>
                <a:off x="3003" y="137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28" name="Line 409">
                <a:extLst>
                  <a:ext uri="{FF2B5EF4-FFF2-40B4-BE49-F238E27FC236}">
                    <a16:creationId xmlns:a16="http://schemas.microsoft.com/office/drawing/2014/main" id="{F324A973-9CEC-4EBD-AA34-7AF0CBC649E8}"/>
                  </a:ext>
                </a:extLst>
              </p:cNvPr>
              <p:cNvSpPr>
                <a:spLocks noChangeShapeType="1"/>
              </p:cNvSpPr>
              <p:nvPr/>
            </p:nvSpPr>
            <p:spPr bwMode="auto">
              <a:xfrm>
                <a:off x="3003" y="1092"/>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86112" name="Group 410">
              <a:extLst>
                <a:ext uri="{FF2B5EF4-FFF2-40B4-BE49-F238E27FC236}">
                  <a16:creationId xmlns:a16="http://schemas.microsoft.com/office/drawing/2014/main" id="{B43B700E-DD70-4B99-9DFB-E9DE86945B57}"/>
                </a:ext>
              </a:extLst>
            </p:cNvPr>
            <p:cNvGrpSpPr>
              <a:grpSpLocks/>
            </p:cNvGrpSpPr>
            <p:nvPr/>
          </p:nvGrpSpPr>
          <p:grpSpPr bwMode="auto">
            <a:xfrm>
              <a:off x="4816" y="2805"/>
              <a:ext cx="513" cy="547"/>
              <a:chOff x="2956" y="969"/>
              <a:chExt cx="513" cy="547"/>
            </a:xfrm>
          </p:grpSpPr>
          <p:sp>
            <p:nvSpPr>
              <p:cNvPr id="386113" name="Rectangle 411">
                <a:extLst>
                  <a:ext uri="{FF2B5EF4-FFF2-40B4-BE49-F238E27FC236}">
                    <a16:creationId xmlns:a16="http://schemas.microsoft.com/office/drawing/2014/main" id="{4F84664D-7AFD-4C75-88D1-6BAF45B9D3E0}"/>
                  </a:ext>
                </a:extLst>
              </p:cNvPr>
              <p:cNvSpPr>
                <a:spLocks noChangeArrowheads="1"/>
              </p:cNvSpPr>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114" name="Rectangle 412">
                <a:extLst>
                  <a:ext uri="{FF2B5EF4-FFF2-40B4-BE49-F238E27FC236}">
                    <a16:creationId xmlns:a16="http://schemas.microsoft.com/office/drawing/2014/main" id="{1009DEE1-B9CA-4F8B-AD35-E4C5AE636CDA}"/>
                  </a:ext>
                </a:extLst>
              </p:cNvPr>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115" name="Rectangle 413">
                <a:extLst>
                  <a:ext uri="{FF2B5EF4-FFF2-40B4-BE49-F238E27FC236}">
                    <a16:creationId xmlns:a16="http://schemas.microsoft.com/office/drawing/2014/main" id="{88DF5AB5-5871-4C79-A5DF-0E4B70BC54C3}"/>
                  </a:ext>
                </a:extLst>
              </p:cNvPr>
              <p:cNvSpPr>
                <a:spLocks noChangeArrowheads="1"/>
              </p:cNvSpPr>
              <p:nvPr/>
            </p:nvSpPr>
            <p:spPr bwMode="auto">
              <a:xfrm>
                <a:off x="3000" y="1185"/>
                <a:ext cx="432"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86116" name="Text Box 414">
                <a:extLst>
                  <a:ext uri="{FF2B5EF4-FFF2-40B4-BE49-F238E27FC236}">
                    <a16:creationId xmlns:a16="http://schemas.microsoft.com/office/drawing/2014/main" id="{09600C95-A872-4E1C-975C-C471761B3308}"/>
                  </a:ext>
                </a:extLst>
              </p:cNvPr>
              <p:cNvSpPr txBox="1">
                <a:spLocks noChangeArrowheads="1"/>
              </p:cNvSpPr>
              <p:nvPr/>
            </p:nvSpPr>
            <p:spPr bwMode="auto">
              <a:xfrm>
                <a:off x="2956" y="978"/>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000"/>
                  <a:t>application</a:t>
                </a:r>
              </a:p>
              <a:p>
                <a:pPr algn="ctr">
                  <a:spcBef>
                    <a:spcPct val="0"/>
                  </a:spcBef>
                  <a:buClrTx/>
                  <a:buSzTx/>
                  <a:buFontTx/>
                  <a:buNone/>
                </a:pPr>
                <a:r>
                  <a:rPr lang="en-US" altLang="en-US" sz="1000"/>
                  <a:t>transport</a:t>
                </a:r>
              </a:p>
              <a:p>
                <a:pPr algn="ctr">
                  <a:spcBef>
                    <a:spcPct val="0"/>
                  </a:spcBef>
                  <a:buClrTx/>
                  <a:buSzTx/>
                  <a:buFontTx/>
                  <a:buNone/>
                </a:pPr>
                <a:r>
                  <a:rPr lang="en-US" altLang="en-US" sz="1000">
                    <a:solidFill>
                      <a:schemeClr val="bg1"/>
                    </a:solidFill>
                  </a:rPr>
                  <a:t>network</a:t>
                </a:r>
                <a:endParaRPr lang="en-US" altLang="en-US" sz="1000"/>
              </a:p>
              <a:p>
                <a:pPr algn="ctr">
                  <a:spcBef>
                    <a:spcPct val="0"/>
                  </a:spcBef>
                  <a:buClrTx/>
                  <a:buSzTx/>
                  <a:buFontTx/>
                  <a:buNone/>
                </a:pPr>
                <a:r>
                  <a:rPr lang="en-US" altLang="en-US" sz="1000"/>
                  <a:t>data link</a:t>
                </a:r>
              </a:p>
              <a:p>
                <a:pPr algn="ctr">
                  <a:spcBef>
                    <a:spcPct val="0"/>
                  </a:spcBef>
                  <a:buClrTx/>
                  <a:buSzTx/>
                  <a:buFontTx/>
                  <a:buNone/>
                </a:pPr>
                <a:r>
                  <a:rPr lang="en-US" altLang="en-US" sz="1000"/>
                  <a:t>physical</a:t>
                </a:r>
                <a:endParaRPr lang="en-US" altLang="en-US" sz="2400">
                  <a:latin typeface="Times New Roman" panose="02020603050405020304" pitchFamily="18" charset="0"/>
                </a:endParaRPr>
              </a:p>
            </p:txBody>
          </p:sp>
          <p:sp>
            <p:nvSpPr>
              <p:cNvPr id="386117" name="Line 415">
                <a:extLst>
                  <a:ext uri="{FF2B5EF4-FFF2-40B4-BE49-F238E27FC236}">
                    <a16:creationId xmlns:a16="http://schemas.microsoft.com/office/drawing/2014/main" id="{57C17398-0EBB-4516-861A-7D31A4C0850D}"/>
                  </a:ext>
                </a:extLst>
              </p:cNvPr>
              <p:cNvSpPr>
                <a:spLocks noChangeShapeType="1"/>
              </p:cNvSpPr>
              <p:nvPr/>
            </p:nvSpPr>
            <p:spPr bwMode="auto">
              <a:xfrm>
                <a:off x="2997" y="119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18" name="Line 416">
                <a:extLst>
                  <a:ext uri="{FF2B5EF4-FFF2-40B4-BE49-F238E27FC236}">
                    <a16:creationId xmlns:a16="http://schemas.microsoft.com/office/drawing/2014/main" id="{CF4E69A0-3B72-4FE3-96D6-FC0710A92497}"/>
                  </a:ext>
                </a:extLst>
              </p:cNvPr>
              <p:cNvSpPr>
                <a:spLocks noChangeShapeType="1"/>
              </p:cNvSpPr>
              <p:nvPr/>
            </p:nvSpPr>
            <p:spPr bwMode="auto">
              <a:xfrm>
                <a:off x="3003" y="129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19" name="Line 417">
                <a:extLst>
                  <a:ext uri="{FF2B5EF4-FFF2-40B4-BE49-F238E27FC236}">
                    <a16:creationId xmlns:a16="http://schemas.microsoft.com/office/drawing/2014/main" id="{043253A1-E794-4A47-BCBA-FA7EA7C49F84}"/>
                  </a:ext>
                </a:extLst>
              </p:cNvPr>
              <p:cNvSpPr>
                <a:spLocks noChangeShapeType="1"/>
              </p:cNvSpPr>
              <p:nvPr/>
            </p:nvSpPr>
            <p:spPr bwMode="auto">
              <a:xfrm>
                <a:off x="3003" y="137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6120" name="Line 418">
                <a:extLst>
                  <a:ext uri="{FF2B5EF4-FFF2-40B4-BE49-F238E27FC236}">
                    <a16:creationId xmlns:a16="http://schemas.microsoft.com/office/drawing/2014/main" id="{9F2FFC07-F24D-4886-AA52-919E51C1D3FB}"/>
                  </a:ext>
                </a:extLst>
              </p:cNvPr>
              <p:cNvSpPr>
                <a:spLocks noChangeShapeType="1"/>
              </p:cNvSpPr>
              <p:nvPr/>
            </p:nvSpPr>
            <p:spPr bwMode="auto">
              <a:xfrm>
                <a:off x="3003" y="1092"/>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473"/>
                                        </p:tgtEl>
                                        <p:attrNameLst>
                                          <p:attrName>style.visibility</p:attrName>
                                        </p:attrNameLst>
                                      </p:cBhvr>
                                      <p:to>
                                        <p:strVal val="visible"/>
                                      </p:to>
                                    </p:set>
                                    <p:animEffect transition="in" filter="dissolve">
                                      <p:cBhvr>
                                        <p:cTn id="7" dur="500"/>
                                        <p:tgtEl>
                                          <p:spTgt spid="24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282"/>
                                        </p:tgtEl>
                                        <p:attrNameLst>
                                          <p:attrName>style.visibility</p:attrName>
                                        </p:attrNameLst>
                                      </p:cBhvr>
                                      <p:to>
                                        <p:strVal val="visible"/>
                                      </p:to>
                                    </p:set>
                                    <p:animEffect transition="in" filter="dissolve">
                                      <p:cBhvr>
                                        <p:cTn id="12" dur="500"/>
                                        <p:tgtEl>
                                          <p:spTgt spid="2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Slide Number Placeholder 5">
            <a:extLst>
              <a:ext uri="{FF2B5EF4-FFF2-40B4-BE49-F238E27FC236}">
                <a16:creationId xmlns:a16="http://schemas.microsoft.com/office/drawing/2014/main" id="{5F1B416B-5638-40A7-B9F4-B5B9A8AC96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6F3351D3-0C0B-44FA-A7C8-2AF49E3F76CE}" type="slidenum">
              <a:rPr lang="en-US" altLang="en-US" sz="1400" smtClean="0"/>
              <a:pPr>
                <a:spcBef>
                  <a:spcPct val="0"/>
                </a:spcBef>
                <a:buClrTx/>
                <a:buSzTx/>
                <a:buFontTx/>
                <a:buNone/>
              </a:pPr>
              <a:t>30</a:t>
            </a:fld>
            <a:endParaRPr lang="en-US" altLang="en-US" sz="1400"/>
          </a:p>
        </p:txBody>
      </p:sp>
      <p:sp>
        <p:nvSpPr>
          <p:cNvPr id="435203" name="Rectangle 2">
            <a:extLst>
              <a:ext uri="{FF2B5EF4-FFF2-40B4-BE49-F238E27FC236}">
                <a16:creationId xmlns:a16="http://schemas.microsoft.com/office/drawing/2014/main" id="{B7B9DEFE-B1B6-4A5F-A88F-4FCB41647A72}"/>
              </a:ext>
            </a:extLst>
          </p:cNvPr>
          <p:cNvSpPr>
            <a:spLocks noGrp="1" noChangeArrowheads="1"/>
          </p:cNvSpPr>
          <p:nvPr>
            <p:ph type="title"/>
          </p:nvPr>
        </p:nvSpPr>
        <p:spPr>
          <a:xfrm>
            <a:off x="20638" y="152400"/>
            <a:ext cx="5568950" cy="685800"/>
          </a:xfrm>
        </p:spPr>
        <p:txBody>
          <a:bodyPr/>
          <a:lstStyle/>
          <a:p>
            <a:r>
              <a:rPr lang="en-US" altLang="en-US" sz="3800" b="1"/>
              <a:t>Địa chỉ IP phân lớp</a:t>
            </a:r>
          </a:p>
        </p:txBody>
      </p:sp>
      <p:sp>
        <p:nvSpPr>
          <p:cNvPr id="435204" name="Rectangle 3">
            <a:extLst>
              <a:ext uri="{FF2B5EF4-FFF2-40B4-BE49-F238E27FC236}">
                <a16:creationId xmlns:a16="http://schemas.microsoft.com/office/drawing/2014/main" id="{DB9C7344-24DF-4B38-96BD-602CDBD84B36}"/>
              </a:ext>
            </a:extLst>
          </p:cNvPr>
          <p:cNvSpPr>
            <a:spLocks noGrp="1" noChangeArrowheads="1"/>
          </p:cNvSpPr>
          <p:nvPr>
            <p:ph type="body" idx="1"/>
          </p:nvPr>
        </p:nvSpPr>
        <p:spPr>
          <a:xfrm>
            <a:off x="0" y="2667000"/>
            <a:ext cx="9144000" cy="4191000"/>
          </a:xfrm>
        </p:spPr>
        <p:txBody>
          <a:bodyPr/>
          <a:lstStyle/>
          <a:p>
            <a:pPr>
              <a:lnSpc>
                <a:spcPct val="80000"/>
              </a:lnSpc>
            </a:pPr>
            <a:r>
              <a:rPr lang="en-US" altLang="en-US" sz="2100"/>
              <a:t>Trong những ngày đầu của Internet, địa chỉ IP được cấp phát cho các tổ chức dựa trên yêu cầu hơn là nhu cầu thực sự.</a:t>
            </a:r>
          </a:p>
          <a:p>
            <a:pPr>
              <a:lnSpc>
                <a:spcPct val="80000"/>
              </a:lnSpc>
            </a:pPr>
            <a:r>
              <a:rPr lang="en-US" altLang="en-US" sz="2100"/>
              <a:t>Khi một tổ chức được cấp phát một địa chỉ mạng IP, địa chỉ đó được kết hợp với một </a:t>
            </a:r>
            <a:r>
              <a:rPr lang="en-US" altLang="en-US" sz="2100" b="1"/>
              <a:t>“lớp”, A, B, hoặc C.</a:t>
            </a:r>
          </a:p>
          <a:p>
            <a:pPr>
              <a:lnSpc>
                <a:spcPct val="80000"/>
              </a:lnSpc>
            </a:pPr>
            <a:r>
              <a:rPr lang="en-US" altLang="en-US" sz="2100"/>
              <a:t>Đó chính là </a:t>
            </a:r>
            <a:r>
              <a:rPr lang="en-US" altLang="en-US" sz="2100" b="1"/>
              <a:t>Địa chỉ IP phân lớp - Classful IP Addressing</a:t>
            </a:r>
          </a:p>
          <a:p>
            <a:pPr>
              <a:lnSpc>
                <a:spcPct val="80000"/>
              </a:lnSpc>
            </a:pPr>
            <a:r>
              <a:rPr lang="en-US" altLang="en-US" sz="2100" b="1"/>
              <a:t>Octet đầu tiên</a:t>
            </a:r>
            <a:r>
              <a:rPr lang="en-US" altLang="en-US" sz="2100"/>
              <a:t> của địa chỉ sẽ xác định mạng đó thuộc lớp nào và bao nhiêu bits trong địa chỉ IP thuộc về địa chỉ mạng.</a:t>
            </a:r>
          </a:p>
          <a:p>
            <a:pPr>
              <a:lnSpc>
                <a:spcPct val="80000"/>
              </a:lnSpc>
            </a:pPr>
            <a:r>
              <a:rPr lang="en-US" altLang="en-US" sz="2100" b="1"/>
              <a:t>Không</a:t>
            </a:r>
            <a:r>
              <a:rPr lang="en-US" altLang="en-US" sz="2100"/>
              <a:t> có mặt nạ mạng con ở đây.</a:t>
            </a:r>
          </a:p>
          <a:p>
            <a:pPr>
              <a:lnSpc>
                <a:spcPct val="80000"/>
              </a:lnSpc>
            </a:pPr>
            <a:r>
              <a:rPr lang="en-US" altLang="en-US" sz="2100"/>
              <a:t>Mãi cho đến năm 1992 khi IETF giới thiệu CIDR (Classless InterDomain Routing), làm cho địa chỉ địa chỉ phân lớp mất ý nghĩa.</a:t>
            </a:r>
          </a:p>
          <a:p>
            <a:pPr>
              <a:lnSpc>
                <a:spcPct val="80000"/>
              </a:lnSpc>
            </a:pPr>
            <a:r>
              <a:rPr lang="en-US" altLang="en-US" sz="2100"/>
              <a:t>Đó chính là </a:t>
            </a:r>
            <a:r>
              <a:rPr lang="en-US" altLang="en-US" sz="2100" b="1"/>
              <a:t>Địa chỉ IP không phân lớp - Classless IP Addressing</a:t>
            </a:r>
            <a:r>
              <a:rPr lang="en-US" altLang="en-US" sz="2100"/>
              <a:t>.</a:t>
            </a:r>
          </a:p>
          <a:p>
            <a:pPr>
              <a:lnSpc>
                <a:spcPct val="80000"/>
              </a:lnSpc>
            </a:pPr>
            <a:r>
              <a:rPr lang="en-US" altLang="en-US" sz="2100"/>
              <a:t>Hiện tại, tất cả những gì mà ta cần biết đó là </a:t>
            </a:r>
            <a:r>
              <a:rPr lang="en-US" altLang="en-US" sz="2100" b="1"/>
              <a:t>Mạng ngày nay là không phân lớp</a:t>
            </a:r>
            <a:r>
              <a:rPr lang="en-US" altLang="en-US" sz="2100"/>
              <a:t>, trừ một số thứ như </a:t>
            </a:r>
            <a:r>
              <a:rPr lang="en-US" altLang="en-US" sz="2100" b="1"/>
              <a:t>cấu trúc bảng định tuyến của Cisco</a:t>
            </a:r>
            <a:r>
              <a:rPr lang="en-US" altLang="en-US" sz="2100"/>
              <a:t> và những mạng vẫn đang còn dùng các </a:t>
            </a:r>
            <a:r>
              <a:rPr lang="en-US" altLang="en-US" sz="2100" b="1"/>
              <a:t>giao thức định tuyến phân lớp</a:t>
            </a:r>
            <a:r>
              <a:rPr lang="en-US" altLang="en-US" sz="2100"/>
              <a:t>. </a:t>
            </a:r>
          </a:p>
        </p:txBody>
      </p:sp>
      <p:pic>
        <p:nvPicPr>
          <p:cNvPr id="435205" name="Picture 4">
            <a:extLst>
              <a:ext uri="{FF2B5EF4-FFF2-40B4-BE49-F238E27FC236}">
                <a16:creationId xmlns:a16="http://schemas.microsoft.com/office/drawing/2014/main" id="{38A960F5-0958-4AB8-9C00-7C69E0254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0"/>
            <a:ext cx="3581400" cy="241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206" name="Picture 5">
            <a:extLst>
              <a:ext uri="{FF2B5EF4-FFF2-40B4-BE49-F238E27FC236}">
                <a16:creationId xmlns:a16="http://schemas.microsoft.com/office/drawing/2014/main" id="{DB1A8845-860B-466F-9786-44F792D64D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0"/>
            <a:ext cx="5622925"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Slide Number Placeholder 5">
            <a:extLst>
              <a:ext uri="{FF2B5EF4-FFF2-40B4-BE49-F238E27FC236}">
                <a16:creationId xmlns:a16="http://schemas.microsoft.com/office/drawing/2014/main" id="{2C170AD6-5CF4-4563-899E-70800D925C4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99DCAEDB-E1D3-4E9A-892F-6A1E7C94351D}" type="slidenum">
              <a:rPr lang="en-US" altLang="en-US" sz="1400" smtClean="0"/>
              <a:pPr>
                <a:spcBef>
                  <a:spcPct val="0"/>
                </a:spcBef>
                <a:buClrTx/>
                <a:buSzTx/>
                <a:buFontTx/>
                <a:buNone/>
              </a:pPr>
              <a:t>31</a:t>
            </a:fld>
            <a:endParaRPr lang="en-US" altLang="en-US" sz="1400"/>
          </a:p>
        </p:txBody>
      </p:sp>
      <p:sp>
        <p:nvSpPr>
          <p:cNvPr id="437251" name="Rectangle 2">
            <a:extLst>
              <a:ext uri="{FF2B5EF4-FFF2-40B4-BE49-F238E27FC236}">
                <a16:creationId xmlns:a16="http://schemas.microsoft.com/office/drawing/2014/main" id="{B3131E28-9106-4826-92DB-6620D7214F25}"/>
              </a:ext>
            </a:extLst>
          </p:cNvPr>
          <p:cNvSpPr>
            <a:spLocks noGrp="1" noChangeArrowheads="1"/>
          </p:cNvSpPr>
          <p:nvPr>
            <p:ph type="title"/>
          </p:nvPr>
        </p:nvSpPr>
        <p:spPr>
          <a:xfrm>
            <a:off x="463550" y="-241300"/>
            <a:ext cx="7772400" cy="1143000"/>
          </a:xfrm>
        </p:spPr>
        <p:txBody>
          <a:bodyPr/>
          <a:lstStyle/>
          <a:p>
            <a:r>
              <a:rPr lang="en-US" altLang="en-US"/>
              <a:t>Các lớp địa chỉ IPv4</a:t>
            </a:r>
          </a:p>
        </p:txBody>
      </p:sp>
      <p:sp>
        <p:nvSpPr>
          <p:cNvPr id="437252" name="Rectangle 3">
            <a:extLst>
              <a:ext uri="{FF2B5EF4-FFF2-40B4-BE49-F238E27FC236}">
                <a16:creationId xmlns:a16="http://schemas.microsoft.com/office/drawing/2014/main" id="{511916BD-8738-4407-99E4-5C50B75B9BC0}"/>
              </a:ext>
            </a:extLst>
          </p:cNvPr>
          <p:cNvSpPr>
            <a:spLocks noGrp="1" noChangeArrowheads="1"/>
          </p:cNvSpPr>
          <p:nvPr>
            <p:ph type="body" idx="1"/>
          </p:nvPr>
        </p:nvSpPr>
        <p:spPr>
          <a:xfrm>
            <a:off x="206375" y="5045075"/>
            <a:ext cx="8651875" cy="1795463"/>
          </a:xfrm>
        </p:spPr>
        <p:txBody>
          <a:bodyPr/>
          <a:lstStyle/>
          <a:p>
            <a:pPr>
              <a:lnSpc>
                <a:spcPct val="80000"/>
              </a:lnSpc>
            </a:pPr>
            <a:r>
              <a:rPr lang="en-US" altLang="en-US" sz="2400"/>
              <a:t>Không có địa chỉ cho những mạng với số lượng host cỡ trung bình</a:t>
            </a:r>
          </a:p>
          <a:p>
            <a:pPr>
              <a:lnSpc>
                <a:spcPct val="80000"/>
              </a:lnSpc>
            </a:pPr>
            <a:r>
              <a:rPr lang="en-US" altLang="en-US" sz="2600"/>
              <a:t>Trong những ngày đầu của Internet, địa chỉ IP được cấp phát cho các tổ chức dựa trên yêu cầu hơn là nhu cầu thực sự</a:t>
            </a:r>
            <a:r>
              <a:rPr lang="en-US" altLang="en-US" sz="2400"/>
              <a:t>.</a:t>
            </a:r>
          </a:p>
        </p:txBody>
      </p:sp>
      <p:pic>
        <p:nvPicPr>
          <p:cNvPr id="437253" name="Picture 4">
            <a:extLst>
              <a:ext uri="{FF2B5EF4-FFF2-40B4-BE49-F238E27FC236}">
                <a16:creationId xmlns:a16="http://schemas.microsoft.com/office/drawing/2014/main" id="{B2BE97DA-B17C-4D82-9871-0C7149615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938" y="3114675"/>
            <a:ext cx="736282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7254" name="Picture 5">
            <a:extLst>
              <a:ext uri="{FF2B5EF4-FFF2-40B4-BE49-F238E27FC236}">
                <a16:creationId xmlns:a16="http://schemas.microsoft.com/office/drawing/2014/main" id="{DD5A60D5-97ED-4BFC-987C-E2BE2A5A1E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695325"/>
            <a:ext cx="3581400" cy="241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Slide Number Placeholder 5">
            <a:extLst>
              <a:ext uri="{FF2B5EF4-FFF2-40B4-BE49-F238E27FC236}">
                <a16:creationId xmlns:a16="http://schemas.microsoft.com/office/drawing/2014/main" id="{BF31BD56-1194-46BC-8383-E5CD1FE3AA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314C04D9-4362-487C-A796-4EF985B822FD}" type="slidenum">
              <a:rPr lang="en-US" altLang="en-US" sz="1400" smtClean="0"/>
              <a:pPr>
                <a:spcBef>
                  <a:spcPct val="0"/>
                </a:spcBef>
                <a:buClrTx/>
                <a:buSzTx/>
                <a:buFontTx/>
                <a:buNone/>
              </a:pPr>
              <a:t>32</a:t>
            </a:fld>
            <a:endParaRPr lang="en-US" altLang="en-US" sz="1400"/>
          </a:p>
        </p:txBody>
      </p:sp>
      <p:sp>
        <p:nvSpPr>
          <p:cNvPr id="439299" name="Rectangle 2">
            <a:extLst>
              <a:ext uri="{FF2B5EF4-FFF2-40B4-BE49-F238E27FC236}">
                <a16:creationId xmlns:a16="http://schemas.microsoft.com/office/drawing/2014/main" id="{F0882D9D-9BA9-4D44-9178-1A868E5AB1ED}"/>
              </a:ext>
            </a:extLst>
          </p:cNvPr>
          <p:cNvSpPr>
            <a:spLocks noGrp="1" noChangeArrowheads="1"/>
          </p:cNvSpPr>
          <p:nvPr>
            <p:ph type="title"/>
          </p:nvPr>
        </p:nvSpPr>
        <p:spPr>
          <a:xfrm>
            <a:off x="0" y="228600"/>
            <a:ext cx="9144000" cy="1143000"/>
          </a:xfrm>
        </p:spPr>
        <p:txBody>
          <a:bodyPr/>
          <a:lstStyle/>
          <a:p>
            <a:r>
              <a:rPr lang="en-US" altLang="en-US" sz="3600"/>
              <a:t>Mạng được xác định dựa vào giá trị của octet đầu tiên</a:t>
            </a:r>
          </a:p>
        </p:txBody>
      </p:sp>
      <p:sp>
        <p:nvSpPr>
          <p:cNvPr id="439300" name="Rectangle 3">
            <a:extLst>
              <a:ext uri="{FF2B5EF4-FFF2-40B4-BE49-F238E27FC236}">
                <a16:creationId xmlns:a16="http://schemas.microsoft.com/office/drawing/2014/main" id="{FBC4C6C7-4FF0-4613-9945-42CAC09AE00D}"/>
              </a:ext>
            </a:extLst>
          </p:cNvPr>
          <p:cNvSpPr>
            <a:spLocks noGrp="1" noChangeArrowheads="1"/>
          </p:cNvSpPr>
          <p:nvPr>
            <p:ph type="body" idx="1"/>
          </p:nvPr>
        </p:nvSpPr>
        <p:spPr>
          <a:xfrm>
            <a:off x="0" y="4000500"/>
            <a:ext cx="9144000" cy="2157413"/>
          </a:xfrm>
        </p:spPr>
        <p:txBody>
          <a:bodyPr/>
          <a:lstStyle/>
          <a:p>
            <a:r>
              <a:rPr lang="en-US" altLang="en-US" sz="2400"/>
              <a:t>Phần địa chỉ mạng của địa chỉ IP phụ thuộc vào octet đầu tiên.</a:t>
            </a:r>
          </a:p>
          <a:p>
            <a:r>
              <a:rPr lang="en-US" altLang="en-US" sz="2400"/>
              <a:t>Không có “Mặt nạ mạng cơ sở” -“Base Network Mask”- được cung cấp bởi ISP.</a:t>
            </a:r>
          </a:p>
          <a:p>
            <a:r>
              <a:rPr lang="en-US" altLang="en-US" sz="2400"/>
              <a:t>Mặt nạ mạng là vốn có ngay trong bản thân của địa chỉ. </a:t>
            </a:r>
          </a:p>
        </p:txBody>
      </p:sp>
      <p:pic>
        <p:nvPicPr>
          <p:cNvPr id="439301" name="Picture 4">
            <a:extLst>
              <a:ext uri="{FF2B5EF4-FFF2-40B4-BE49-F238E27FC236}">
                <a16:creationId xmlns:a16="http://schemas.microsoft.com/office/drawing/2014/main" id="{5DCFFB20-2178-4490-A55F-2135BA2FE1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13" y="1809750"/>
            <a:ext cx="8777287" cy="149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Slide Number Placeholder 5">
            <a:extLst>
              <a:ext uri="{FF2B5EF4-FFF2-40B4-BE49-F238E27FC236}">
                <a16:creationId xmlns:a16="http://schemas.microsoft.com/office/drawing/2014/main" id="{090B93DF-B9F7-4211-BE7B-387E2EEEA59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EE726BE0-BEBE-4F86-88EE-312B96F9C46D}" type="slidenum">
              <a:rPr lang="en-US" altLang="en-US" sz="1400" smtClean="0"/>
              <a:pPr>
                <a:spcBef>
                  <a:spcPct val="0"/>
                </a:spcBef>
                <a:buClrTx/>
                <a:buSzTx/>
                <a:buFontTx/>
                <a:buNone/>
              </a:pPr>
              <a:t>33</a:t>
            </a:fld>
            <a:endParaRPr lang="en-US" altLang="en-US" sz="1400"/>
          </a:p>
        </p:txBody>
      </p:sp>
      <p:sp>
        <p:nvSpPr>
          <p:cNvPr id="441347" name="Rectangle 2">
            <a:extLst>
              <a:ext uri="{FF2B5EF4-FFF2-40B4-BE49-F238E27FC236}">
                <a16:creationId xmlns:a16="http://schemas.microsoft.com/office/drawing/2014/main" id="{3642ED06-384F-4680-A00E-0E03C3116B8E}"/>
              </a:ext>
            </a:extLst>
          </p:cNvPr>
          <p:cNvSpPr>
            <a:spLocks noGrp="1" noChangeArrowheads="1"/>
          </p:cNvSpPr>
          <p:nvPr>
            <p:ph type="title"/>
          </p:nvPr>
        </p:nvSpPr>
        <p:spPr>
          <a:xfrm>
            <a:off x="515938" y="-225425"/>
            <a:ext cx="7772400" cy="1143000"/>
          </a:xfrm>
        </p:spPr>
        <p:txBody>
          <a:bodyPr/>
          <a:lstStyle/>
          <a:p>
            <a:r>
              <a:rPr lang="en-US" altLang="en-US"/>
              <a:t>Các lớp địa chỉ IPv4 (tt.)</a:t>
            </a:r>
          </a:p>
        </p:txBody>
      </p:sp>
      <p:sp>
        <p:nvSpPr>
          <p:cNvPr id="441348" name="Rectangle 3">
            <a:extLst>
              <a:ext uri="{FF2B5EF4-FFF2-40B4-BE49-F238E27FC236}">
                <a16:creationId xmlns:a16="http://schemas.microsoft.com/office/drawing/2014/main" id="{9D680B3D-A24B-496C-9B08-64DCF77121C1}"/>
              </a:ext>
            </a:extLst>
          </p:cNvPr>
          <p:cNvSpPr>
            <a:spLocks noGrp="1" noChangeArrowheads="1"/>
          </p:cNvSpPr>
          <p:nvPr>
            <p:ph type="body" idx="1"/>
          </p:nvPr>
        </p:nvSpPr>
        <p:spPr>
          <a:xfrm>
            <a:off x="0" y="2351088"/>
            <a:ext cx="9144000" cy="4506912"/>
          </a:xfrm>
        </p:spPr>
        <p:txBody>
          <a:bodyPr/>
          <a:lstStyle/>
          <a:p>
            <a:pPr>
              <a:buFont typeface="ZapfDingbats" pitchFamily="82" charset="2"/>
              <a:buNone/>
            </a:pPr>
            <a:r>
              <a:rPr lang="en-US" altLang="en-US" sz="2400" b="1">
                <a:solidFill>
                  <a:srgbClr val="000000"/>
                </a:solidFill>
                <a:cs typeface="Arial" panose="020B0604020202020204" pitchFamily="34" charset="0"/>
              </a:rPr>
              <a:t>Địa chỉ lớp D</a:t>
            </a:r>
          </a:p>
          <a:p>
            <a:r>
              <a:rPr lang="en-US" altLang="en-US" sz="2400">
                <a:solidFill>
                  <a:srgbClr val="000000"/>
                </a:solidFill>
                <a:cs typeface="Arial" panose="020B0604020202020204" pitchFamily="34" charset="0"/>
              </a:rPr>
              <a:t>Một địa chỉ lớp D bắt đầu với các bits 1110 trong octet đầu tiên. </a:t>
            </a:r>
          </a:p>
          <a:p>
            <a:r>
              <a:rPr lang="en-US" altLang="en-US" sz="2400">
                <a:solidFill>
                  <a:srgbClr val="000000"/>
                </a:solidFill>
                <a:cs typeface="Arial" panose="020B0604020202020204" pitchFamily="34" charset="0"/>
              </a:rPr>
              <a:t>Giá trị octet đầu tiên nằm trong khoảng từ 224 đến 239. </a:t>
            </a:r>
          </a:p>
          <a:p>
            <a:r>
              <a:rPr lang="en-US" altLang="en-US" sz="2400">
                <a:solidFill>
                  <a:srgbClr val="000000"/>
                </a:solidFill>
                <a:cs typeface="Arial" panose="020B0604020202020204" pitchFamily="34" charset="0"/>
              </a:rPr>
              <a:t>Địa chỉ lớp D được sử dụng để đại diện cho một nhóm các trạm được gọi là a host group, or multicast group.</a:t>
            </a:r>
          </a:p>
          <a:p>
            <a:pPr>
              <a:buFont typeface="ZapfDingbats" pitchFamily="82" charset="2"/>
              <a:buNone/>
            </a:pPr>
            <a:r>
              <a:rPr lang="en-US" altLang="en-US" sz="2400" b="1">
                <a:solidFill>
                  <a:srgbClr val="000000"/>
                </a:solidFill>
                <a:cs typeface="Arial" panose="020B0604020202020204" pitchFamily="34" charset="0"/>
              </a:rPr>
              <a:t>Địa chỉ lớp E</a:t>
            </a:r>
            <a:br>
              <a:rPr lang="en-US" altLang="en-US" sz="2400">
                <a:solidFill>
                  <a:srgbClr val="000000"/>
                </a:solidFill>
                <a:cs typeface="Arial" panose="020B0604020202020204" pitchFamily="34" charset="0"/>
              </a:rPr>
            </a:br>
            <a:r>
              <a:rPr lang="en-US" altLang="en-US" sz="2400">
                <a:solidFill>
                  <a:srgbClr val="000000"/>
                </a:solidFill>
                <a:cs typeface="Arial" panose="020B0604020202020204" pitchFamily="34" charset="0"/>
              </a:rPr>
              <a:t>Octet đầu tiên của địa chỉ IP bắt đầu với các bits 1111</a:t>
            </a:r>
          </a:p>
          <a:p>
            <a:r>
              <a:rPr lang="en-US" altLang="en-US" sz="2400">
                <a:solidFill>
                  <a:srgbClr val="000000"/>
                </a:solidFill>
                <a:cs typeface="Arial" panose="020B0604020202020204" pitchFamily="34" charset="0"/>
              </a:rPr>
              <a:t>Các địa chỉ lớp E được dành riêng cho mục đích thí nghiệm và không nên dùng đánh địa chỉ cho các trạm hay các multicast groups.  </a:t>
            </a:r>
          </a:p>
        </p:txBody>
      </p:sp>
      <p:pic>
        <p:nvPicPr>
          <p:cNvPr id="441349" name="Picture 4">
            <a:extLst>
              <a:ext uri="{FF2B5EF4-FFF2-40B4-BE49-F238E27FC236}">
                <a16:creationId xmlns:a16="http://schemas.microsoft.com/office/drawing/2014/main" id="{5EFBF154-880E-40F3-8956-30D00E129D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676275"/>
            <a:ext cx="736282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Slide Number Placeholder 5">
            <a:extLst>
              <a:ext uri="{FF2B5EF4-FFF2-40B4-BE49-F238E27FC236}">
                <a16:creationId xmlns:a16="http://schemas.microsoft.com/office/drawing/2014/main" id="{EE591829-46D6-401C-8677-4198189A6F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AC7B32E2-66A8-4250-AB40-D927F63FE9AD}" type="slidenum">
              <a:rPr lang="en-US" altLang="en-US" sz="1400" smtClean="0"/>
              <a:pPr>
                <a:spcBef>
                  <a:spcPct val="0"/>
                </a:spcBef>
                <a:buClrTx/>
                <a:buSzTx/>
                <a:buFontTx/>
                <a:buNone/>
              </a:pPr>
              <a:t>34</a:t>
            </a:fld>
            <a:endParaRPr lang="en-US" altLang="en-US" sz="1400"/>
          </a:p>
        </p:txBody>
      </p:sp>
      <p:sp>
        <p:nvSpPr>
          <p:cNvPr id="443395" name="Rectangle 2">
            <a:extLst>
              <a:ext uri="{FF2B5EF4-FFF2-40B4-BE49-F238E27FC236}">
                <a16:creationId xmlns:a16="http://schemas.microsoft.com/office/drawing/2014/main" id="{68C55272-E4DC-4654-B1FA-C0B731208D9F}"/>
              </a:ext>
            </a:extLst>
          </p:cNvPr>
          <p:cNvSpPr>
            <a:spLocks noGrp="1" noChangeArrowheads="1"/>
          </p:cNvSpPr>
          <p:nvPr>
            <p:ph type="title"/>
          </p:nvPr>
        </p:nvSpPr>
        <p:spPr/>
        <p:txBody>
          <a:bodyPr/>
          <a:lstStyle/>
          <a:p>
            <a:r>
              <a:rPr lang="en-US" altLang="en-US"/>
              <a:t>Các lớp địa chỉ IP</a:t>
            </a:r>
          </a:p>
        </p:txBody>
      </p:sp>
      <p:sp>
        <p:nvSpPr>
          <p:cNvPr id="443396" name="Text Box 3">
            <a:extLst>
              <a:ext uri="{FF2B5EF4-FFF2-40B4-BE49-F238E27FC236}">
                <a16:creationId xmlns:a16="http://schemas.microsoft.com/office/drawing/2014/main" id="{9F70B210-7A64-4C32-ADD8-732D9C5CA5E3}"/>
              </a:ext>
            </a:extLst>
          </p:cNvPr>
          <p:cNvSpPr txBox="1">
            <a:spLocks noChangeArrowheads="1"/>
          </p:cNvSpPr>
          <p:nvPr/>
        </p:nvSpPr>
        <p:spPr bwMode="auto">
          <a:xfrm>
            <a:off x="609600" y="191135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Class A</a:t>
            </a:r>
          </a:p>
        </p:txBody>
      </p:sp>
      <p:sp>
        <p:nvSpPr>
          <p:cNvPr id="443397" name="Text Box 4">
            <a:extLst>
              <a:ext uri="{FF2B5EF4-FFF2-40B4-BE49-F238E27FC236}">
                <a16:creationId xmlns:a16="http://schemas.microsoft.com/office/drawing/2014/main" id="{2CB9F78D-33B9-49AD-98F7-19E9AF83034A}"/>
              </a:ext>
            </a:extLst>
          </p:cNvPr>
          <p:cNvSpPr txBox="1">
            <a:spLocks noChangeArrowheads="1"/>
          </p:cNvSpPr>
          <p:nvPr/>
        </p:nvSpPr>
        <p:spPr bwMode="auto">
          <a:xfrm>
            <a:off x="609600" y="252095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Class B</a:t>
            </a:r>
          </a:p>
        </p:txBody>
      </p:sp>
      <p:sp>
        <p:nvSpPr>
          <p:cNvPr id="443398" name="Text Box 5">
            <a:extLst>
              <a:ext uri="{FF2B5EF4-FFF2-40B4-BE49-F238E27FC236}">
                <a16:creationId xmlns:a16="http://schemas.microsoft.com/office/drawing/2014/main" id="{8F2727C4-8E88-4F13-B7FF-D9C71E5C154E}"/>
              </a:ext>
            </a:extLst>
          </p:cNvPr>
          <p:cNvSpPr txBox="1">
            <a:spLocks noChangeArrowheads="1"/>
          </p:cNvSpPr>
          <p:nvPr/>
        </p:nvSpPr>
        <p:spPr bwMode="auto">
          <a:xfrm>
            <a:off x="609600" y="313055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Class C</a:t>
            </a:r>
          </a:p>
        </p:txBody>
      </p:sp>
      <p:sp>
        <p:nvSpPr>
          <p:cNvPr id="443399" name="Text Box 6">
            <a:extLst>
              <a:ext uri="{FF2B5EF4-FFF2-40B4-BE49-F238E27FC236}">
                <a16:creationId xmlns:a16="http://schemas.microsoft.com/office/drawing/2014/main" id="{DC6A923E-9A32-4F18-A6CD-7156CA2EE2ED}"/>
              </a:ext>
            </a:extLst>
          </p:cNvPr>
          <p:cNvSpPr txBox="1">
            <a:spLocks noChangeArrowheads="1"/>
          </p:cNvSpPr>
          <p:nvPr/>
        </p:nvSpPr>
        <p:spPr bwMode="auto">
          <a:xfrm>
            <a:off x="2209800" y="19208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43400" name="Text Box 7">
            <a:extLst>
              <a:ext uri="{FF2B5EF4-FFF2-40B4-BE49-F238E27FC236}">
                <a16:creationId xmlns:a16="http://schemas.microsoft.com/office/drawing/2014/main" id="{506282BE-CFB0-45E2-8AC2-940FDB7F27CC}"/>
              </a:ext>
            </a:extLst>
          </p:cNvPr>
          <p:cNvSpPr txBox="1">
            <a:spLocks noChangeArrowheads="1"/>
          </p:cNvSpPr>
          <p:nvPr/>
        </p:nvSpPr>
        <p:spPr bwMode="auto">
          <a:xfrm>
            <a:off x="3657600" y="19208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43401" name="Text Box 8">
            <a:extLst>
              <a:ext uri="{FF2B5EF4-FFF2-40B4-BE49-F238E27FC236}">
                <a16:creationId xmlns:a16="http://schemas.microsoft.com/office/drawing/2014/main" id="{7CB630DB-6943-4625-BD83-D04168E18864}"/>
              </a:ext>
            </a:extLst>
          </p:cNvPr>
          <p:cNvSpPr txBox="1">
            <a:spLocks noChangeArrowheads="1"/>
          </p:cNvSpPr>
          <p:nvPr/>
        </p:nvSpPr>
        <p:spPr bwMode="auto">
          <a:xfrm>
            <a:off x="5105400" y="19208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43402" name="Text Box 9">
            <a:extLst>
              <a:ext uri="{FF2B5EF4-FFF2-40B4-BE49-F238E27FC236}">
                <a16:creationId xmlns:a16="http://schemas.microsoft.com/office/drawing/2014/main" id="{58042F14-68A8-49DA-908B-C4EF5FDF9EE1}"/>
              </a:ext>
            </a:extLst>
          </p:cNvPr>
          <p:cNvSpPr txBox="1">
            <a:spLocks noChangeArrowheads="1"/>
          </p:cNvSpPr>
          <p:nvPr/>
        </p:nvSpPr>
        <p:spPr bwMode="auto">
          <a:xfrm>
            <a:off x="6553200" y="19208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43403" name="Text Box 10">
            <a:extLst>
              <a:ext uri="{FF2B5EF4-FFF2-40B4-BE49-F238E27FC236}">
                <a16:creationId xmlns:a16="http://schemas.microsoft.com/office/drawing/2014/main" id="{26F2DF0E-036E-401E-AF20-C704CAEC2E40}"/>
              </a:ext>
            </a:extLst>
          </p:cNvPr>
          <p:cNvSpPr txBox="1">
            <a:spLocks noChangeArrowheads="1"/>
          </p:cNvSpPr>
          <p:nvPr/>
        </p:nvSpPr>
        <p:spPr bwMode="auto">
          <a:xfrm>
            <a:off x="2209800" y="252095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43404" name="Text Box 11">
            <a:extLst>
              <a:ext uri="{FF2B5EF4-FFF2-40B4-BE49-F238E27FC236}">
                <a16:creationId xmlns:a16="http://schemas.microsoft.com/office/drawing/2014/main" id="{A7C32E1C-772D-4829-B332-AB30EEB94D56}"/>
              </a:ext>
            </a:extLst>
          </p:cNvPr>
          <p:cNvSpPr txBox="1">
            <a:spLocks noChangeArrowheads="1"/>
          </p:cNvSpPr>
          <p:nvPr/>
        </p:nvSpPr>
        <p:spPr bwMode="auto">
          <a:xfrm>
            <a:off x="3657600" y="252095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43405" name="Text Box 12">
            <a:extLst>
              <a:ext uri="{FF2B5EF4-FFF2-40B4-BE49-F238E27FC236}">
                <a16:creationId xmlns:a16="http://schemas.microsoft.com/office/drawing/2014/main" id="{EFB2BC47-6E7C-4406-AFF5-F4ED875C3DE1}"/>
              </a:ext>
            </a:extLst>
          </p:cNvPr>
          <p:cNvSpPr txBox="1">
            <a:spLocks noChangeArrowheads="1"/>
          </p:cNvSpPr>
          <p:nvPr/>
        </p:nvSpPr>
        <p:spPr bwMode="auto">
          <a:xfrm>
            <a:off x="5105400" y="2520950"/>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43406" name="Text Box 13">
            <a:extLst>
              <a:ext uri="{FF2B5EF4-FFF2-40B4-BE49-F238E27FC236}">
                <a16:creationId xmlns:a16="http://schemas.microsoft.com/office/drawing/2014/main" id="{317D6E1C-5817-43E1-91DD-ADF4FF37D942}"/>
              </a:ext>
            </a:extLst>
          </p:cNvPr>
          <p:cNvSpPr txBox="1">
            <a:spLocks noChangeArrowheads="1"/>
          </p:cNvSpPr>
          <p:nvPr/>
        </p:nvSpPr>
        <p:spPr bwMode="auto">
          <a:xfrm>
            <a:off x="6553200" y="2520950"/>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43407" name="Text Box 14">
            <a:extLst>
              <a:ext uri="{FF2B5EF4-FFF2-40B4-BE49-F238E27FC236}">
                <a16:creationId xmlns:a16="http://schemas.microsoft.com/office/drawing/2014/main" id="{333F50DF-4A39-4692-AAA7-9E8526B2E707}"/>
              </a:ext>
            </a:extLst>
          </p:cNvPr>
          <p:cNvSpPr txBox="1">
            <a:spLocks noChangeArrowheads="1"/>
          </p:cNvSpPr>
          <p:nvPr/>
        </p:nvSpPr>
        <p:spPr bwMode="auto">
          <a:xfrm>
            <a:off x="2209800" y="313055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43408" name="Text Box 15">
            <a:extLst>
              <a:ext uri="{FF2B5EF4-FFF2-40B4-BE49-F238E27FC236}">
                <a16:creationId xmlns:a16="http://schemas.microsoft.com/office/drawing/2014/main" id="{D525773B-4BED-4B87-8976-C0BE04FE422C}"/>
              </a:ext>
            </a:extLst>
          </p:cNvPr>
          <p:cNvSpPr txBox="1">
            <a:spLocks noChangeArrowheads="1"/>
          </p:cNvSpPr>
          <p:nvPr/>
        </p:nvSpPr>
        <p:spPr bwMode="auto">
          <a:xfrm>
            <a:off x="3657600" y="313055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43409" name="Text Box 16">
            <a:extLst>
              <a:ext uri="{FF2B5EF4-FFF2-40B4-BE49-F238E27FC236}">
                <a16:creationId xmlns:a16="http://schemas.microsoft.com/office/drawing/2014/main" id="{973F5E6B-5288-49C7-B3C1-19EDA7829A60}"/>
              </a:ext>
            </a:extLst>
          </p:cNvPr>
          <p:cNvSpPr txBox="1">
            <a:spLocks noChangeArrowheads="1"/>
          </p:cNvSpPr>
          <p:nvPr/>
        </p:nvSpPr>
        <p:spPr bwMode="auto">
          <a:xfrm>
            <a:off x="5105400" y="313055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43410" name="Text Box 17">
            <a:extLst>
              <a:ext uri="{FF2B5EF4-FFF2-40B4-BE49-F238E27FC236}">
                <a16:creationId xmlns:a16="http://schemas.microsoft.com/office/drawing/2014/main" id="{A603FB60-7B69-439F-BBEE-FA0BE9CA515A}"/>
              </a:ext>
            </a:extLst>
          </p:cNvPr>
          <p:cNvSpPr txBox="1">
            <a:spLocks noChangeArrowheads="1"/>
          </p:cNvSpPr>
          <p:nvPr/>
        </p:nvSpPr>
        <p:spPr bwMode="auto">
          <a:xfrm>
            <a:off x="6553200" y="3130550"/>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43411" name="Text Box 18">
            <a:extLst>
              <a:ext uri="{FF2B5EF4-FFF2-40B4-BE49-F238E27FC236}">
                <a16:creationId xmlns:a16="http://schemas.microsoft.com/office/drawing/2014/main" id="{73E6A4B8-F6FD-44E2-9731-6CBF19EAF303}"/>
              </a:ext>
            </a:extLst>
          </p:cNvPr>
          <p:cNvSpPr txBox="1">
            <a:spLocks noChangeArrowheads="1"/>
          </p:cNvSpPr>
          <p:nvPr/>
        </p:nvSpPr>
        <p:spPr bwMode="auto">
          <a:xfrm>
            <a:off x="2209800" y="15240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1st octet</a:t>
            </a:r>
          </a:p>
        </p:txBody>
      </p:sp>
      <p:sp>
        <p:nvSpPr>
          <p:cNvPr id="443412" name="Text Box 19">
            <a:extLst>
              <a:ext uri="{FF2B5EF4-FFF2-40B4-BE49-F238E27FC236}">
                <a16:creationId xmlns:a16="http://schemas.microsoft.com/office/drawing/2014/main" id="{A2738244-7254-4E04-B5DC-B0167F932EC2}"/>
              </a:ext>
            </a:extLst>
          </p:cNvPr>
          <p:cNvSpPr txBox="1">
            <a:spLocks noChangeArrowheads="1"/>
          </p:cNvSpPr>
          <p:nvPr/>
        </p:nvSpPr>
        <p:spPr bwMode="auto">
          <a:xfrm>
            <a:off x="3657600" y="15240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2nd octet</a:t>
            </a:r>
          </a:p>
        </p:txBody>
      </p:sp>
      <p:sp>
        <p:nvSpPr>
          <p:cNvPr id="443413" name="Text Box 20">
            <a:extLst>
              <a:ext uri="{FF2B5EF4-FFF2-40B4-BE49-F238E27FC236}">
                <a16:creationId xmlns:a16="http://schemas.microsoft.com/office/drawing/2014/main" id="{FA9D6A8C-553D-4C5B-8811-652DB09F6025}"/>
              </a:ext>
            </a:extLst>
          </p:cNvPr>
          <p:cNvSpPr txBox="1">
            <a:spLocks noChangeArrowheads="1"/>
          </p:cNvSpPr>
          <p:nvPr/>
        </p:nvSpPr>
        <p:spPr bwMode="auto">
          <a:xfrm>
            <a:off x="5105400" y="15240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3rd octet</a:t>
            </a:r>
          </a:p>
        </p:txBody>
      </p:sp>
      <p:sp>
        <p:nvSpPr>
          <p:cNvPr id="443414" name="Text Box 21">
            <a:extLst>
              <a:ext uri="{FF2B5EF4-FFF2-40B4-BE49-F238E27FC236}">
                <a16:creationId xmlns:a16="http://schemas.microsoft.com/office/drawing/2014/main" id="{E7FACA80-FADC-4D22-9424-5ACD06EDAD92}"/>
              </a:ext>
            </a:extLst>
          </p:cNvPr>
          <p:cNvSpPr txBox="1">
            <a:spLocks noChangeArrowheads="1"/>
          </p:cNvSpPr>
          <p:nvPr/>
        </p:nvSpPr>
        <p:spPr bwMode="auto">
          <a:xfrm>
            <a:off x="6553200" y="15240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4th octet</a:t>
            </a:r>
            <a:endParaRPr lang="en-US" altLang="en-US" sz="2400" b="1">
              <a:latin typeface="Arial" panose="020B0604020202020204" pitchFamily="34" charset="0"/>
            </a:endParaRPr>
          </a:p>
        </p:txBody>
      </p:sp>
      <p:sp>
        <p:nvSpPr>
          <p:cNvPr id="443415" name="Text Box 22">
            <a:extLst>
              <a:ext uri="{FF2B5EF4-FFF2-40B4-BE49-F238E27FC236}">
                <a16:creationId xmlns:a16="http://schemas.microsoft.com/office/drawing/2014/main" id="{13272BF0-6994-4832-B972-28F83A2C5613}"/>
              </a:ext>
            </a:extLst>
          </p:cNvPr>
          <p:cNvSpPr txBox="1">
            <a:spLocks noChangeArrowheads="1"/>
          </p:cNvSpPr>
          <p:nvPr/>
        </p:nvSpPr>
        <p:spPr bwMode="auto">
          <a:xfrm>
            <a:off x="914400" y="3978275"/>
            <a:ext cx="7870825"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b="1">
                <a:latin typeface="Arial" panose="020B0604020202020204" pitchFamily="34" charset="0"/>
              </a:rPr>
              <a:t>N = Địa chỉ mạng - Network number: được cấp/quản lý bởi ARIN 	(American Registry for Internet Numbers)</a:t>
            </a:r>
          </a:p>
          <a:p>
            <a:pPr>
              <a:spcBef>
                <a:spcPct val="0"/>
              </a:spcBef>
              <a:buClrTx/>
              <a:buSzTx/>
              <a:buFontTx/>
              <a:buNone/>
            </a:pPr>
            <a:r>
              <a:rPr lang="en-US" altLang="en-US" sz="2400" b="1">
                <a:latin typeface="Arial" panose="020B0604020202020204" pitchFamily="34" charset="0"/>
              </a:rPr>
              <a:t>H = Địa chỉ trạm - Host number: được cấp/quản lý bởi các nhà quản trị mạng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Slide Number Placeholder 5">
            <a:extLst>
              <a:ext uri="{FF2B5EF4-FFF2-40B4-BE49-F238E27FC236}">
                <a16:creationId xmlns:a16="http://schemas.microsoft.com/office/drawing/2014/main" id="{F1F79480-0C07-4B93-8B02-056FC01CB85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7327B16B-4CE9-4A1A-A1B9-BEC898B8E8E8}" type="slidenum">
              <a:rPr lang="en-US" altLang="en-US" sz="1400" smtClean="0"/>
              <a:pPr>
                <a:spcBef>
                  <a:spcPct val="0"/>
                </a:spcBef>
                <a:buClrTx/>
                <a:buSzTx/>
                <a:buFontTx/>
                <a:buNone/>
              </a:pPr>
              <a:t>35</a:t>
            </a:fld>
            <a:endParaRPr lang="en-US" altLang="en-US" sz="1400"/>
          </a:p>
        </p:txBody>
      </p:sp>
      <p:sp>
        <p:nvSpPr>
          <p:cNvPr id="445443" name="Rectangle 2">
            <a:extLst>
              <a:ext uri="{FF2B5EF4-FFF2-40B4-BE49-F238E27FC236}">
                <a16:creationId xmlns:a16="http://schemas.microsoft.com/office/drawing/2014/main" id="{F7359BF9-D9C2-47C9-8ACA-0EFD39C7F376}"/>
              </a:ext>
            </a:extLst>
          </p:cNvPr>
          <p:cNvSpPr>
            <a:spLocks noGrp="1" noChangeArrowheads="1"/>
          </p:cNvSpPr>
          <p:nvPr>
            <p:ph type="title"/>
          </p:nvPr>
        </p:nvSpPr>
        <p:spPr>
          <a:xfrm>
            <a:off x="-36513" y="-42863"/>
            <a:ext cx="7626351" cy="890588"/>
          </a:xfrm>
        </p:spPr>
        <p:txBody>
          <a:bodyPr/>
          <a:lstStyle/>
          <a:p>
            <a:r>
              <a:rPr lang="en-US" altLang="en-US" b="1"/>
              <a:t>Địa chỉ lớp A</a:t>
            </a:r>
          </a:p>
        </p:txBody>
      </p:sp>
      <p:grpSp>
        <p:nvGrpSpPr>
          <p:cNvPr id="445444" name="Group 3">
            <a:extLst>
              <a:ext uri="{FF2B5EF4-FFF2-40B4-BE49-F238E27FC236}">
                <a16:creationId xmlns:a16="http://schemas.microsoft.com/office/drawing/2014/main" id="{503E742F-4159-4D14-B51A-568BDD4D6DC1}"/>
              </a:ext>
            </a:extLst>
          </p:cNvPr>
          <p:cNvGrpSpPr>
            <a:grpSpLocks/>
          </p:cNvGrpSpPr>
          <p:nvPr/>
        </p:nvGrpSpPr>
        <p:grpSpPr bwMode="auto">
          <a:xfrm>
            <a:off x="1524000" y="1676400"/>
            <a:ext cx="5791200" cy="466725"/>
            <a:chOff x="1824" y="1488"/>
            <a:chExt cx="3648" cy="294"/>
          </a:xfrm>
        </p:grpSpPr>
        <p:sp>
          <p:nvSpPr>
            <p:cNvPr id="445460" name="Text Box 4">
              <a:extLst>
                <a:ext uri="{FF2B5EF4-FFF2-40B4-BE49-F238E27FC236}">
                  <a16:creationId xmlns:a16="http://schemas.microsoft.com/office/drawing/2014/main" id="{3A3F1091-CC96-4ABA-8EC9-366A415EA14D}"/>
                </a:ext>
              </a:extLst>
            </p:cNvPr>
            <p:cNvSpPr txBox="1">
              <a:spLocks noChangeArrowheads="1"/>
            </p:cNvSpPr>
            <p:nvPr/>
          </p:nvSpPr>
          <p:spPr bwMode="auto">
            <a:xfrm>
              <a:off x="1824" y="1488"/>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45461" name="Text Box 5">
              <a:extLst>
                <a:ext uri="{FF2B5EF4-FFF2-40B4-BE49-F238E27FC236}">
                  <a16:creationId xmlns:a16="http://schemas.microsoft.com/office/drawing/2014/main" id="{8FAB9C27-F806-4A4A-8AF6-7712C2A7BFBC}"/>
                </a:ext>
              </a:extLst>
            </p:cNvPr>
            <p:cNvSpPr txBox="1">
              <a:spLocks noChangeArrowheads="1"/>
            </p:cNvSpPr>
            <p:nvPr/>
          </p:nvSpPr>
          <p:spPr bwMode="auto">
            <a:xfrm>
              <a:off x="2736" y="1488"/>
              <a:ext cx="912" cy="294"/>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45462" name="Text Box 6">
              <a:extLst>
                <a:ext uri="{FF2B5EF4-FFF2-40B4-BE49-F238E27FC236}">
                  <a16:creationId xmlns:a16="http://schemas.microsoft.com/office/drawing/2014/main" id="{B8FFF99A-3596-4070-86AD-C5E2BB3697C5}"/>
                </a:ext>
              </a:extLst>
            </p:cNvPr>
            <p:cNvSpPr txBox="1">
              <a:spLocks noChangeArrowheads="1"/>
            </p:cNvSpPr>
            <p:nvPr/>
          </p:nvSpPr>
          <p:spPr bwMode="auto">
            <a:xfrm>
              <a:off x="3648" y="1488"/>
              <a:ext cx="912" cy="294"/>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45463" name="Text Box 7">
              <a:extLst>
                <a:ext uri="{FF2B5EF4-FFF2-40B4-BE49-F238E27FC236}">
                  <a16:creationId xmlns:a16="http://schemas.microsoft.com/office/drawing/2014/main" id="{171A46B5-8F9F-4A30-A376-ED063D6A5022}"/>
                </a:ext>
              </a:extLst>
            </p:cNvPr>
            <p:cNvSpPr txBox="1">
              <a:spLocks noChangeArrowheads="1"/>
            </p:cNvSpPr>
            <p:nvPr/>
          </p:nvSpPr>
          <p:spPr bwMode="auto">
            <a:xfrm>
              <a:off x="4560" y="1488"/>
              <a:ext cx="912" cy="294"/>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grpSp>
      <p:sp>
        <p:nvSpPr>
          <p:cNvPr id="445445" name="Text Box 8">
            <a:extLst>
              <a:ext uri="{FF2B5EF4-FFF2-40B4-BE49-F238E27FC236}">
                <a16:creationId xmlns:a16="http://schemas.microsoft.com/office/drawing/2014/main" id="{BCB0A1D0-70D5-4F07-BBB5-78D9A8B3CEF9}"/>
              </a:ext>
            </a:extLst>
          </p:cNvPr>
          <p:cNvSpPr txBox="1">
            <a:spLocks noChangeArrowheads="1"/>
          </p:cNvSpPr>
          <p:nvPr/>
        </p:nvSpPr>
        <p:spPr bwMode="auto">
          <a:xfrm>
            <a:off x="1524000" y="1066800"/>
            <a:ext cx="7126288"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Giá trị octet đầu tiên: 0 – 127, bắt đầu với bit 0</a:t>
            </a:r>
          </a:p>
        </p:txBody>
      </p:sp>
      <p:sp>
        <p:nvSpPr>
          <p:cNvPr id="445446" name="Line 9">
            <a:extLst>
              <a:ext uri="{FF2B5EF4-FFF2-40B4-BE49-F238E27FC236}">
                <a16:creationId xmlns:a16="http://schemas.microsoft.com/office/drawing/2014/main" id="{CD674A60-A2E9-405E-9EBE-8F6DA3F05B81}"/>
              </a:ext>
            </a:extLst>
          </p:cNvPr>
          <p:cNvSpPr>
            <a:spLocks noChangeShapeType="1"/>
          </p:cNvSpPr>
          <p:nvPr/>
        </p:nvSpPr>
        <p:spPr bwMode="auto">
          <a:xfrm flipV="1">
            <a:off x="2209800" y="2219325"/>
            <a:ext cx="0" cy="1752600"/>
          </a:xfrm>
          <a:prstGeom prst="line">
            <a:avLst/>
          </a:prstGeom>
          <a:noFill/>
          <a:ln w="336550">
            <a:solidFill>
              <a:srgbClr val="FFCC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5447" name="Text Box 10">
            <a:extLst>
              <a:ext uri="{FF2B5EF4-FFF2-40B4-BE49-F238E27FC236}">
                <a16:creationId xmlns:a16="http://schemas.microsoft.com/office/drawing/2014/main" id="{485CB7D6-8237-4B42-873D-34A930021DBB}"/>
              </a:ext>
            </a:extLst>
          </p:cNvPr>
          <p:cNvSpPr txBox="1">
            <a:spLocks noChangeArrowheads="1"/>
          </p:cNvSpPr>
          <p:nvPr/>
        </p:nvSpPr>
        <p:spPr bwMode="auto">
          <a:xfrm>
            <a:off x="1143000" y="3286125"/>
            <a:ext cx="2133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Số trong khoảng 0 - 127</a:t>
            </a:r>
            <a:endParaRPr lang="en-US" altLang="en-US" sz="2400">
              <a:latin typeface="Arial" panose="020B0604020202020204" pitchFamily="34" charset="0"/>
            </a:endParaRPr>
          </a:p>
        </p:txBody>
      </p:sp>
      <p:grpSp>
        <p:nvGrpSpPr>
          <p:cNvPr id="445448" name="Group 11">
            <a:extLst>
              <a:ext uri="{FF2B5EF4-FFF2-40B4-BE49-F238E27FC236}">
                <a16:creationId xmlns:a16="http://schemas.microsoft.com/office/drawing/2014/main" id="{442F4C6D-B06D-4ED3-BB36-A7A5C4805916}"/>
              </a:ext>
            </a:extLst>
          </p:cNvPr>
          <p:cNvGrpSpPr>
            <a:grpSpLocks/>
          </p:cNvGrpSpPr>
          <p:nvPr/>
        </p:nvGrpSpPr>
        <p:grpSpPr bwMode="auto">
          <a:xfrm>
            <a:off x="2971800" y="2143125"/>
            <a:ext cx="1447800" cy="854075"/>
            <a:chOff x="1440" y="1776"/>
            <a:chExt cx="912" cy="538"/>
          </a:xfrm>
        </p:grpSpPr>
        <p:sp>
          <p:nvSpPr>
            <p:cNvPr id="445458" name="AutoShape 12">
              <a:extLst>
                <a:ext uri="{FF2B5EF4-FFF2-40B4-BE49-F238E27FC236}">
                  <a16:creationId xmlns:a16="http://schemas.microsoft.com/office/drawing/2014/main" id="{DBA2EEF9-7995-46FF-B3E4-C0B5D7CA1364}"/>
                </a:ext>
              </a:extLst>
            </p:cNvPr>
            <p:cNvSpPr>
              <a:spLocks/>
            </p:cNvSpPr>
            <p:nvPr/>
          </p:nvSpPr>
          <p:spPr bwMode="auto">
            <a:xfrm rot="5400000">
              <a:off x="1752" y="1464"/>
              <a:ext cx="288" cy="912"/>
            </a:xfrm>
            <a:prstGeom prst="rightBrace">
              <a:avLst>
                <a:gd name="adj1" fmla="val 26389"/>
                <a:gd name="adj2" fmla="val 54056"/>
              </a:avLst>
            </a:pr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45459" name="Text Box 13">
              <a:extLst>
                <a:ext uri="{FF2B5EF4-FFF2-40B4-BE49-F238E27FC236}">
                  <a16:creationId xmlns:a16="http://schemas.microsoft.com/office/drawing/2014/main" id="{8095C5E5-7169-4640-B6DB-B50C4DDDA43F}"/>
                </a:ext>
              </a:extLst>
            </p:cNvPr>
            <p:cNvSpPr txBox="1">
              <a:spLocks noChangeArrowheads="1"/>
            </p:cNvSpPr>
            <p:nvPr/>
          </p:nvSpPr>
          <p:spPr bwMode="auto">
            <a:xfrm>
              <a:off x="1488" y="2064"/>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8 bits</a:t>
              </a:r>
              <a:endParaRPr lang="en-US" altLang="en-US" sz="2400">
                <a:latin typeface="Arial" panose="020B0604020202020204" pitchFamily="34" charset="0"/>
              </a:endParaRPr>
            </a:p>
          </p:txBody>
        </p:sp>
      </p:grpSp>
      <p:grpSp>
        <p:nvGrpSpPr>
          <p:cNvPr id="445449" name="Group 14">
            <a:extLst>
              <a:ext uri="{FF2B5EF4-FFF2-40B4-BE49-F238E27FC236}">
                <a16:creationId xmlns:a16="http://schemas.microsoft.com/office/drawing/2014/main" id="{C56A8D96-04B8-4BC8-A21D-DD23142816AD}"/>
              </a:ext>
            </a:extLst>
          </p:cNvPr>
          <p:cNvGrpSpPr>
            <a:grpSpLocks/>
          </p:cNvGrpSpPr>
          <p:nvPr/>
        </p:nvGrpSpPr>
        <p:grpSpPr bwMode="auto">
          <a:xfrm>
            <a:off x="4419600" y="2143125"/>
            <a:ext cx="1447800" cy="854075"/>
            <a:chOff x="1440" y="1776"/>
            <a:chExt cx="912" cy="538"/>
          </a:xfrm>
        </p:grpSpPr>
        <p:sp>
          <p:nvSpPr>
            <p:cNvPr id="445456" name="AutoShape 15">
              <a:extLst>
                <a:ext uri="{FF2B5EF4-FFF2-40B4-BE49-F238E27FC236}">
                  <a16:creationId xmlns:a16="http://schemas.microsoft.com/office/drawing/2014/main" id="{6D8E7E31-1221-4284-A2FC-2A0BAC2BB8D0}"/>
                </a:ext>
              </a:extLst>
            </p:cNvPr>
            <p:cNvSpPr>
              <a:spLocks/>
            </p:cNvSpPr>
            <p:nvPr/>
          </p:nvSpPr>
          <p:spPr bwMode="auto">
            <a:xfrm rot="5400000">
              <a:off x="1752" y="1464"/>
              <a:ext cx="288" cy="912"/>
            </a:xfrm>
            <a:prstGeom prst="rightBrace">
              <a:avLst>
                <a:gd name="adj1" fmla="val 26389"/>
                <a:gd name="adj2" fmla="val 54056"/>
              </a:avLst>
            </a:pr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45457" name="Text Box 16">
              <a:extLst>
                <a:ext uri="{FF2B5EF4-FFF2-40B4-BE49-F238E27FC236}">
                  <a16:creationId xmlns:a16="http://schemas.microsoft.com/office/drawing/2014/main" id="{A109139D-D2E5-49E4-B478-A50545DB875B}"/>
                </a:ext>
              </a:extLst>
            </p:cNvPr>
            <p:cNvSpPr txBox="1">
              <a:spLocks noChangeArrowheads="1"/>
            </p:cNvSpPr>
            <p:nvPr/>
          </p:nvSpPr>
          <p:spPr bwMode="auto">
            <a:xfrm>
              <a:off x="1488" y="2064"/>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8 bits</a:t>
              </a:r>
              <a:endParaRPr lang="en-US" altLang="en-US" sz="2400">
                <a:latin typeface="Arial" panose="020B0604020202020204" pitchFamily="34" charset="0"/>
              </a:endParaRPr>
            </a:p>
          </p:txBody>
        </p:sp>
      </p:grpSp>
      <p:grpSp>
        <p:nvGrpSpPr>
          <p:cNvPr id="445450" name="Group 17">
            <a:extLst>
              <a:ext uri="{FF2B5EF4-FFF2-40B4-BE49-F238E27FC236}">
                <a16:creationId xmlns:a16="http://schemas.microsoft.com/office/drawing/2014/main" id="{921A5F92-17EA-4166-8A9B-F5D7F036C087}"/>
              </a:ext>
            </a:extLst>
          </p:cNvPr>
          <p:cNvGrpSpPr>
            <a:grpSpLocks/>
          </p:cNvGrpSpPr>
          <p:nvPr/>
        </p:nvGrpSpPr>
        <p:grpSpPr bwMode="auto">
          <a:xfrm>
            <a:off x="5867400" y="2143125"/>
            <a:ext cx="1447800" cy="854075"/>
            <a:chOff x="1440" y="1776"/>
            <a:chExt cx="912" cy="538"/>
          </a:xfrm>
        </p:grpSpPr>
        <p:sp>
          <p:nvSpPr>
            <p:cNvPr id="445454" name="AutoShape 18">
              <a:extLst>
                <a:ext uri="{FF2B5EF4-FFF2-40B4-BE49-F238E27FC236}">
                  <a16:creationId xmlns:a16="http://schemas.microsoft.com/office/drawing/2014/main" id="{8139716C-6DFA-4DCE-8039-A9B0BA2448A3}"/>
                </a:ext>
              </a:extLst>
            </p:cNvPr>
            <p:cNvSpPr>
              <a:spLocks/>
            </p:cNvSpPr>
            <p:nvPr/>
          </p:nvSpPr>
          <p:spPr bwMode="auto">
            <a:xfrm rot="5400000">
              <a:off x="1752" y="1464"/>
              <a:ext cx="288" cy="912"/>
            </a:xfrm>
            <a:prstGeom prst="rightBrace">
              <a:avLst>
                <a:gd name="adj1" fmla="val 26389"/>
                <a:gd name="adj2" fmla="val 54056"/>
              </a:avLst>
            </a:pr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45455" name="Text Box 19">
              <a:extLst>
                <a:ext uri="{FF2B5EF4-FFF2-40B4-BE49-F238E27FC236}">
                  <a16:creationId xmlns:a16="http://schemas.microsoft.com/office/drawing/2014/main" id="{D585971C-0325-47F6-BD8C-55A1E7F62B26}"/>
                </a:ext>
              </a:extLst>
            </p:cNvPr>
            <p:cNvSpPr txBox="1">
              <a:spLocks noChangeArrowheads="1"/>
            </p:cNvSpPr>
            <p:nvPr/>
          </p:nvSpPr>
          <p:spPr bwMode="auto">
            <a:xfrm>
              <a:off x="1488" y="2064"/>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8 bits</a:t>
              </a:r>
              <a:endParaRPr lang="en-US" altLang="en-US" sz="2400">
                <a:latin typeface="Arial" panose="020B0604020202020204" pitchFamily="34" charset="0"/>
              </a:endParaRPr>
            </a:p>
          </p:txBody>
        </p:sp>
      </p:grpSp>
      <p:sp>
        <p:nvSpPr>
          <p:cNvPr id="924692" name="Text Box 20">
            <a:extLst>
              <a:ext uri="{FF2B5EF4-FFF2-40B4-BE49-F238E27FC236}">
                <a16:creationId xmlns:a16="http://schemas.microsoft.com/office/drawing/2014/main" id="{D70B8412-06B7-40F6-A148-44250C0AC6DF}"/>
              </a:ext>
            </a:extLst>
          </p:cNvPr>
          <p:cNvSpPr txBox="1">
            <a:spLocks noChangeArrowheads="1"/>
          </p:cNvSpPr>
          <p:nvPr/>
        </p:nvSpPr>
        <p:spPr bwMode="auto">
          <a:xfrm>
            <a:off x="3733800" y="3048000"/>
            <a:ext cx="4800600" cy="119697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Với 24 bits dành cho địa chỉ trạm, có 2</a:t>
            </a:r>
            <a:r>
              <a:rPr lang="en-US" altLang="en-US" sz="2400" b="1" baseline="30000">
                <a:latin typeface="Arial" panose="020B0604020202020204" pitchFamily="34" charset="0"/>
              </a:rPr>
              <a:t>24</a:t>
            </a:r>
            <a:r>
              <a:rPr lang="en-US" altLang="en-US" sz="2400" b="1">
                <a:latin typeface="Arial" panose="020B0604020202020204" pitchFamily="34" charset="0"/>
              </a:rPr>
              <a:t> địa chỉ trạm khác nhau, hay 16,777,216 nodes!</a:t>
            </a:r>
            <a:endParaRPr lang="en-US" altLang="en-US" sz="2400">
              <a:latin typeface="Arial" panose="020B0604020202020204" pitchFamily="34" charset="0"/>
            </a:endParaRPr>
          </a:p>
        </p:txBody>
      </p:sp>
      <p:sp>
        <p:nvSpPr>
          <p:cNvPr id="445452" name="Rectangle 21">
            <a:extLst>
              <a:ext uri="{FF2B5EF4-FFF2-40B4-BE49-F238E27FC236}">
                <a16:creationId xmlns:a16="http://schemas.microsoft.com/office/drawing/2014/main" id="{4F08F87D-C585-4066-A7E1-CE9F7F9B5A0A}"/>
              </a:ext>
            </a:extLst>
          </p:cNvPr>
          <p:cNvSpPr>
            <a:spLocks noGrp="1" noChangeArrowheads="1"/>
          </p:cNvSpPr>
          <p:nvPr>
            <p:ph type="body" idx="1"/>
          </p:nvPr>
        </p:nvSpPr>
        <p:spPr>
          <a:xfrm>
            <a:off x="304800" y="4267200"/>
            <a:ext cx="8458200" cy="2362200"/>
          </a:xfrm>
          <a:noFill/>
        </p:spPr>
        <p:txBody>
          <a:bodyPr/>
          <a:lstStyle/>
          <a:p>
            <a:pPr>
              <a:lnSpc>
                <a:spcPct val="90000"/>
              </a:lnSpc>
            </a:pPr>
            <a:r>
              <a:rPr lang="en-US" altLang="en-US" sz="1600"/>
              <a:t>Có 126 địa chỉ mạng thuộc lớp A.</a:t>
            </a:r>
          </a:p>
          <a:p>
            <a:pPr lvl="1">
              <a:lnSpc>
                <a:spcPct val="90000"/>
              </a:lnSpc>
            </a:pPr>
            <a:r>
              <a:rPr lang="en-US" altLang="en-US" sz="1600">
                <a:solidFill>
                  <a:schemeClr val="accent2"/>
                </a:solidFill>
              </a:rPr>
              <a:t>0 và 127 có ý nghĩa đặc biệt và không được sử dụng để cấp phát.</a:t>
            </a:r>
            <a:endParaRPr lang="en-US" altLang="en-US" sz="1600"/>
          </a:p>
          <a:p>
            <a:pPr>
              <a:lnSpc>
                <a:spcPct val="90000"/>
              </a:lnSpc>
            </a:pPr>
            <a:r>
              <a:rPr lang="en-US" altLang="en-US" sz="1600"/>
              <a:t>16,777,214 địa chỉ trạm/mạng, một địa chỉ chỉ địa chỉ mạng và một địa chỉ quảng bá cho tất cả các trạm trên mạng.</a:t>
            </a:r>
          </a:p>
          <a:p>
            <a:pPr>
              <a:lnSpc>
                <a:spcPct val="90000"/>
              </a:lnSpc>
            </a:pPr>
            <a:r>
              <a:rPr lang="en-US" altLang="en-US" sz="1600"/>
              <a:t>Chỉ những tổ chức lớn như quân đội, cơ quan chính phủ , các trường đại học lớn và những tập đoàn lớn mới có địa chỉ lớp A (đang nói đến Mỹ!).</a:t>
            </a:r>
          </a:p>
          <a:p>
            <a:pPr>
              <a:lnSpc>
                <a:spcPct val="90000"/>
              </a:lnSpc>
            </a:pPr>
            <a:r>
              <a:rPr lang="en-US" altLang="en-US" sz="1600"/>
              <a:t>Ví dụ như ISPs có địa chỉ 24.0.0.0 và 63.0.0.0</a:t>
            </a:r>
          </a:p>
          <a:p>
            <a:pPr>
              <a:lnSpc>
                <a:spcPct val="90000"/>
              </a:lnSpc>
            </a:pPr>
            <a:r>
              <a:rPr lang="en-US" altLang="en-US" sz="1600"/>
              <a:t>Địa chỉ lớp A chiếm tới 2,147,483,648 địa chỉ IPv4.</a:t>
            </a:r>
          </a:p>
          <a:p>
            <a:pPr>
              <a:lnSpc>
                <a:spcPct val="90000"/>
              </a:lnSpc>
            </a:pPr>
            <a:r>
              <a:rPr lang="en-US" altLang="en-US" sz="1600"/>
              <a:t>Bằng 50 % không gian địa chỉ đơn hướng, </a:t>
            </a:r>
            <a:r>
              <a:rPr lang="en-US" altLang="en-US" sz="1600" b="1" i="1"/>
              <a:t>nếu</a:t>
            </a:r>
            <a:r>
              <a:rPr lang="en-US" altLang="en-US" sz="1600"/>
              <a:t> địa chỉ phân lớp vẫn đang được sử dụng trên Internet!</a:t>
            </a:r>
          </a:p>
        </p:txBody>
      </p:sp>
      <p:sp>
        <p:nvSpPr>
          <p:cNvPr id="445453" name="Text Box 22">
            <a:extLst>
              <a:ext uri="{FF2B5EF4-FFF2-40B4-BE49-F238E27FC236}">
                <a16:creationId xmlns:a16="http://schemas.microsoft.com/office/drawing/2014/main" id="{C658247E-834F-4F23-91D1-AC5E0D646073}"/>
              </a:ext>
            </a:extLst>
          </p:cNvPr>
          <p:cNvSpPr txBox="1">
            <a:spLocks noChangeArrowheads="1"/>
          </p:cNvSpPr>
          <p:nvPr/>
        </p:nvSpPr>
        <p:spPr bwMode="auto">
          <a:xfrm>
            <a:off x="4186238" y="304800"/>
            <a:ext cx="4922837"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Mặt nạ mặc định: 255.0.0.0 (/8)</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24692"/>
                                        </p:tgtEl>
                                        <p:attrNameLst>
                                          <p:attrName>style.visibility</p:attrName>
                                        </p:attrNameLst>
                                      </p:cBhvr>
                                      <p:to>
                                        <p:strVal val="visible"/>
                                      </p:to>
                                    </p:set>
                                    <p:animEffect transition="in" filter="dissolve">
                                      <p:cBhvr>
                                        <p:cTn id="7" dur="500"/>
                                        <p:tgtEl>
                                          <p:spTgt spid="924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692"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Slide Number Placeholder 5">
            <a:extLst>
              <a:ext uri="{FF2B5EF4-FFF2-40B4-BE49-F238E27FC236}">
                <a16:creationId xmlns:a16="http://schemas.microsoft.com/office/drawing/2014/main" id="{308B7A34-A3CC-4830-A226-86D3DDC43E9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D13EE494-84D0-46E9-92D1-3F6D8F0C24B3}" type="slidenum">
              <a:rPr lang="en-US" altLang="en-US" sz="1400" smtClean="0"/>
              <a:pPr>
                <a:spcBef>
                  <a:spcPct val="0"/>
                </a:spcBef>
                <a:buClrTx/>
                <a:buSzTx/>
                <a:buFontTx/>
                <a:buNone/>
              </a:pPr>
              <a:t>36</a:t>
            </a:fld>
            <a:endParaRPr lang="en-US" altLang="en-US" sz="1400"/>
          </a:p>
        </p:txBody>
      </p:sp>
      <p:sp>
        <p:nvSpPr>
          <p:cNvPr id="447491" name="Rectangle 2">
            <a:extLst>
              <a:ext uri="{FF2B5EF4-FFF2-40B4-BE49-F238E27FC236}">
                <a16:creationId xmlns:a16="http://schemas.microsoft.com/office/drawing/2014/main" id="{22CB58E5-6097-475B-A8D6-C1AA035BA0FE}"/>
              </a:ext>
            </a:extLst>
          </p:cNvPr>
          <p:cNvSpPr>
            <a:spLocks noGrp="1" noChangeArrowheads="1"/>
          </p:cNvSpPr>
          <p:nvPr>
            <p:ph type="title"/>
          </p:nvPr>
        </p:nvSpPr>
        <p:spPr>
          <a:xfrm>
            <a:off x="0" y="0"/>
            <a:ext cx="5391150" cy="609600"/>
          </a:xfrm>
        </p:spPr>
        <p:txBody>
          <a:bodyPr/>
          <a:lstStyle/>
          <a:p>
            <a:r>
              <a:rPr lang="en-US" altLang="en-US" b="1"/>
              <a:t>Địa chỉ lớp B</a:t>
            </a:r>
          </a:p>
        </p:txBody>
      </p:sp>
      <p:sp>
        <p:nvSpPr>
          <p:cNvPr id="447492" name="Text Box 3">
            <a:extLst>
              <a:ext uri="{FF2B5EF4-FFF2-40B4-BE49-F238E27FC236}">
                <a16:creationId xmlns:a16="http://schemas.microsoft.com/office/drawing/2014/main" id="{96BE3BA6-F411-4479-AAD1-3B34CDDED5C1}"/>
              </a:ext>
            </a:extLst>
          </p:cNvPr>
          <p:cNvSpPr txBox="1">
            <a:spLocks noChangeArrowheads="1"/>
          </p:cNvSpPr>
          <p:nvPr/>
        </p:nvSpPr>
        <p:spPr bwMode="auto">
          <a:xfrm>
            <a:off x="1219200" y="190500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47493" name="Text Box 4">
            <a:extLst>
              <a:ext uri="{FF2B5EF4-FFF2-40B4-BE49-F238E27FC236}">
                <a16:creationId xmlns:a16="http://schemas.microsoft.com/office/drawing/2014/main" id="{22C1AC84-F7DC-4517-9C5E-21DE7558ACCE}"/>
              </a:ext>
            </a:extLst>
          </p:cNvPr>
          <p:cNvSpPr txBox="1">
            <a:spLocks noChangeArrowheads="1"/>
          </p:cNvSpPr>
          <p:nvPr/>
        </p:nvSpPr>
        <p:spPr bwMode="auto">
          <a:xfrm>
            <a:off x="2667000" y="190500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Network</a:t>
            </a:r>
          </a:p>
        </p:txBody>
      </p:sp>
      <p:sp>
        <p:nvSpPr>
          <p:cNvPr id="447494" name="Text Box 5">
            <a:extLst>
              <a:ext uri="{FF2B5EF4-FFF2-40B4-BE49-F238E27FC236}">
                <a16:creationId xmlns:a16="http://schemas.microsoft.com/office/drawing/2014/main" id="{202E3AA9-C6B7-4044-93E9-8373916986CE}"/>
              </a:ext>
            </a:extLst>
          </p:cNvPr>
          <p:cNvSpPr txBox="1">
            <a:spLocks noChangeArrowheads="1"/>
          </p:cNvSpPr>
          <p:nvPr/>
        </p:nvSpPr>
        <p:spPr bwMode="auto">
          <a:xfrm>
            <a:off x="4114800" y="1905000"/>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47495" name="Text Box 6">
            <a:extLst>
              <a:ext uri="{FF2B5EF4-FFF2-40B4-BE49-F238E27FC236}">
                <a16:creationId xmlns:a16="http://schemas.microsoft.com/office/drawing/2014/main" id="{A170EF0E-E5C4-4A5D-8A18-C127686E3AC0}"/>
              </a:ext>
            </a:extLst>
          </p:cNvPr>
          <p:cNvSpPr txBox="1">
            <a:spLocks noChangeArrowheads="1"/>
          </p:cNvSpPr>
          <p:nvPr/>
        </p:nvSpPr>
        <p:spPr bwMode="auto">
          <a:xfrm>
            <a:off x="5562600" y="1905000"/>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47496" name="Text Box 7">
            <a:extLst>
              <a:ext uri="{FF2B5EF4-FFF2-40B4-BE49-F238E27FC236}">
                <a16:creationId xmlns:a16="http://schemas.microsoft.com/office/drawing/2014/main" id="{B811F3A2-00F9-416E-8544-CFFC87697028}"/>
              </a:ext>
            </a:extLst>
          </p:cNvPr>
          <p:cNvSpPr txBox="1">
            <a:spLocks noChangeArrowheads="1"/>
          </p:cNvSpPr>
          <p:nvPr/>
        </p:nvSpPr>
        <p:spPr bwMode="auto">
          <a:xfrm>
            <a:off x="409575" y="1295400"/>
            <a:ext cx="8488363"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Giá trị octet đầu tiên: 128 – 191, bắt đầu với các bits 10</a:t>
            </a:r>
          </a:p>
        </p:txBody>
      </p:sp>
      <p:sp>
        <p:nvSpPr>
          <p:cNvPr id="447497" name="Line 8">
            <a:extLst>
              <a:ext uri="{FF2B5EF4-FFF2-40B4-BE49-F238E27FC236}">
                <a16:creationId xmlns:a16="http://schemas.microsoft.com/office/drawing/2014/main" id="{47838E98-FB39-4C03-978D-E18594EFAB56}"/>
              </a:ext>
            </a:extLst>
          </p:cNvPr>
          <p:cNvSpPr>
            <a:spLocks noChangeShapeType="1"/>
          </p:cNvSpPr>
          <p:nvPr/>
        </p:nvSpPr>
        <p:spPr bwMode="auto">
          <a:xfrm flipV="1">
            <a:off x="1905000" y="2447925"/>
            <a:ext cx="0" cy="1752600"/>
          </a:xfrm>
          <a:prstGeom prst="line">
            <a:avLst/>
          </a:prstGeom>
          <a:noFill/>
          <a:ln w="336550">
            <a:solidFill>
              <a:srgbClr val="FFCC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7498" name="Text Box 9">
            <a:extLst>
              <a:ext uri="{FF2B5EF4-FFF2-40B4-BE49-F238E27FC236}">
                <a16:creationId xmlns:a16="http://schemas.microsoft.com/office/drawing/2014/main" id="{915118BD-958F-409C-BE31-1742F78CC975}"/>
              </a:ext>
            </a:extLst>
          </p:cNvPr>
          <p:cNvSpPr txBox="1">
            <a:spLocks noChangeArrowheads="1"/>
          </p:cNvSpPr>
          <p:nvPr/>
        </p:nvSpPr>
        <p:spPr bwMode="auto">
          <a:xfrm>
            <a:off x="1143000" y="3514725"/>
            <a:ext cx="152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Số trong khoảng 128 - 191</a:t>
            </a:r>
            <a:endParaRPr lang="en-US" altLang="en-US" sz="2400">
              <a:latin typeface="Arial" panose="020B0604020202020204" pitchFamily="34" charset="0"/>
            </a:endParaRPr>
          </a:p>
        </p:txBody>
      </p:sp>
      <p:grpSp>
        <p:nvGrpSpPr>
          <p:cNvPr id="447499" name="Group 10">
            <a:extLst>
              <a:ext uri="{FF2B5EF4-FFF2-40B4-BE49-F238E27FC236}">
                <a16:creationId xmlns:a16="http://schemas.microsoft.com/office/drawing/2014/main" id="{1BEC6677-15E4-4D03-9C76-D7C51BBC6480}"/>
              </a:ext>
            </a:extLst>
          </p:cNvPr>
          <p:cNvGrpSpPr>
            <a:grpSpLocks/>
          </p:cNvGrpSpPr>
          <p:nvPr/>
        </p:nvGrpSpPr>
        <p:grpSpPr bwMode="auto">
          <a:xfrm>
            <a:off x="4114800" y="2371725"/>
            <a:ext cx="1447800" cy="854075"/>
            <a:chOff x="1440" y="1776"/>
            <a:chExt cx="912" cy="538"/>
          </a:xfrm>
        </p:grpSpPr>
        <p:sp>
          <p:nvSpPr>
            <p:cNvPr id="447506" name="AutoShape 11">
              <a:extLst>
                <a:ext uri="{FF2B5EF4-FFF2-40B4-BE49-F238E27FC236}">
                  <a16:creationId xmlns:a16="http://schemas.microsoft.com/office/drawing/2014/main" id="{4B94149F-DECA-4C16-9CB7-3AABB57544D2}"/>
                </a:ext>
              </a:extLst>
            </p:cNvPr>
            <p:cNvSpPr>
              <a:spLocks/>
            </p:cNvSpPr>
            <p:nvPr/>
          </p:nvSpPr>
          <p:spPr bwMode="auto">
            <a:xfrm rot="5400000">
              <a:off x="1752" y="1464"/>
              <a:ext cx="288" cy="912"/>
            </a:xfrm>
            <a:prstGeom prst="rightBrace">
              <a:avLst>
                <a:gd name="adj1" fmla="val 26389"/>
                <a:gd name="adj2" fmla="val 54056"/>
              </a:avLst>
            </a:pr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47507" name="Text Box 12">
              <a:extLst>
                <a:ext uri="{FF2B5EF4-FFF2-40B4-BE49-F238E27FC236}">
                  <a16:creationId xmlns:a16="http://schemas.microsoft.com/office/drawing/2014/main" id="{E4DD01FF-1195-4704-BCE4-08B7D1016329}"/>
                </a:ext>
              </a:extLst>
            </p:cNvPr>
            <p:cNvSpPr txBox="1">
              <a:spLocks noChangeArrowheads="1"/>
            </p:cNvSpPr>
            <p:nvPr/>
          </p:nvSpPr>
          <p:spPr bwMode="auto">
            <a:xfrm>
              <a:off x="1488" y="2064"/>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8 bits</a:t>
              </a:r>
              <a:endParaRPr lang="en-US" altLang="en-US" sz="2400">
                <a:latin typeface="Arial" panose="020B0604020202020204" pitchFamily="34" charset="0"/>
              </a:endParaRPr>
            </a:p>
          </p:txBody>
        </p:sp>
      </p:grpSp>
      <p:grpSp>
        <p:nvGrpSpPr>
          <p:cNvPr id="447500" name="Group 13">
            <a:extLst>
              <a:ext uri="{FF2B5EF4-FFF2-40B4-BE49-F238E27FC236}">
                <a16:creationId xmlns:a16="http://schemas.microsoft.com/office/drawing/2014/main" id="{E98F550A-1742-463C-A1E7-B9168EA5B993}"/>
              </a:ext>
            </a:extLst>
          </p:cNvPr>
          <p:cNvGrpSpPr>
            <a:grpSpLocks/>
          </p:cNvGrpSpPr>
          <p:nvPr/>
        </p:nvGrpSpPr>
        <p:grpSpPr bwMode="auto">
          <a:xfrm>
            <a:off x="5562600" y="2371725"/>
            <a:ext cx="1447800" cy="854075"/>
            <a:chOff x="1440" y="1776"/>
            <a:chExt cx="912" cy="538"/>
          </a:xfrm>
        </p:grpSpPr>
        <p:sp>
          <p:nvSpPr>
            <p:cNvPr id="447504" name="AutoShape 14">
              <a:extLst>
                <a:ext uri="{FF2B5EF4-FFF2-40B4-BE49-F238E27FC236}">
                  <a16:creationId xmlns:a16="http://schemas.microsoft.com/office/drawing/2014/main" id="{C8F113AD-BC7B-424E-9256-CE252B8ADC7E}"/>
                </a:ext>
              </a:extLst>
            </p:cNvPr>
            <p:cNvSpPr>
              <a:spLocks/>
            </p:cNvSpPr>
            <p:nvPr/>
          </p:nvSpPr>
          <p:spPr bwMode="auto">
            <a:xfrm rot="5400000">
              <a:off x="1752" y="1464"/>
              <a:ext cx="288" cy="912"/>
            </a:xfrm>
            <a:prstGeom prst="rightBrace">
              <a:avLst>
                <a:gd name="adj1" fmla="val 26389"/>
                <a:gd name="adj2" fmla="val 54056"/>
              </a:avLst>
            </a:pr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47505" name="Text Box 15">
              <a:extLst>
                <a:ext uri="{FF2B5EF4-FFF2-40B4-BE49-F238E27FC236}">
                  <a16:creationId xmlns:a16="http://schemas.microsoft.com/office/drawing/2014/main" id="{898AF86E-4DD7-4E9E-B517-7E6853CAE21B}"/>
                </a:ext>
              </a:extLst>
            </p:cNvPr>
            <p:cNvSpPr txBox="1">
              <a:spLocks noChangeArrowheads="1"/>
            </p:cNvSpPr>
            <p:nvPr/>
          </p:nvSpPr>
          <p:spPr bwMode="auto">
            <a:xfrm>
              <a:off x="1488" y="2064"/>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8 bits</a:t>
              </a:r>
              <a:endParaRPr lang="en-US" altLang="en-US" sz="2400">
                <a:latin typeface="Arial" panose="020B0604020202020204" pitchFamily="34" charset="0"/>
              </a:endParaRPr>
            </a:p>
          </p:txBody>
        </p:sp>
      </p:grpSp>
      <p:sp>
        <p:nvSpPr>
          <p:cNvPr id="926736" name="Text Box 16">
            <a:extLst>
              <a:ext uri="{FF2B5EF4-FFF2-40B4-BE49-F238E27FC236}">
                <a16:creationId xmlns:a16="http://schemas.microsoft.com/office/drawing/2014/main" id="{ACA2A48B-5104-4577-A9EE-488B750623B6}"/>
              </a:ext>
            </a:extLst>
          </p:cNvPr>
          <p:cNvSpPr txBox="1">
            <a:spLocks noChangeArrowheads="1"/>
          </p:cNvSpPr>
          <p:nvPr/>
        </p:nvSpPr>
        <p:spPr bwMode="auto">
          <a:xfrm>
            <a:off x="3429000" y="3276600"/>
            <a:ext cx="4800600" cy="119697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Với 16 bits dành cho địa chỉ trạm, có 2</a:t>
            </a:r>
            <a:r>
              <a:rPr lang="en-US" altLang="en-US" sz="2400" b="1" baseline="30000">
                <a:latin typeface="Arial" panose="020B0604020202020204" pitchFamily="34" charset="0"/>
              </a:rPr>
              <a:t>16</a:t>
            </a:r>
            <a:r>
              <a:rPr lang="en-US" altLang="en-US" sz="2400" b="1">
                <a:latin typeface="Arial" panose="020B0604020202020204" pitchFamily="34" charset="0"/>
              </a:rPr>
              <a:t> địa chỉ trạm khác nhau, hay 65,536 nodes!</a:t>
            </a:r>
          </a:p>
        </p:txBody>
      </p:sp>
      <p:sp>
        <p:nvSpPr>
          <p:cNvPr id="447502" name="Rectangle 17">
            <a:extLst>
              <a:ext uri="{FF2B5EF4-FFF2-40B4-BE49-F238E27FC236}">
                <a16:creationId xmlns:a16="http://schemas.microsoft.com/office/drawing/2014/main" id="{219A1630-7E18-49D1-9853-28F9D40305C0}"/>
              </a:ext>
            </a:extLst>
          </p:cNvPr>
          <p:cNvSpPr>
            <a:spLocks noGrp="1" noChangeArrowheads="1"/>
          </p:cNvSpPr>
          <p:nvPr>
            <p:ph type="body" idx="1"/>
          </p:nvPr>
        </p:nvSpPr>
        <p:spPr>
          <a:xfrm>
            <a:off x="0" y="4648200"/>
            <a:ext cx="9144000" cy="2209800"/>
          </a:xfrm>
          <a:noFill/>
        </p:spPr>
        <p:txBody>
          <a:bodyPr/>
          <a:lstStyle/>
          <a:p>
            <a:pPr>
              <a:lnSpc>
                <a:spcPct val="90000"/>
              </a:lnSpc>
            </a:pPr>
            <a:r>
              <a:rPr lang="en-US" altLang="en-US" sz="2100"/>
              <a:t>Có 16,384 (2</a:t>
            </a:r>
            <a:r>
              <a:rPr lang="en-US" altLang="en-US" sz="2100" baseline="30000"/>
              <a:t>14</a:t>
            </a:r>
            <a:r>
              <a:rPr lang="en-US" altLang="en-US" sz="2100"/>
              <a:t>) địa chỉ mạng thuộc lớp B.</a:t>
            </a:r>
          </a:p>
          <a:p>
            <a:pPr>
              <a:lnSpc>
                <a:spcPct val="90000"/>
              </a:lnSpc>
            </a:pPr>
            <a:r>
              <a:rPr lang="en-US" altLang="en-US" sz="2100"/>
              <a:t>Mỗi mạng có 65,534 địa chỉ trạm, </a:t>
            </a:r>
            <a:r>
              <a:rPr lang="en-US" altLang="en-US" sz="2000"/>
              <a:t>một địa chỉ chỉ địa chỉ mạng và một địa chỉ quảng bá cho tất cả các trạm trên mạng</a:t>
            </a:r>
            <a:r>
              <a:rPr lang="en-US" altLang="en-US" sz="2100"/>
              <a:t>.</a:t>
            </a:r>
          </a:p>
          <a:p>
            <a:pPr>
              <a:lnSpc>
                <a:spcPct val="90000"/>
              </a:lnSpc>
            </a:pPr>
            <a:r>
              <a:rPr lang="en-US" altLang="en-US" sz="2100"/>
              <a:t>Địa chỉ lớp B chiếm 25% không gian địa chỉ IPv4 đơn hướng.</a:t>
            </a:r>
          </a:p>
          <a:p>
            <a:pPr>
              <a:lnSpc>
                <a:spcPct val="90000"/>
              </a:lnSpc>
            </a:pPr>
            <a:r>
              <a:rPr lang="en-US" altLang="en-US" sz="2100"/>
              <a:t>Địa chỉ lớp B được cấp cho những tổ chức lớn như Cisco, các cơ quan chính phủ, trường học cấp vùng.</a:t>
            </a:r>
          </a:p>
        </p:txBody>
      </p:sp>
      <p:sp>
        <p:nvSpPr>
          <p:cNvPr id="447503" name="Text Box 18">
            <a:extLst>
              <a:ext uri="{FF2B5EF4-FFF2-40B4-BE49-F238E27FC236}">
                <a16:creationId xmlns:a16="http://schemas.microsoft.com/office/drawing/2014/main" id="{54832A04-DCB5-4DFB-A0BC-6AD3C03DE554}"/>
              </a:ext>
            </a:extLst>
          </p:cNvPr>
          <p:cNvSpPr txBox="1">
            <a:spLocks noChangeArrowheads="1"/>
          </p:cNvSpPr>
          <p:nvPr/>
        </p:nvSpPr>
        <p:spPr bwMode="auto">
          <a:xfrm>
            <a:off x="3530600" y="631825"/>
            <a:ext cx="52324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Mặt nạ mặc định: 255.255.0.0 (/16)</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26736"/>
                                        </p:tgtEl>
                                        <p:attrNameLst>
                                          <p:attrName>style.visibility</p:attrName>
                                        </p:attrNameLst>
                                      </p:cBhvr>
                                      <p:to>
                                        <p:strVal val="visible"/>
                                      </p:to>
                                    </p:set>
                                    <p:animEffect transition="in" filter="dissolve">
                                      <p:cBhvr>
                                        <p:cTn id="7" dur="500"/>
                                        <p:tgtEl>
                                          <p:spTgt spid="926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6736"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Slide Number Placeholder 5">
            <a:extLst>
              <a:ext uri="{FF2B5EF4-FFF2-40B4-BE49-F238E27FC236}">
                <a16:creationId xmlns:a16="http://schemas.microsoft.com/office/drawing/2014/main" id="{419B7A00-9939-40D4-AB33-CED44A70DCC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4B751CAA-79F6-473D-A265-C8D8F56F4411}" type="slidenum">
              <a:rPr lang="en-US" altLang="en-US" sz="1400" smtClean="0"/>
              <a:pPr>
                <a:spcBef>
                  <a:spcPct val="0"/>
                </a:spcBef>
                <a:buClrTx/>
                <a:buSzTx/>
                <a:buFontTx/>
                <a:buNone/>
              </a:pPr>
              <a:t>37</a:t>
            </a:fld>
            <a:endParaRPr lang="en-US" altLang="en-US" sz="1400"/>
          </a:p>
        </p:txBody>
      </p:sp>
      <p:sp>
        <p:nvSpPr>
          <p:cNvPr id="449539" name="Rectangle 2">
            <a:extLst>
              <a:ext uri="{FF2B5EF4-FFF2-40B4-BE49-F238E27FC236}">
                <a16:creationId xmlns:a16="http://schemas.microsoft.com/office/drawing/2014/main" id="{A8F7B755-D8CB-4B60-95F0-AE9859610979}"/>
              </a:ext>
            </a:extLst>
          </p:cNvPr>
          <p:cNvSpPr>
            <a:spLocks noGrp="1" noChangeArrowheads="1"/>
          </p:cNvSpPr>
          <p:nvPr>
            <p:ph type="title"/>
          </p:nvPr>
        </p:nvSpPr>
        <p:spPr>
          <a:xfrm>
            <a:off x="0" y="0"/>
            <a:ext cx="6383338" cy="890588"/>
          </a:xfrm>
        </p:spPr>
        <p:txBody>
          <a:bodyPr/>
          <a:lstStyle/>
          <a:p>
            <a:r>
              <a:rPr lang="en-US" altLang="en-US" b="1"/>
              <a:t>Địa chỉ lớp C</a:t>
            </a:r>
          </a:p>
        </p:txBody>
      </p:sp>
      <p:sp>
        <p:nvSpPr>
          <p:cNvPr id="449540" name="Text Box 3">
            <a:extLst>
              <a:ext uri="{FF2B5EF4-FFF2-40B4-BE49-F238E27FC236}">
                <a16:creationId xmlns:a16="http://schemas.microsoft.com/office/drawing/2014/main" id="{A9898FA0-3281-4C84-AD41-DC5295ECF356}"/>
              </a:ext>
            </a:extLst>
          </p:cNvPr>
          <p:cNvSpPr txBox="1">
            <a:spLocks noChangeArrowheads="1"/>
          </p:cNvSpPr>
          <p:nvPr/>
        </p:nvSpPr>
        <p:spPr bwMode="auto">
          <a:xfrm>
            <a:off x="1143000" y="190500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49541" name="Text Box 4">
            <a:extLst>
              <a:ext uri="{FF2B5EF4-FFF2-40B4-BE49-F238E27FC236}">
                <a16:creationId xmlns:a16="http://schemas.microsoft.com/office/drawing/2014/main" id="{84FF28DD-CD1D-4E70-A201-4DE814C29B02}"/>
              </a:ext>
            </a:extLst>
          </p:cNvPr>
          <p:cNvSpPr txBox="1">
            <a:spLocks noChangeArrowheads="1"/>
          </p:cNvSpPr>
          <p:nvPr/>
        </p:nvSpPr>
        <p:spPr bwMode="auto">
          <a:xfrm>
            <a:off x="2590800" y="190500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Network</a:t>
            </a:r>
          </a:p>
        </p:txBody>
      </p:sp>
      <p:sp>
        <p:nvSpPr>
          <p:cNvPr id="449542" name="Text Box 5">
            <a:extLst>
              <a:ext uri="{FF2B5EF4-FFF2-40B4-BE49-F238E27FC236}">
                <a16:creationId xmlns:a16="http://schemas.microsoft.com/office/drawing/2014/main" id="{6541CE3F-66B6-40E5-A0B7-C559298D35D3}"/>
              </a:ext>
            </a:extLst>
          </p:cNvPr>
          <p:cNvSpPr txBox="1">
            <a:spLocks noChangeArrowheads="1"/>
          </p:cNvSpPr>
          <p:nvPr/>
        </p:nvSpPr>
        <p:spPr bwMode="auto">
          <a:xfrm>
            <a:off x="4038600" y="190500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Network</a:t>
            </a:r>
          </a:p>
        </p:txBody>
      </p:sp>
      <p:sp>
        <p:nvSpPr>
          <p:cNvPr id="449543" name="Text Box 6">
            <a:extLst>
              <a:ext uri="{FF2B5EF4-FFF2-40B4-BE49-F238E27FC236}">
                <a16:creationId xmlns:a16="http://schemas.microsoft.com/office/drawing/2014/main" id="{75D9B663-3887-432C-A6D6-E3FDF5663C6B}"/>
              </a:ext>
            </a:extLst>
          </p:cNvPr>
          <p:cNvSpPr txBox="1">
            <a:spLocks noChangeArrowheads="1"/>
          </p:cNvSpPr>
          <p:nvPr/>
        </p:nvSpPr>
        <p:spPr bwMode="auto">
          <a:xfrm>
            <a:off x="5486400" y="1905000"/>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49544" name="Text Box 7">
            <a:extLst>
              <a:ext uri="{FF2B5EF4-FFF2-40B4-BE49-F238E27FC236}">
                <a16:creationId xmlns:a16="http://schemas.microsoft.com/office/drawing/2014/main" id="{D88534CC-FF57-4E77-8603-B5A45F3B228E}"/>
              </a:ext>
            </a:extLst>
          </p:cNvPr>
          <p:cNvSpPr txBox="1">
            <a:spLocks noChangeArrowheads="1"/>
          </p:cNvSpPr>
          <p:nvPr/>
        </p:nvSpPr>
        <p:spPr bwMode="auto">
          <a:xfrm>
            <a:off x="0" y="1295400"/>
            <a:ext cx="86106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Giá trị octet đầu tiên: 192 – 223, bắt đầu với các bits 110</a:t>
            </a:r>
          </a:p>
        </p:txBody>
      </p:sp>
      <p:sp>
        <p:nvSpPr>
          <p:cNvPr id="449545" name="Line 8">
            <a:extLst>
              <a:ext uri="{FF2B5EF4-FFF2-40B4-BE49-F238E27FC236}">
                <a16:creationId xmlns:a16="http://schemas.microsoft.com/office/drawing/2014/main" id="{A74D8A1C-7D11-459C-83D1-43A80A0EFEE6}"/>
              </a:ext>
            </a:extLst>
          </p:cNvPr>
          <p:cNvSpPr>
            <a:spLocks noChangeShapeType="1"/>
          </p:cNvSpPr>
          <p:nvPr/>
        </p:nvSpPr>
        <p:spPr bwMode="auto">
          <a:xfrm flipV="1">
            <a:off x="1828800" y="2447925"/>
            <a:ext cx="0" cy="1752600"/>
          </a:xfrm>
          <a:prstGeom prst="line">
            <a:avLst/>
          </a:prstGeom>
          <a:noFill/>
          <a:ln w="336550">
            <a:solidFill>
              <a:srgbClr val="FFCC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9546" name="Text Box 9">
            <a:extLst>
              <a:ext uri="{FF2B5EF4-FFF2-40B4-BE49-F238E27FC236}">
                <a16:creationId xmlns:a16="http://schemas.microsoft.com/office/drawing/2014/main" id="{893B8F8E-C312-4B44-8A16-303F39EC4095}"/>
              </a:ext>
            </a:extLst>
          </p:cNvPr>
          <p:cNvSpPr txBox="1">
            <a:spLocks noChangeArrowheads="1"/>
          </p:cNvSpPr>
          <p:nvPr/>
        </p:nvSpPr>
        <p:spPr bwMode="auto">
          <a:xfrm>
            <a:off x="1066800" y="3514725"/>
            <a:ext cx="152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Số trong khoảng 192 - 223</a:t>
            </a:r>
            <a:endParaRPr lang="en-US" altLang="en-US" sz="2400">
              <a:latin typeface="Arial" panose="020B0604020202020204" pitchFamily="34" charset="0"/>
            </a:endParaRPr>
          </a:p>
        </p:txBody>
      </p:sp>
      <p:grpSp>
        <p:nvGrpSpPr>
          <p:cNvPr id="449547" name="Group 10">
            <a:extLst>
              <a:ext uri="{FF2B5EF4-FFF2-40B4-BE49-F238E27FC236}">
                <a16:creationId xmlns:a16="http://schemas.microsoft.com/office/drawing/2014/main" id="{B08A6F56-236D-40A2-B038-1CD98FD8E458}"/>
              </a:ext>
            </a:extLst>
          </p:cNvPr>
          <p:cNvGrpSpPr>
            <a:grpSpLocks/>
          </p:cNvGrpSpPr>
          <p:nvPr/>
        </p:nvGrpSpPr>
        <p:grpSpPr bwMode="auto">
          <a:xfrm>
            <a:off x="5486400" y="2371725"/>
            <a:ext cx="1447800" cy="854075"/>
            <a:chOff x="1440" y="1776"/>
            <a:chExt cx="912" cy="538"/>
          </a:xfrm>
        </p:grpSpPr>
        <p:sp>
          <p:nvSpPr>
            <p:cNvPr id="449551" name="AutoShape 11">
              <a:extLst>
                <a:ext uri="{FF2B5EF4-FFF2-40B4-BE49-F238E27FC236}">
                  <a16:creationId xmlns:a16="http://schemas.microsoft.com/office/drawing/2014/main" id="{6FAC1AC3-A837-43E0-A19E-45D57C526100}"/>
                </a:ext>
              </a:extLst>
            </p:cNvPr>
            <p:cNvSpPr>
              <a:spLocks/>
            </p:cNvSpPr>
            <p:nvPr/>
          </p:nvSpPr>
          <p:spPr bwMode="auto">
            <a:xfrm rot="5400000">
              <a:off x="1752" y="1464"/>
              <a:ext cx="288" cy="912"/>
            </a:xfrm>
            <a:prstGeom prst="rightBrace">
              <a:avLst>
                <a:gd name="adj1" fmla="val 26389"/>
                <a:gd name="adj2" fmla="val 54056"/>
              </a:avLst>
            </a:pr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49552" name="Text Box 12">
              <a:extLst>
                <a:ext uri="{FF2B5EF4-FFF2-40B4-BE49-F238E27FC236}">
                  <a16:creationId xmlns:a16="http://schemas.microsoft.com/office/drawing/2014/main" id="{8AC599A7-C906-48B4-A465-6A13860DE7C7}"/>
                </a:ext>
              </a:extLst>
            </p:cNvPr>
            <p:cNvSpPr txBox="1">
              <a:spLocks noChangeArrowheads="1"/>
            </p:cNvSpPr>
            <p:nvPr/>
          </p:nvSpPr>
          <p:spPr bwMode="auto">
            <a:xfrm>
              <a:off x="1488" y="2064"/>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8 bits</a:t>
              </a:r>
              <a:endParaRPr lang="en-US" altLang="en-US" sz="2400">
                <a:latin typeface="Arial" panose="020B0604020202020204" pitchFamily="34" charset="0"/>
              </a:endParaRPr>
            </a:p>
          </p:txBody>
        </p:sp>
      </p:grpSp>
      <p:sp>
        <p:nvSpPr>
          <p:cNvPr id="928781" name="Text Box 13">
            <a:extLst>
              <a:ext uri="{FF2B5EF4-FFF2-40B4-BE49-F238E27FC236}">
                <a16:creationId xmlns:a16="http://schemas.microsoft.com/office/drawing/2014/main" id="{E28752CD-FD32-4CB8-94DA-65B70AF0A970}"/>
              </a:ext>
            </a:extLst>
          </p:cNvPr>
          <p:cNvSpPr txBox="1">
            <a:spLocks noChangeArrowheads="1"/>
          </p:cNvSpPr>
          <p:nvPr/>
        </p:nvSpPr>
        <p:spPr bwMode="auto">
          <a:xfrm>
            <a:off x="3352800" y="3200400"/>
            <a:ext cx="4800600" cy="119697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Với 8 bits dành cho địa chỉ trạm, có 2</a:t>
            </a:r>
            <a:r>
              <a:rPr lang="en-US" altLang="en-US" sz="2400" b="1" baseline="30000">
                <a:latin typeface="Arial" panose="020B0604020202020204" pitchFamily="34" charset="0"/>
              </a:rPr>
              <a:t>8</a:t>
            </a:r>
            <a:r>
              <a:rPr lang="en-US" altLang="en-US" sz="2400" b="1">
                <a:latin typeface="Arial" panose="020B0604020202020204" pitchFamily="34" charset="0"/>
              </a:rPr>
              <a:t> địa chỉ trạm khác nhau, hay 256 nodes! </a:t>
            </a:r>
          </a:p>
        </p:txBody>
      </p:sp>
      <p:sp>
        <p:nvSpPr>
          <p:cNvPr id="449549" name="Text Box 15">
            <a:extLst>
              <a:ext uri="{FF2B5EF4-FFF2-40B4-BE49-F238E27FC236}">
                <a16:creationId xmlns:a16="http://schemas.microsoft.com/office/drawing/2014/main" id="{DF3C1080-A6F1-4E92-8C9E-70AA6955E127}"/>
              </a:ext>
            </a:extLst>
          </p:cNvPr>
          <p:cNvSpPr txBox="1">
            <a:spLocks noChangeArrowheads="1"/>
          </p:cNvSpPr>
          <p:nvPr/>
        </p:nvSpPr>
        <p:spPr bwMode="auto">
          <a:xfrm>
            <a:off x="3517900" y="769938"/>
            <a:ext cx="56261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Mặt nạ mặc định: 255.255.255.0 (/24)</a:t>
            </a:r>
          </a:p>
        </p:txBody>
      </p:sp>
      <p:sp>
        <p:nvSpPr>
          <p:cNvPr id="449550" name="Rectangle 16">
            <a:extLst>
              <a:ext uri="{FF2B5EF4-FFF2-40B4-BE49-F238E27FC236}">
                <a16:creationId xmlns:a16="http://schemas.microsoft.com/office/drawing/2014/main" id="{DE754B5B-C655-4DDB-A7FB-D6EB61673D81}"/>
              </a:ext>
            </a:extLst>
          </p:cNvPr>
          <p:cNvSpPr>
            <a:spLocks noChangeArrowheads="1"/>
          </p:cNvSpPr>
          <p:nvPr/>
        </p:nvSpPr>
        <p:spPr bwMode="auto">
          <a:xfrm>
            <a:off x="311150" y="4695825"/>
            <a:ext cx="8832850" cy="191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90000"/>
              </a:lnSpc>
              <a:buFont typeface="ZapfDingbats" pitchFamily="82" charset="2"/>
              <a:buChar char="r"/>
            </a:pPr>
            <a:r>
              <a:rPr lang="en-US" altLang="en-US" sz="2400">
                <a:latin typeface="Times New Roman" panose="02020603050405020304" pitchFamily="18" charset="0"/>
              </a:rPr>
              <a:t>Có 2,097,152 địa chỉ mạng thuộc lớp C.</a:t>
            </a:r>
          </a:p>
          <a:p>
            <a:pPr>
              <a:lnSpc>
                <a:spcPct val="90000"/>
              </a:lnSpc>
              <a:buFont typeface="ZapfDingbats" pitchFamily="82" charset="2"/>
              <a:buChar char="r"/>
            </a:pPr>
            <a:r>
              <a:rPr lang="en-US" altLang="en-US" sz="2400">
                <a:latin typeface="Times New Roman" panose="02020603050405020304" pitchFamily="18" charset="0"/>
              </a:rPr>
              <a:t>Mỗi mạng có 254 địa chỉ trạm, một địa chỉ chỉ địa chỉ mạng và một địa chỉ quảng bá cho tất cả các trạm trên mạng.</a:t>
            </a:r>
          </a:p>
          <a:p>
            <a:pPr>
              <a:lnSpc>
                <a:spcPct val="90000"/>
              </a:lnSpc>
              <a:buFont typeface="ZapfDingbats" pitchFamily="82" charset="2"/>
              <a:buChar char="r"/>
            </a:pPr>
            <a:r>
              <a:rPr lang="en-US" altLang="en-US" sz="2400">
                <a:latin typeface="Times New Roman" panose="02020603050405020304" pitchFamily="18" charset="0"/>
              </a:rPr>
              <a:t>Địa chỉ lớp C chiếm 12.5% không gian địa chỉ IPv4 đơn hướng.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28781"/>
                                        </p:tgtEl>
                                        <p:attrNameLst>
                                          <p:attrName>style.visibility</p:attrName>
                                        </p:attrNameLst>
                                      </p:cBhvr>
                                      <p:to>
                                        <p:strVal val="visible"/>
                                      </p:to>
                                    </p:set>
                                    <p:animEffect transition="in" filter="dissolve">
                                      <p:cBhvr>
                                        <p:cTn id="7" dur="500"/>
                                        <p:tgtEl>
                                          <p:spTgt spid="928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8781"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Slide Number Placeholder 3">
            <a:extLst>
              <a:ext uri="{FF2B5EF4-FFF2-40B4-BE49-F238E27FC236}">
                <a16:creationId xmlns:a16="http://schemas.microsoft.com/office/drawing/2014/main" id="{9B4D4475-B757-46F3-9748-4EEF661B817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7511A6F9-2DB3-4E92-A157-3E6EC31DBC1F}" type="slidenum">
              <a:rPr lang="en-US" altLang="en-US" sz="1400" smtClean="0"/>
              <a:pPr>
                <a:spcBef>
                  <a:spcPct val="0"/>
                </a:spcBef>
                <a:buClrTx/>
                <a:buSzTx/>
                <a:buFontTx/>
                <a:buNone/>
              </a:pPr>
              <a:t>38</a:t>
            </a:fld>
            <a:endParaRPr lang="en-US" altLang="en-US" sz="1400"/>
          </a:p>
        </p:txBody>
      </p:sp>
      <p:pic>
        <p:nvPicPr>
          <p:cNvPr id="451587" name="Picture 2">
            <a:extLst>
              <a:ext uri="{FF2B5EF4-FFF2-40B4-BE49-F238E27FC236}">
                <a16:creationId xmlns:a16="http://schemas.microsoft.com/office/drawing/2014/main" id="{288A6D81-F1E0-40EB-A474-1C53FF0208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25" y="2203450"/>
            <a:ext cx="85375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588" name="Text Box 3">
            <a:extLst>
              <a:ext uri="{FF2B5EF4-FFF2-40B4-BE49-F238E27FC236}">
                <a16:creationId xmlns:a16="http://schemas.microsoft.com/office/drawing/2014/main" id="{A8A3F662-DF4C-4D08-891A-6A6F18B47656}"/>
              </a:ext>
            </a:extLst>
          </p:cNvPr>
          <p:cNvSpPr txBox="1">
            <a:spLocks noChangeArrowheads="1"/>
          </p:cNvSpPr>
          <p:nvPr/>
        </p:nvSpPr>
        <p:spPr bwMode="auto">
          <a:xfrm>
            <a:off x="2032000" y="0"/>
            <a:ext cx="5638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3200" b="1">
                <a:solidFill>
                  <a:schemeClr val="accent2"/>
                </a:solidFill>
                <a:latin typeface="Times New Roman" panose="02020603050405020304" pitchFamily="18" charset="0"/>
              </a:rPr>
              <a:t>Ví dụ về địa chỉ mạng</a:t>
            </a:r>
          </a:p>
          <a:p>
            <a:pPr>
              <a:spcBef>
                <a:spcPct val="0"/>
              </a:spcBef>
              <a:buClrTx/>
              <a:buSzTx/>
              <a:buFontTx/>
              <a:buNone/>
            </a:pPr>
            <a:r>
              <a:rPr lang="en-US" altLang="en-US" sz="3200" b="1">
                <a:solidFill>
                  <a:schemeClr val="accent2"/>
                </a:solidFill>
                <a:latin typeface="Times New Roman" panose="02020603050405020304" pitchFamily="18" charset="0"/>
              </a:rPr>
              <a:t>Examples of network addresses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Slide Number Placeholder 3">
            <a:extLst>
              <a:ext uri="{FF2B5EF4-FFF2-40B4-BE49-F238E27FC236}">
                <a16:creationId xmlns:a16="http://schemas.microsoft.com/office/drawing/2014/main" id="{8E5A2221-25CE-44D8-9C1F-56331342432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887984E6-7C31-4CBA-A28A-AB34C87532AF}" type="slidenum">
              <a:rPr lang="en-US" altLang="en-US" sz="1400" smtClean="0"/>
              <a:pPr>
                <a:spcBef>
                  <a:spcPct val="0"/>
                </a:spcBef>
                <a:buClrTx/>
                <a:buSzTx/>
                <a:buFontTx/>
                <a:buNone/>
              </a:pPr>
              <a:t>39</a:t>
            </a:fld>
            <a:endParaRPr lang="en-US" altLang="en-US" sz="1400"/>
          </a:p>
        </p:txBody>
      </p:sp>
      <p:pic>
        <p:nvPicPr>
          <p:cNvPr id="452611" name="Picture 2">
            <a:extLst>
              <a:ext uri="{FF2B5EF4-FFF2-40B4-BE49-F238E27FC236}">
                <a16:creationId xmlns:a16="http://schemas.microsoft.com/office/drawing/2014/main" id="{77B66261-2C4A-42B3-9D2F-CBE378D237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975" y="1044575"/>
            <a:ext cx="7870825" cy="543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612" name="Text Box 3">
            <a:extLst>
              <a:ext uri="{FF2B5EF4-FFF2-40B4-BE49-F238E27FC236}">
                <a16:creationId xmlns:a16="http://schemas.microsoft.com/office/drawing/2014/main" id="{CFED6D1C-9146-49B4-9C5E-BF65B28A23AA}"/>
              </a:ext>
            </a:extLst>
          </p:cNvPr>
          <p:cNvSpPr txBox="1">
            <a:spLocks noChangeArrowheads="1"/>
          </p:cNvSpPr>
          <p:nvPr/>
        </p:nvSpPr>
        <p:spPr bwMode="auto">
          <a:xfrm>
            <a:off x="2894013" y="0"/>
            <a:ext cx="479583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3200" b="1">
                <a:solidFill>
                  <a:schemeClr val="accent2"/>
                </a:solidFill>
                <a:latin typeface="Times New Roman" panose="02020603050405020304" pitchFamily="18" charset="0"/>
              </a:rPr>
              <a:t>Các khối địa chỉ lớp A</a:t>
            </a:r>
          </a:p>
          <a:p>
            <a:pPr>
              <a:spcBef>
                <a:spcPct val="0"/>
              </a:spcBef>
              <a:buClrTx/>
              <a:buSzTx/>
              <a:buFontTx/>
              <a:buNone/>
            </a:pPr>
            <a:r>
              <a:rPr lang="en-US" altLang="en-US" sz="3200" b="1">
                <a:solidFill>
                  <a:schemeClr val="accent2"/>
                </a:solidFill>
                <a:latin typeface="Times New Roman" panose="02020603050405020304" pitchFamily="18" charset="0"/>
              </a:rPr>
              <a:t>Blocks in class 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Slide Number Placeholder 6">
            <a:extLst>
              <a:ext uri="{FF2B5EF4-FFF2-40B4-BE49-F238E27FC236}">
                <a16:creationId xmlns:a16="http://schemas.microsoft.com/office/drawing/2014/main" id="{266CD1D9-AC32-4FD8-8657-B7CAAD4BFE2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70B0312F-8513-4FE4-BA62-A1E416630ABB}" type="slidenum">
              <a:rPr lang="en-US" altLang="en-US" sz="1400" smtClean="0"/>
              <a:pPr>
                <a:spcBef>
                  <a:spcPct val="0"/>
                </a:spcBef>
                <a:buClrTx/>
                <a:buSzTx/>
                <a:buFontTx/>
                <a:buNone/>
              </a:pPr>
              <a:t>4</a:t>
            </a:fld>
            <a:endParaRPr lang="en-US" altLang="en-US" sz="1400"/>
          </a:p>
        </p:txBody>
      </p:sp>
      <p:sp>
        <p:nvSpPr>
          <p:cNvPr id="387075" name="Rectangle 2">
            <a:extLst>
              <a:ext uri="{FF2B5EF4-FFF2-40B4-BE49-F238E27FC236}">
                <a16:creationId xmlns:a16="http://schemas.microsoft.com/office/drawing/2014/main" id="{681CC3C7-0498-42EE-B3A8-523EF1032954}"/>
              </a:ext>
            </a:extLst>
          </p:cNvPr>
          <p:cNvSpPr>
            <a:spLocks noGrp="1" noChangeArrowheads="1"/>
          </p:cNvSpPr>
          <p:nvPr>
            <p:ph type="title"/>
          </p:nvPr>
        </p:nvSpPr>
        <p:spPr/>
        <p:txBody>
          <a:bodyPr/>
          <a:lstStyle/>
          <a:p>
            <a:r>
              <a:rPr lang="en-US" altLang="en-US"/>
              <a:t>Mô hình dịch vụ mạng</a:t>
            </a:r>
          </a:p>
        </p:txBody>
      </p:sp>
      <p:sp>
        <p:nvSpPr>
          <p:cNvPr id="387076" name="Rectangle 3">
            <a:extLst>
              <a:ext uri="{FF2B5EF4-FFF2-40B4-BE49-F238E27FC236}">
                <a16:creationId xmlns:a16="http://schemas.microsoft.com/office/drawing/2014/main" id="{C79318FC-BF5D-407D-929A-3E53149479C6}"/>
              </a:ext>
            </a:extLst>
          </p:cNvPr>
          <p:cNvSpPr>
            <a:spLocks noGrp="1" noChangeArrowheads="1"/>
          </p:cNvSpPr>
          <p:nvPr>
            <p:ph type="body" sz="half" idx="1"/>
          </p:nvPr>
        </p:nvSpPr>
        <p:spPr>
          <a:xfrm>
            <a:off x="0" y="1647825"/>
            <a:ext cx="5267325" cy="4648200"/>
          </a:xfrm>
        </p:spPr>
        <p:txBody>
          <a:bodyPr/>
          <a:lstStyle/>
          <a:p>
            <a:pPr>
              <a:buFont typeface="ZapfDingbats" pitchFamily="82" charset="2"/>
              <a:buNone/>
            </a:pPr>
            <a:r>
              <a:rPr lang="en-US" altLang="en-US">
                <a:solidFill>
                  <a:srgbClr val="FF0000"/>
                </a:solidFill>
              </a:rPr>
              <a:t>Q:</a:t>
            </a:r>
            <a:r>
              <a:rPr lang="en-US" altLang="en-US"/>
              <a:t> Kênh truyền có thể cung cấp những mô hình dịch vụ gì để chuyển các gói tin từ nguồn đến đích?</a:t>
            </a:r>
          </a:p>
          <a:p>
            <a:r>
              <a:rPr lang="en-US" altLang="en-US" sz="2400"/>
              <a:t>đảm bảo về dải thông?</a:t>
            </a:r>
          </a:p>
          <a:p>
            <a:r>
              <a:rPr lang="en-US" altLang="en-US" sz="2400"/>
              <a:t>không bị jitter?</a:t>
            </a:r>
          </a:p>
          <a:p>
            <a:r>
              <a:rPr lang="en-US" altLang="en-US" sz="2400"/>
              <a:t>phân phát không mất mát?</a:t>
            </a:r>
          </a:p>
          <a:p>
            <a:r>
              <a:rPr lang="en-US" altLang="en-US" sz="2400"/>
              <a:t>phân phát đúng thứ tự?</a:t>
            </a:r>
          </a:p>
          <a:p>
            <a:r>
              <a:rPr lang="en-US" altLang="en-US" sz="2400"/>
              <a:t>phản hồi tình trạng tắc nghẽn cho nơi gửi?</a:t>
            </a:r>
          </a:p>
          <a:p>
            <a:endParaRPr lang="en-US" altLang="en-US"/>
          </a:p>
          <a:p>
            <a:endParaRPr lang="en-US" altLang="en-US"/>
          </a:p>
        </p:txBody>
      </p:sp>
      <p:sp>
        <p:nvSpPr>
          <p:cNvPr id="387077" name="Text Box 4">
            <a:extLst>
              <a:ext uri="{FF2B5EF4-FFF2-40B4-BE49-F238E27FC236}">
                <a16:creationId xmlns:a16="http://schemas.microsoft.com/office/drawing/2014/main" id="{9109DDBA-335B-4D10-85D8-2EC7BD8CD23D}"/>
              </a:ext>
            </a:extLst>
          </p:cNvPr>
          <p:cNvSpPr txBox="1">
            <a:spLocks noChangeArrowheads="1"/>
          </p:cNvSpPr>
          <p:nvPr/>
        </p:nvSpPr>
        <p:spPr bwMode="auto">
          <a:xfrm>
            <a:off x="5594350" y="3022600"/>
            <a:ext cx="1909763"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9600">
                <a:solidFill>
                  <a:schemeClr val="hlink"/>
                </a:solidFill>
                <a:latin typeface="Times New Roman" panose="02020603050405020304" pitchFamily="18" charset="0"/>
              </a:rPr>
              <a:t>?</a:t>
            </a:r>
            <a:endParaRPr lang="en-US" altLang="en-US" sz="2400">
              <a:solidFill>
                <a:schemeClr val="hlink"/>
              </a:solidFill>
              <a:latin typeface="Times New Roman" panose="02020603050405020304" pitchFamily="18" charset="0"/>
            </a:endParaRPr>
          </a:p>
        </p:txBody>
      </p:sp>
      <p:sp>
        <p:nvSpPr>
          <p:cNvPr id="387078" name="Text Box 5">
            <a:extLst>
              <a:ext uri="{FF2B5EF4-FFF2-40B4-BE49-F238E27FC236}">
                <a16:creationId xmlns:a16="http://schemas.microsoft.com/office/drawing/2014/main" id="{53D5723B-2A20-4D58-B005-5B7BC1D175B0}"/>
              </a:ext>
            </a:extLst>
          </p:cNvPr>
          <p:cNvSpPr txBox="1">
            <a:spLocks noChangeArrowheads="1"/>
          </p:cNvSpPr>
          <p:nvPr/>
        </p:nvSpPr>
        <p:spPr bwMode="auto">
          <a:xfrm>
            <a:off x="6880225" y="3508375"/>
            <a:ext cx="1909763"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9600">
                <a:solidFill>
                  <a:schemeClr val="hlink"/>
                </a:solidFill>
                <a:latin typeface="Times New Roman" panose="02020603050405020304" pitchFamily="18" charset="0"/>
              </a:rPr>
              <a:t>?</a:t>
            </a:r>
            <a:endParaRPr lang="en-US" altLang="en-US" sz="2400">
              <a:solidFill>
                <a:schemeClr val="hlink"/>
              </a:solidFill>
              <a:latin typeface="Times New Roman" panose="02020603050405020304" pitchFamily="18" charset="0"/>
            </a:endParaRPr>
          </a:p>
        </p:txBody>
      </p:sp>
      <p:sp>
        <p:nvSpPr>
          <p:cNvPr id="387079" name="Text Box 6">
            <a:extLst>
              <a:ext uri="{FF2B5EF4-FFF2-40B4-BE49-F238E27FC236}">
                <a16:creationId xmlns:a16="http://schemas.microsoft.com/office/drawing/2014/main" id="{1EDD285E-7633-4EB4-AA70-652A5C112634}"/>
              </a:ext>
            </a:extLst>
          </p:cNvPr>
          <p:cNvSpPr txBox="1">
            <a:spLocks noChangeArrowheads="1"/>
          </p:cNvSpPr>
          <p:nvPr/>
        </p:nvSpPr>
        <p:spPr bwMode="auto">
          <a:xfrm>
            <a:off x="5908675" y="3946525"/>
            <a:ext cx="1909763"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9600">
                <a:solidFill>
                  <a:schemeClr val="hlink"/>
                </a:solidFill>
                <a:latin typeface="Times New Roman" panose="02020603050405020304" pitchFamily="18" charset="0"/>
              </a:rPr>
              <a:t>?</a:t>
            </a:r>
            <a:endParaRPr lang="en-US" altLang="en-US" sz="2400">
              <a:solidFill>
                <a:schemeClr val="hlink"/>
              </a:solidFill>
              <a:latin typeface="Times New Roman" panose="02020603050405020304" pitchFamily="18" charset="0"/>
            </a:endParaRPr>
          </a:p>
        </p:txBody>
      </p:sp>
      <p:sp>
        <p:nvSpPr>
          <p:cNvPr id="387080" name="Text Box 7">
            <a:extLst>
              <a:ext uri="{FF2B5EF4-FFF2-40B4-BE49-F238E27FC236}">
                <a16:creationId xmlns:a16="http://schemas.microsoft.com/office/drawing/2014/main" id="{70B4B184-D40A-42FB-824B-5C5BFB16BD4E}"/>
              </a:ext>
            </a:extLst>
          </p:cNvPr>
          <p:cNvSpPr txBox="1">
            <a:spLocks noChangeArrowheads="1"/>
          </p:cNvSpPr>
          <p:nvPr/>
        </p:nvSpPr>
        <p:spPr bwMode="auto">
          <a:xfrm>
            <a:off x="6356350" y="3532188"/>
            <a:ext cx="1887538"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400">
                <a:solidFill>
                  <a:schemeClr val="accent2"/>
                </a:solidFill>
              </a:rPr>
              <a:t>mạch ảo </a:t>
            </a:r>
          </a:p>
          <a:p>
            <a:pPr algn="ctr">
              <a:spcBef>
                <a:spcPct val="0"/>
              </a:spcBef>
              <a:buClrTx/>
              <a:buSzTx/>
              <a:buFontTx/>
              <a:buNone/>
            </a:pPr>
            <a:r>
              <a:rPr lang="en-US" altLang="en-US" sz="2400">
                <a:solidFill>
                  <a:schemeClr val="accent2"/>
                </a:solidFill>
              </a:rPr>
              <a:t>hay</a:t>
            </a:r>
          </a:p>
          <a:p>
            <a:pPr algn="ctr">
              <a:spcBef>
                <a:spcPct val="0"/>
              </a:spcBef>
              <a:buClrTx/>
              <a:buSzTx/>
              <a:buFontTx/>
              <a:buNone/>
            </a:pPr>
            <a:r>
              <a:rPr lang="en-US" altLang="en-US" sz="2400">
                <a:solidFill>
                  <a:schemeClr val="accent2"/>
                </a:solidFill>
              </a:rPr>
              <a:t>gam dữ liệu?</a:t>
            </a:r>
            <a:endParaRPr lang="en-US" altLang="en-US" sz="2400">
              <a:solidFill>
                <a:schemeClr val="accent2"/>
              </a:solidFill>
              <a:latin typeface="Times New Roman" panose="02020603050405020304" pitchFamily="18" charset="0"/>
            </a:endParaRPr>
          </a:p>
        </p:txBody>
      </p:sp>
      <p:sp>
        <p:nvSpPr>
          <p:cNvPr id="387081" name="Text Box 8">
            <a:extLst>
              <a:ext uri="{FF2B5EF4-FFF2-40B4-BE49-F238E27FC236}">
                <a16:creationId xmlns:a16="http://schemas.microsoft.com/office/drawing/2014/main" id="{4F6EE606-6BD4-45C0-9840-62AA201BEA05}"/>
              </a:ext>
            </a:extLst>
          </p:cNvPr>
          <p:cNvSpPr txBox="1">
            <a:spLocks noChangeArrowheads="1"/>
          </p:cNvSpPr>
          <p:nvPr/>
        </p:nvSpPr>
        <p:spPr bwMode="auto">
          <a:xfrm>
            <a:off x="5634038" y="2096563"/>
            <a:ext cx="317182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400">
                <a:solidFill>
                  <a:srgbClr val="FF0000"/>
                </a:solidFill>
              </a:rPr>
              <a:t>Khái niệm trừu tượng </a:t>
            </a:r>
          </a:p>
          <a:p>
            <a:pPr algn="ctr">
              <a:spcBef>
                <a:spcPct val="0"/>
              </a:spcBef>
              <a:buClrTx/>
              <a:buSzTx/>
              <a:buFontTx/>
              <a:buNone/>
            </a:pPr>
            <a:r>
              <a:rPr lang="en-US" altLang="en-US" sz="2400">
                <a:solidFill>
                  <a:srgbClr val="FF0000"/>
                </a:solidFill>
              </a:rPr>
              <a:t>quan trọng nhất mà </a:t>
            </a:r>
          </a:p>
          <a:p>
            <a:pPr algn="ctr">
              <a:spcBef>
                <a:spcPct val="0"/>
              </a:spcBef>
              <a:buClrTx/>
              <a:buSzTx/>
              <a:buFontTx/>
              <a:buNone/>
            </a:pPr>
            <a:r>
              <a:rPr lang="en-US" altLang="en-US" sz="2400">
                <a:solidFill>
                  <a:srgbClr val="FF0000"/>
                </a:solidFill>
              </a:rPr>
              <a:t>tầng mạng cung cấp:</a:t>
            </a:r>
            <a:endParaRPr lang="en-US" altLang="en-US" sz="2400">
              <a:latin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Slide Number Placeholder 3">
            <a:extLst>
              <a:ext uri="{FF2B5EF4-FFF2-40B4-BE49-F238E27FC236}">
                <a16:creationId xmlns:a16="http://schemas.microsoft.com/office/drawing/2014/main" id="{83C8ACC7-1CF7-4318-BA9A-D21B4F71972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063B28C4-4906-417D-84AA-11312B7619BC}" type="slidenum">
              <a:rPr lang="en-US" altLang="en-US" sz="1400" smtClean="0"/>
              <a:pPr>
                <a:spcBef>
                  <a:spcPct val="0"/>
                </a:spcBef>
                <a:buClrTx/>
                <a:buSzTx/>
                <a:buFontTx/>
                <a:buNone/>
              </a:pPr>
              <a:t>40</a:t>
            </a:fld>
            <a:endParaRPr lang="en-US" altLang="en-US" sz="1400"/>
          </a:p>
        </p:txBody>
      </p:sp>
      <p:pic>
        <p:nvPicPr>
          <p:cNvPr id="453635" name="Picture 2">
            <a:extLst>
              <a:ext uri="{FF2B5EF4-FFF2-40B4-BE49-F238E27FC236}">
                <a16:creationId xmlns:a16="http://schemas.microsoft.com/office/drawing/2014/main" id="{A2C9773E-D9EF-4115-972E-6772BF757F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27100"/>
            <a:ext cx="7769225" cy="556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3636" name="Text Box 3">
            <a:extLst>
              <a:ext uri="{FF2B5EF4-FFF2-40B4-BE49-F238E27FC236}">
                <a16:creationId xmlns:a16="http://schemas.microsoft.com/office/drawing/2014/main" id="{B1BE2003-34C5-4BB3-B2C6-7F202483F9AF}"/>
              </a:ext>
            </a:extLst>
          </p:cNvPr>
          <p:cNvSpPr txBox="1">
            <a:spLocks noChangeArrowheads="1"/>
          </p:cNvSpPr>
          <p:nvPr/>
        </p:nvSpPr>
        <p:spPr bwMode="auto">
          <a:xfrm>
            <a:off x="2894013" y="-69850"/>
            <a:ext cx="40322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3200" b="1">
                <a:solidFill>
                  <a:schemeClr val="accent2"/>
                </a:solidFill>
                <a:latin typeface="Times New Roman" panose="02020603050405020304" pitchFamily="18" charset="0"/>
              </a:rPr>
              <a:t>Các khối địa chỉ lớp B</a:t>
            </a:r>
          </a:p>
          <a:p>
            <a:pPr>
              <a:spcBef>
                <a:spcPct val="0"/>
              </a:spcBef>
              <a:buClrTx/>
              <a:buSzTx/>
              <a:buFontTx/>
              <a:buNone/>
            </a:pPr>
            <a:r>
              <a:rPr lang="en-US" altLang="en-US" sz="3200" b="1">
                <a:solidFill>
                  <a:schemeClr val="accent2"/>
                </a:solidFill>
                <a:latin typeface="Times New Roman" panose="02020603050405020304" pitchFamily="18" charset="0"/>
              </a:rPr>
              <a:t>Blocks in class B</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Slide Number Placeholder 3">
            <a:extLst>
              <a:ext uri="{FF2B5EF4-FFF2-40B4-BE49-F238E27FC236}">
                <a16:creationId xmlns:a16="http://schemas.microsoft.com/office/drawing/2014/main" id="{6FA895D7-AB05-4E60-B117-6FDE4142FEF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5624D580-FC3F-4491-8EAA-ABB1C47351BC}" type="slidenum">
              <a:rPr lang="en-US" altLang="en-US" sz="1400" smtClean="0"/>
              <a:pPr>
                <a:spcBef>
                  <a:spcPct val="0"/>
                </a:spcBef>
                <a:buClrTx/>
                <a:buSzTx/>
                <a:buFontTx/>
                <a:buNone/>
              </a:pPr>
              <a:t>41</a:t>
            </a:fld>
            <a:endParaRPr lang="en-US" altLang="en-US" sz="1400"/>
          </a:p>
        </p:txBody>
      </p:sp>
      <p:pic>
        <p:nvPicPr>
          <p:cNvPr id="454659" name="Picture 2">
            <a:extLst>
              <a:ext uri="{FF2B5EF4-FFF2-40B4-BE49-F238E27FC236}">
                <a16:creationId xmlns:a16="http://schemas.microsoft.com/office/drawing/2014/main" id="{D25E8D7E-C041-4F07-AC56-305CB5C1EC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975" y="909638"/>
            <a:ext cx="7769225" cy="556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4660" name="Text Box 3">
            <a:extLst>
              <a:ext uri="{FF2B5EF4-FFF2-40B4-BE49-F238E27FC236}">
                <a16:creationId xmlns:a16="http://schemas.microsoft.com/office/drawing/2014/main" id="{C4CB52BA-76F3-4927-BCCB-19BFD42B6EB8}"/>
              </a:ext>
            </a:extLst>
          </p:cNvPr>
          <p:cNvSpPr txBox="1">
            <a:spLocks noChangeArrowheads="1"/>
          </p:cNvSpPr>
          <p:nvPr/>
        </p:nvSpPr>
        <p:spPr bwMode="auto">
          <a:xfrm>
            <a:off x="2790825" y="-69850"/>
            <a:ext cx="43307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3200" b="1">
                <a:solidFill>
                  <a:schemeClr val="accent2"/>
                </a:solidFill>
                <a:latin typeface="Times New Roman" panose="02020603050405020304" pitchFamily="18" charset="0"/>
              </a:rPr>
              <a:t>Các khối địa chỉ lớp C</a:t>
            </a:r>
          </a:p>
          <a:p>
            <a:pPr>
              <a:spcBef>
                <a:spcPct val="0"/>
              </a:spcBef>
              <a:buClrTx/>
              <a:buSzTx/>
              <a:buFontTx/>
              <a:buNone/>
            </a:pPr>
            <a:r>
              <a:rPr lang="en-US" altLang="en-US" sz="3200" b="1">
                <a:solidFill>
                  <a:schemeClr val="accent2"/>
                </a:solidFill>
                <a:latin typeface="Times New Roman" panose="02020603050405020304" pitchFamily="18" charset="0"/>
              </a:rPr>
              <a:t>Blocks in class C</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Slide Number Placeholder 5">
            <a:extLst>
              <a:ext uri="{FF2B5EF4-FFF2-40B4-BE49-F238E27FC236}">
                <a16:creationId xmlns:a16="http://schemas.microsoft.com/office/drawing/2014/main" id="{DB3D6DA9-A9BF-403E-B56C-6316691EC7F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45A32905-0A5F-44D8-855C-0B84F1CAD4F3}" type="slidenum">
              <a:rPr lang="en-US" altLang="en-US" sz="1400" smtClean="0"/>
              <a:pPr>
                <a:spcBef>
                  <a:spcPct val="0"/>
                </a:spcBef>
                <a:buClrTx/>
                <a:buSzTx/>
                <a:buFontTx/>
                <a:buNone/>
              </a:pPr>
              <a:t>42</a:t>
            </a:fld>
            <a:endParaRPr lang="en-US" altLang="en-US" sz="1400"/>
          </a:p>
        </p:txBody>
      </p:sp>
      <p:sp>
        <p:nvSpPr>
          <p:cNvPr id="455683" name="Rectangle 2">
            <a:extLst>
              <a:ext uri="{FF2B5EF4-FFF2-40B4-BE49-F238E27FC236}">
                <a16:creationId xmlns:a16="http://schemas.microsoft.com/office/drawing/2014/main" id="{36823872-D1C2-4550-92D3-1980229F027A}"/>
              </a:ext>
            </a:extLst>
          </p:cNvPr>
          <p:cNvSpPr>
            <a:spLocks noGrp="1" noChangeArrowheads="1"/>
          </p:cNvSpPr>
          <p:nvPr>
            <p:ph type="title"/>
          </p:nvPr>
        </p:nvSpPr>
        <p:spPr>
          <a:xfrm>
            <a:off x="304800" y="244475"/>
            <a:ext cx="8081963" cy="442913"/>
          </a:xfrm>
        </p:spPr>
        <p:txBody>
          <a:bodyPr/>
          <a:lstStyle/>
          <a:p>
            <a:r>
              <a:rPr lang="en-US" altLang="en-US"/>
              <a:t>Sự khủng hoảng địa chỉ IPv4</a:t>
            </a:r>
          </a:p>
        </p:txBody>
      </p:sp>
      <p:sp>
        <p:nvSpPr>
          <p:cNvPr id="455684" name="Rectangle 3">
            <a:extLst>
              <a:ext uri="{FF2B5EF4-FFF2-40B4-BE49-F238E27FC236}">
                <a16:creationId xmlns:a16="http://schemas.microsoft.com/office/drawing/2014/main" id="{CE4CD602-86FC-4CC8-941C-E749096F76B5}"/>
              </a:ext>
            </a:extLst>
          </p:cNvPr>
          <p:cNvSpPr>
            <a:spLocks noGrp="1" noChangeArrowheads="1"/>
          </p:cNvSpPr>
          <p:nvPr>
            <p:ph type="body" idx="1"/>
          </p:nvPr>
        </p:nvSpPr>
        <p:spPr>
          <a:xfrm>
            <a:off x="449263" y="5772150"/>
            <a:ext cx="7837487" cy="1085850"/>
          </a:xfrm>
        </p:spPr>
        <p:txBody>
          <a:bodyPr/>
          <a:lstStyle/>
          <a:p>
            <a:pPr marL="288925" indent="-288925" defTabSz="814388">
              <a:lnSpc>
                <a:spcPct val="90000"/>
              </a:lnSpc>
            </a:pPr>
            <a:r>
              <a:rPr lang="en-US" altLang="en-US" sz="2600"/>
              <a:t>Sự thiếu hụt địa chỉ</a:t>
            </a:r>
          </a:p>
          <a:p>
            <a:pPr marL="288925" indent="-288925" defTabSz="814388">
              <a:lnSpc>
                <a:spcPct val="90000"/>
              </a:lnSpc>
            </a:pPr>
            <a:r>
              <a:rPr lang="en-US" altLang="en-US" sz="2600"/>
              <a:t>Sự bùng nổ của bảng định tuyến trên Internet</a:t>
            </a:r>
          </a:p>
        </p:txBody>
      </p:sp>
      <p:sp>
        <p:nvSpPr>
          <p:cNvPr id="455685" name="Rectangle 4">
            <a:extLst>
              <a:ext uri="{FF2B5EF4-FFF2-40B4-BE49-F238E27FC236}">
                <a16:creationId xmlns:a16="http://schemas.microsoft.com/office/drawing/2014/main" id="{3EBD77FE-5B39-400A-8A82-8EC371808CBD}"/>
              </a:ext>
            </a:extLst>
          </p:cNvPr>
          <p:cNvSpPr>
            <a:spLocks noChangeArrowheads="1"/>
          </p:cNvSpPr>
          <p:nvPr/>
        </p:nvSpPr>
        <p:spPr bwMode="auto">
          <a:xfrm>
            <a:off x="2733675" y="2071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pic>
        <p:nvPicPr>
          <p:cNvPr id="455686" name="Picture 5">
            <a:extLst>
              <a:ext uri="{FF2B5EF4-FFF2-40B4-BE49-F238E27FC236}">
                <a16:creationId xmlns:a16="http://schemas.microsoft.com/office/drawing/2014/main" id="{F3266155-A355-42B3-B62F-4B6EB1BE4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219200"/>
            <a:ext cx="5919788"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Slide Number Placeholder 5">
            <a:extLst>
              <a:ext uri="{FF2B5EF4-FFF2-40B4-BE49-F238E27FC236}">
                <a16:creationId xmlns:a16="http://schemas.microsoft.com/office/drawing/2014/main" id="{1F57796D-0A60-43C6-B3F0-103D03595DA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CCAB7877-6EA4-4916-9FA8-8270BF9F2CFB}" type="slidenum">
              <a:rPr lang="en-US" altLang="en-US" sz="1400" smtClean="0"/>
              <a:pPr>
                <a:spcBef>
                  <a:spcPct val="0"/>
                </a:spcBef>
                <a:buClrTx/>
                <a:buSzTx/>
                <a:buFontTx/>
                <a:buNone/>
              </a:pPr>
              <a:t>43</a:t>
            </a:fld>
            <a:endParaRPr lang="en-US" altLang="en-US" sz="1400"/>
          </a:p>
        </p:txBody>
      </p:sp>
      <p:sp>
        <p:nvSpPr>
          <p:cNvPr id="457731" name="Rectangle 2">
            <a:extLst>
              <a:ext uri="{FF2B5EF4-FFF2-40B4-BE49-F238E27FC236}">
                <a16:creationId xmlns:a16="http://schemas.microsoft.com/office/drawing/2014/main" id="{5CB4F756-9BF4-4BAB-BD41-197A45D2DFA1}"/>
              </a:ext>
            </a:extLst>
          </p:cNvPr>
          <p:cNvSpPr>
            <a:spLocks noGrp="1" noChangeArrowheads="1"/>
          </p:cNvSpPr>
          <p:nvPr>
            <p:ph type="title"/>
          </p:nvPr>
        </p:nvSpPr>
        <p:spPr/>
        <p:txBody>
          <a:bodyPr/>
          <a:lstStyle/>
          <a:p>
            <a:r>
              <a:rPr lang="en-US" altLang="en-US"/>
              <a:t>Một giải pháp cho địa chỉ IPv4</a:t>
            </a:r>
          </a:p>
        </p:txBody>
      </p:sp>
      <p:sp>
        <p:nvSpPr>
          <p:cNvPr id="457732" name="Rectangle 3">
            <a:extLst>
              <a:ext uri="{FF2B5EF4-FFF2-40B4-BE49-F238E27FC236}">
                <a16:creationId xmlns:a16="http://schemas.microsoft.com/office/drawing/2014/main" id="{B75ECD5D-36D4-4A3E-A316-D4E0CBB0B83C}"/>
              </a:ext>
            </a:extLst>
          </p:cNvPr>
          <p:cNvSpPr>
            <a:spLocks noGrp="1" noChangeArrowheads="1"/>
          </p:cNvSpPr>
          <p:nvPr>
            <p:ph type="body" idx="1"/>
          </p:nvPr>
        </p:nvSpPr>
        <p:spPr>
          <a:xfrm>
            <a:off x="342900" y="1365250"/>
            <a:ext cx="8801100" cy="5008563"/>
          </a:xfrm>
        </p:spPr>
        <p:txBody>
          <a:bodyPr/>
          <a:lstStyle/>
          <a:p>
            <a:pPr marL="288925" indent="-288925" defTabSz="814388">
              <a:buFont typeface="ZapfDingbats" pitchFamily="82" charset="2"/>
              <a:buNone/>
            </a:pPr>
            <a:r>
              <a:rPr lang="en-US" altLang="en-US" b="1"/>
              <a:t>Mặt nạ mạng con - Subnet Mask</a:t>
            </a:r>
          </a:p>
          <a:p>
            <a:pPr marL="288925" indent="-288925" defTabSz="814388"/>
            <a:r>
              <a:rPr lang="en-US" altLang="en-US"/>
              <a:t>Một giải pháp cho sự thiếu hụt địa chỉ IP chính là mặt nạ mạng con – subnet mask.</a:t>
            </a:r>
          </a:p>
          <a:p>
            <a:pPr marL="288925" indent="-288925" defTabSz="814388"/>
            <a:r>
              <a:rPr lang="en-US" altLang="en-US"/>
              <a:t>Được chuẩn hóa vào năm 1985 (RFC 950), mặt nạ mạng con giúp chia một mạng thuộc lớp A, B hay C thành những phần nhỏ hơn.</a:t>
            </a:r>
          </a:p>
          <a:p>
            <a:pPr marL="288925" indent="-288925" defTabSz="814388"/>
            <a:r>
              <a:rPr lang="en-US" altLang="en-US"/>
              <a:t>Điều đó cho phép một nhà quản trị mạng có thể chia mạng của họ ra thành nhiều mạng con.</a:t>
            </a:r>
          </a:p>
          <a:p>
            <a:pPr marL="288925" indent="-288925" defTabSz="814388"/>
            <a:r>
              <a:rPr lang="en-US" altLang="en-US"/>
              <a:t>Routers vẫn còn kết hợp một địa chỉ mạng với octet đầu tiên của địa chỉ IP.</a:t>
            </a:r>
          </a:p>
          <a:p>
            <a:pPr marL="288925" indent="-288925" defTabSz="814388"/>
            <a:endParaRPr lang="en-US" altLang="en-US"/>
          </a:p>
        </p:txBody>
      </p:sp>
    </p:spTree>
  </p:cSld>
  <p:clrMapOvr>
    <a:masterClrMapping/>
  </p:clrMapOvr>
  <p:transition>
    <p:randomBar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Slide Number Placeholder 5">
            <a:extLst>
              <a:ext uri="{FF2B5EF4-FFF2-40B4-BE49-F238E27FC236}">
                <a16:creationId xmlns:a16="http://schemas.microsoft.com/office/drawing/2014/main" id="{1D814E91-AE8B-4520-A3D3-E130E3E52FF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D0ACA548-1323-4D53-9935-AEE63AB057D9}" type="slidenum">
              <a:rPr lang="en-US" altLang="en-US" sz="1400" smtClean="0"/>
              <a:pPr>
                <a:spcBef>
                  <a:spcPct val="0"/>
                </a:spcBef>
                <a:buClrTx/>
                <a:buSzTx/>
                <a:buFontTx/>
                <a:buNone/>
              </a:pPr>
              <a:t>44</a:t>
            </a:fld>
            <a:endParaRPr lang="en-US" altLang="en-US" sz="1400"/>
          </a:p>
        </p:txBody>
      </p:sp>
      <p:sp>
        <p:nvSpPr>
          <p:cNvPr id="459779" name="Rectangle 2">
            <a:extLst>
              <a:ext uri="{FF2B5EF4-FFF2-40B4-BE49-F238E27FC236}">
                <a16:creationId xmlns:a16="http://schemas.microsoft.com/office/drawing/2014/main" id="{6915ABAA-BE6B-41DB-B276-2B126DE69B14}"/>
              </a:ext>
            </a:extLst>
          </p:cNvPr>
          <p:cNvSpPr>
            <a:spLocks noGrp="1" noChangeArrowheads="1"/>
          </p:cNvSpPr>
          <p:nvPr>
            <p:ph type="title"/>
          </p:nvPr>
        </p:nvSpPr>
        <p:spPr>
          <a:xfrm>
            <a:off x="533400" y="-103188"/>
            <a:ext cx="8610600" cy="1143001"/>
          </a:xfrm>
        </p:spPr>
        <p:txBody>
          <a:bodyPr/>
          <a:lstStyle/>
          <a:p>
            <a:r>
              <a:rPr lang="en-US" altLang="en-US"/>
              <a:t>Giải pháp dài hạn: IPv6</a:t>
            </a:r>
          </a:p>
        </p:txBody>
      </p:sp>
      <p:sp>
        <p:nvSpPr>
          <p:cNvPr id="459780" name="Rectangle 3">
            <a:extLst>
              <a:ext uri="{FF2B5EF4-FFF2-40B4-BE49-F238E27FC236}">
                <a16:creationId xmlns:a16="http://schemas.microsoft.com/office/drawing/2014/main" id="{EF683ED7-A0E0-47C1-AC98-E79033060085}"/>
              </a:ext>
            </a:extLst>
          </p:cNvPr>
          <p:cNvSpPr>
            <a:spLocks noGrp="1" noChangeArrowheads="1"/>
          </p:cNvSpPr>
          <p:nvPr>
            <p:ph type="body" idx="1"/>
          </p:nvPr>
        </p:nvSpPr>
        <p:spPr>
          <a:xfrm>
            <a:off x="0" y="1141413"/>
            <a:ext cx="9144000" cy="5421312"/>
          </a:xfrm>
        </p:spPr>
        <p:txBody>
          <a:bodyPr/>
          <a:lstStyle/>
          <a:p>
            <a:pPr marL="288925" indent="-288925" defTabSz="814388"/>
            <a:r>
              <a:rPr lang="en-US" altLang="en-US" sz="2600"/>
              <a:t>IPv6, hay IPng (IP – the Next Generation) sử dụng một không gian địa chỉ gồm 128 bits, sinh ra số địa chỉ có thể cung cấp là</a:t>
            </a:r>
          </a:p>
          <a:p>
            <a:pPr marL="288925" indent="-288925" defTabSz="814388">
              <a:buFont typeface="ZapfDingbats" pitchFamily="82" charset="2"/>
              <a:buNone/>
            </a:pPr>
            <a:r>
              <a:rPr lang="en-US" altLang="en-US" sz="2600"/>
              <a:t>     </a:t>
            </a:r>
            <a:r>
              <a:rPr lang="en-US" altLang="en-US" sz="2400"/>
              <a:t>340,282,366,920,938,463,463,374,607,431,768,211,456</a:t>
            </a:r>
          </a:p>
          <a:p>
            <a:pPr marL="288925" indent="-288925" defTabSz="814388"/>
            <a:r>
              <a:rPr lang="en-US" altLang="en-US" sz="2600"/>
              <a:t>IPv6 vẫn đang được triển khai một cách chậm chạp</a:t>
            </a:r>
          </a:p>
          <a:p>
            <a:pPr marL="288925" indent="-288925" defTabSz="814388"/>
            <a:r>
              <a:rPr lang="en-US" altLang="en-US" sz="2600"/>
              <a:t>IPv6 đòi hỏi phần mềm mới; đội ngũ IT phải được đào tạo lại</a:t>
            </a:r>
          </a:p>
          <a:p>
            <a:pPr marL="288925" indent="-288925" defTabSz="814388"/>
            <a:r>
              <a:rPr lang="en-US" altLang="en-US" sz="2600"/>
              <a:t>Trong những năm tới phần lớn khả năng là IPv6 sẽ cùng tồn tại với IPv4.</a:t>
            </a:r>
          </a:p>
          <a:p>
            <a:pPr marL="288925" indent="-288925" defTabSz="814388"/>
            <a:r>
              <a:rPr lang="en-US" altLang="en-US" sz="2600"/>
              <a:t>Một số chuyên gia tin tưởng rằng IPv4 vẫn sẽ tồn tại thêm vài năm nữa.</a:t>
            </a:r>
          </a:p>
        </p:txBody>
      </p:sp>
    </p:spTree>
  </p:cSld>
  <p:clrMapOvr>
    <a:masterClrMapping/>
  </p:clrMapOvr>
  <p:transition>
    <p:randomBar dir="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Slide Number Placeholder 5">
            <a:extLst>
              <a:ext uri="{FF2B5EF4-FFF2-40B4-BE49-F238E27FC236}">
                <a16:creationId xmlns:a16="http://schemas.microsoft.com/office/drawing/2014/main" id="{88FF8556-FE74-40BA-AFA9-B812B265B43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E14DF510-EA44-4E63-A598-5005E46C940A}" type="slidenum">
              <a:rPr lang="en-US" altLang="en-US" sz="1400" smtClean="0"/>
              <a:pPr>
                <a:spcBef>
                  <a:spcPct val="0"/>
                </a:spcBef>
                <a:buClrTx/>
                <a:buSzTx/>
                <a:buFontTx/>
                <a:buNone/>
              </a:pPr>
              <a:t>45</a:t>
            </a:fld>
            <a:endParaRPr lang="en-US" altLang="en-US" sz="1400"/>
          </a:p>
        </p:txBody>
      </p:sp>
      <p:sp>
        <p:nvSpPr>
          <p:cNvPr id="461827" name="Rectangle 2">
            <a:extLst>
              <a:ext uri="{FF2B5EF4-FFF2-40B4-BE49-F238E27FC236}">
                <a16:creationId xmlns:a16="http://schemas.microsoft.com/office/drawing/2014/main" id="{44DE7A5B-EC8B-4044-B791-68498D85F8E2}"/>
              </a:ext>
            </a:extLst>
          </p:cNvPr>
          <p:cNvSpPr>
            <a:spLocks noGrp="1" noChangeArrowheads="1"/>
          </p:cNvSpPr>
          <p:nvPr>
            <p:ph type="title"/>
          </p:nvPr>
        </p:nvSpPr>
        <p:spPr>
          <a:xfrm>
            <a:off x="0" y="228600"/>
            <a:ext cx="8902700" cy="1143000"/>
          </a:xfrm>
        </p:spPr>
        <p:txBody>
          <a:bodyPr/>
          <a:lstStyle/>
          <a:p>
            <a:r>
              <a:rPr lang="en-US" altLang="en-US"/>
              <a:t>Các giải pháp ngắn hạn: </a:t>
            </a:r>
            <a:br>
              <a:rPr lang="en-US" altLang="en-US"/>
            </a:br>
            <a:r>
              <a:rPr lang="en-US" altLang="en-US"/>
              <a:t>Sự cải tiến địa chỉ IPv4</a:t>
            </a:r>
          </a:p>
        </p:txBody>
      </p:sp>
      <p:sp>
        <p:nvSpPr>
          <p:cNvPr id="461828" name="Rectangle 3">
            <a:extLst>
              <a:ext uri="{FF2B5EF4-FFF2-40B4-BE49-F238E27FC236}">
                <a16:creationId xmlns:a16="http://schemas.microsoft.com/office/drawing/2014/main" id="{BDFC8E5B-CA32-4480-9C50-ECCA04E036F7}"/>
              </a:ext>
            </a:extLst>
          </p:cNvPr>
          <p:cNvSpPr>
            <a:spLocks noGrp="1" noChangeArrowheads="1"/>
          </p:cNvSpPr>
          <p:nvPr>
            <p:ph type="body" idx="1"/>
          </p:nvPr>
        </p:nvSpPr>
        <p:spPr>
          <a:xfrm>
            <a:off x="601663" y="1797050"/>
            <a:ext cx="7704137" cy="4386263"/>
          </a:xfrm>
        </p:spPr>
        <p:txBody>
          <a:bodyPr/>
          <a:lstStyle/>
          <a:p>
            <a:r>
              <a:rPr lang="en-US" altLang="en-US" sz="2400"/>
              <a:t>CIDR (Classless Inter-Domain Routing) – RFCs 1517, 1518, 1519, 1520</a:t>
            </a:r>
          </a:p>
          <a:p>
            <a:r>
              <a:rPr lang="en-US" altLang="en-US" sz="2400"/>
              <a:t>VLSM (Variable Length Subnet Mask) – RFC 1009</a:t>
            </a:r>
          </a:p>
          <a:p>
            <a:r>
              <a:rPr lang="en-US" altLang="en-US" sz="2400"/>
              <a:t>Private Addressing - RFC 1918</a:t>
            </a:r>
          </a:p>
          <a:p>
            <a:r>
              <a:rPr lang="en-US" altLang="en-US" sz="2400"/>
              <a:t>NAT/PAT (Network Address Translation / Port Address Translation) – RFCs 2663, 2993, 3022, 3027, 3235</a:t>
            </a:r>
          </a:p>
        </p:txBody>
      </p:sp>
      <p:pic>
        <p:nvPicPr>
          <p:cNvPr id="461829" name="Picture 4">
            <a:extLst>
              <a:ext uri="{FF2B5EF4-FFF2-40B4-BE49-F238E27FC236}">
                <a16:creationId xmlns:a16="http://schemas.microsoft.com/office/drawing/2014/main" id="{88B275D6-BD74-4F68-B2EE-2B7B993B0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138" y="4768850"/>
            <a:ext cx="7820025" cy="15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Bar dir="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Slide Number Placeholder 5">
            <a:extLst>
              <a:ext uri="{FF2B5EF4-FFF2-40B4-BE49-F238E27FC236}">
                <a16:creationId xmlns:a16="http://schemas.microsoft.com/office/drawing/2014/main" id="{F3B4CDCE-5C37-46F1-8E42-394F47C7980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764B5A97-C48B-4154-9903-AD46B6A3A704}" type="slidenum">
              <a:rPr lang="en-US" altLang="en-US" sz="1400" smtClean="0"/>
              <a:pPr>
                <a:spcBef>
                  <a:spcPct val="0"/>
                </a:spcBef>
                <a:buClrTx/>
                <a:buSzTx/>
                <a:buFontTx/>
                <a:buNone/>
              </a:pPr>
              <a:t>46</a:t>
            </a:fld>
            <a:endParaRPr lang="en-US" altLang="en-US" sz="1400"/>
          </a:p>
        </p:txBody>
      </p:sp>
      <p:sp>
        <p:nvSpPr>
          <p:cNvPr id="463875" name="Rectangle 2">
            <a:extLst>
              <a:ext uri="{FF2B5EF4-FFF2-40B4-BE49-F238E27FC236}">
                <a16:creationId xmlns:a16="http://schemas.microsoft.com/office/drawing/2014/main" id="{ABB152B4-4056-4D31-9BBC-178D694BF1C4}"/>
              </a:ext>
            </a:extLst>
          </p:cNvPr>
          <p:cNvSpPr>
            <a:spLocks noGrp="1" noChangeArrowheads="1"/>
          </p:cNvSpPr>
          <p:nvPr>
            <p:ph type="title"/>
          </p:nvPr>
        </p:nvSpPr>
        <p:spPr>
          <a:xfrm>
            <a:off x="0" y="0"/>
            <a:ext cx="7772400" cy="1143000"/>
          </a:xfrm>
        </p:spPr>
        <p:txBody>
          <a:bodyPr/>
          <a:lstStyle/>
          <a:p>
            <a:r>
              <a:rPr lang="en-US" altLang="en-US" sz="3600"/>
              <a:t>Mặt nạ mạng</a:t>
            </a:r>
            <a:br>
              <a:rPr lang="en-US" altLang="en-US" sz="3600"/>
            </a:br>
            <a:r>
              <a:rPr lang="en-US" altLang="en-US" sz="3600"/>
              <a:t>- Subnet Mask</a:t>
            </a:r>
          </a:p>
        </p:txBody>
      </p:sp>
      <p:pic>
        <p:nvPicPr>
          <p:cNvPr id="463876" name="Picture 3">
            <a:extLst>
              <a:ext uri="{FF2B5EF4-FFF2-40B4-BE49-F238E27FC236}">
                <a16:creationId xmlns:a16="http://schemas.microsoft.com/office/drawing/2014/main" id="{68E54806-FEFC-4155-98D3-6620CE1D8A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34938"/>
            <a:ext cx="462915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3877" name="Text Box 4">
            <a:extLst>
              <a:ext uri="{FF2B5EF4-FFF2-40B4-BE49-F238E27FC236}">
                <a16:creationId xmlns:a16="http://schemas.microsoft.com/office/drawing/2014/main" id="{CB86D550-00DE-46B7-9044-7E90366BD61C}"/>
              </a:ext>
            </a:extLst>
          </p:cNvPr>
          <p:cNvSpPr txBox="1">
            <a:spLocks noChangeArrowheads="1"/>
          </p:cNvSpPr>
          <p:nvPr/>
        </p:nvSpPr>
        <p:spPr bwMode="auto">
          <a:xfrm>
            <a:off x="3505200" y="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a:latin typeface="Tahoma" panose="020B0604030504040204" pitchFamily="34" charset="0"/>
              </a:rPr>
              <a:t>192.168.1.0/24</a:t>
            </a:r>
          </a:p>
        </p:txBody>
      </p:sp>
      <p:sp>
        <p:nvSpPr>
          <p:cNvPr id="463878" name="Text Box 5">
            <a:extLst>
              <a:ext uri="{FF2B5EF4-FFF2-40B4-BE49-F238E27FC236}">
                <a16:creationId xmlns:a16="http://schemas.microsoft.com/office/drawing/2014/main" id="{8C3E4519-7252-40B5-AD99-E39398C6A84A}"/>
              </a:ext>
            </a:extLst>
          </p:cNvPr>
          <p:cNvSpPr txBox="1">
            <a:spLocks noChangeArrowheads="1"/>
          </p:cNvSpPr>
          <p:nvPr/>
        </p:nvSpPr>
        <p:spPr bwMode="auto">
          <a:xfrm>
            <a:off x="7239000" y="2133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a:latin typeface="Tahoma" panose="020B0604030504040204" pitchFamily="34" charset="0"/>
              </a:rPr>
              <a:t>172.0.0.0/8</a:t>
            </a:r>
          </a:p>
        </p:txBody>
      </p:sp>
      <p:sp>
        <p:nvSpPr>
          <p:cNvPr id="463879" name="Text Box 6">
            <a:extLst>
              <a:ext uri="{FF2B5EF4-FFF2-40B4-BE49-F238E27FC236}">
                <a16:creationId xmlns:a16="http://schemas.microsoft.com/office/drawing/2014/main" id="{4A350C39-22A6-4D2E-AA0F-A30045AD0372}"/>
              </a:ext>
            </a:extLst>
          </p:cNvPr>
          <p:cNvSpPr txBox="1">
            <a:spLocks noChangeArrowheads="1"/>
          </p:cNvSpPr>
          <p:nvPr/>
        </p:nvSpPr>
        <p:spPr bwMode="auto">
          <a:xfrm>
            <a:off x="6248400" y="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a:latin typeface="Tahoma" panose="020B0604030504040204" pitchFamily="34" charset="0"/>
              </a:rPr>
              <a:t>192.4.0.0/24</a:t>
            </a:r>
          </a:p>
        </p:txBody>
      </p:sp>
      <p:sp>
        <p:nvSpPr>
          <p:cNvPr id="463880" name="Text Box 7">
            <a:extLst>
              <a:ext uri="{FF2B5EF4-FFF2-40B4-BE49-F238E27FC236}">
                <a16:creationId xmlns:a16="http://schemas.microsoft.com/office/drawing/2014/main" id="{CD28D63A-87CA-4AD5-80D6-94E5091BAD2A}"/>
              </a:ext>
            </a:extLst>
          </p:cNvPr>
          <p:cNvSpPr txBox="1">
            <a:spLocks noChangeArrowheads="1"/>
          </p:cNvSpPr>
          <p:nvPr/>
        </p:nvSpPr>
        <p:spPr bwMode="auto">
          <a:xfrm>
            <a:off x="2057400" y="2057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1" hangingPunct="1">
              <a:spcBef>
                <a:spcPct val="50000"/>
              </a:spcBef>
              <a:buClrTx/>
              <a:buSzTx/>
              <a:buFontTx/>
              <a:buNone/>
            </a:pPr>
            <a:r>
              <a:rPr lang="en-US" altLang="en-US" sz="2400">
                <a:latin typeface="Tahoma" panose="020B0604030504040204" pitchFamily="34" charset="0"/>
              </a:rPr>
              <a:t>10.2.0.0/16</a:t>
            </a:r>
          </a:p>
        </p:txBody>
      </p:sp>
      <p:sp>
        <p:nvSpPr>
          <p:cNvPr id="463881" name="Rectangle 8">
            <a:extLst>
              <a:ext uri="{FF2B5EF4-FFF2-40B4-BE49-F238E27FC236}">
                <a16:creationId xmlns:a16="http://schemas.microsoft.com/office/drawing/2014/main" id="{41E8E674-F688-405B-9F62-2DD2E5ABC1DD}"/>
              </a:ext>
            </a:extLst>
          </p:cNvPr>
          <p:cNvSpPr>
            <a:spLocks noGrp="1" noChangeArrowheads="1"/>
          </p:cNvSpPr>
          <p:nvPr>
            <p:ph type="body" idx="1"/>
          </p:nvPr>
        </p:nvSpPr>
        <p:spPr>
          <a:xfrm>
            <a:off x="0" y="3917950"/>
            <a:ext cx="9144000" cy="2940050"/>
          </a:xfrm>
          <a:noFill/>
        </p:spPr>
        <p:txBody>
          <a:bodyPr/>
          <a:lstStyle/>
          <a:p>
            <a:r>
              <a:rPr lang="en-US" altLang="en-US" sz="2400"/>
              <a:t>Định danh mạng hay phần địa chỉ mạng</a:t>
            </a:r>
          </a:p>
          <a:p>
            <a:pPr lvl="1"/>
            <a:r>
              <a:rPr lang="en-US" altLang="en-US" sz="2000"/>
              <a:t>Trạm trên một mạng chỉ có thể truyền thông trực tiếp với các thiết bị khác nếu như chúng có cùng định danh mạng, chẳng hạn như cùng mạng hay cùng mạng con.</a:t>
            </a:r>
          </a:p>
          <a:p>
            <a:pPr lvl="1"/>
            <a:r>
              <a:rPr lang="en-US" altLang="en-US" sz="2000" b="1"/>
              <a:t>Mặt nạ mạng (subnet mask)</a:t>
            </a:r>
            <a:r>
              <a:rPr lang="en-US" altLang="en-US" sz="2000"/>
              <a:t> xác định phần địa chỉ mạng và phần địa chỉ trạm cho một địa chỉ IP.</a:t>
            </a:r>
          </a:p>
          <a:p>
            <a:pPr lvl="1"/>
            <a:r>
              <a:rPr lang="en-US" altLang="en-US" sz="2000"/>
              <a:t>Địa chỉ mạng không thể được sử dụng như là một địa chỉ cho bất kỳ thiết bị nào kết nối vào mạng, ví dụ như hosts, router interfaces…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Slide Number Placeholder 5">
            <a:extLst>
              <a:ext uri="{FF2B5EF4-FFF2-40B4-BE49-F238E27FC236}">
                <a16:creationId xmlns:a16="http://schemas.microsoft.com/office/drawing/2014/main" id="{99125A99-6185-4CCE-9546-85099D0314D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D9B36FBE-0C3A-4A00-962F-199647560359}" type="slidenum">
              <a:rPr lang="en-US" altLang="en-US" sz="1400" smtClean="0"/>
              <a:pPr>
                <a:spcBef>
                  <a:spcPct val="0"/>
                </a:spcBef>
                <a:buClrTx/>
                <a:buSzTx/>
                <a:buFontTx/>
                <a:buNone/>
              </a:pPr>
              <a:t>47</a:t>
            </a:fld>
            <a:endParaRPr lang="en-US" altLang="en-US" sz="1400"/>
          </a:p>
        </p:txBody>
      </p:sp>
      <p:sp>
        <p:nvSpPr>
          <p:cNvPr id="465923" name="Rectangle 2">
            <a:extLst>
              <a:ext uri="{FF2B5EF4-FFF2-40B4-BE49-F238E27FC236}">
                <a16:creationId xmlns:a16="http://schemas.microsoft.com/office/drawing/2014/main" id="{073FA534-9406-4402-BA8E-A675793B1260}"/>
              </a:ext>
            </a:extLst>
          </p:cNvPr>
          <p:cNvSpPr>
            <a:spLocks noGrp="1" noChangeArrowheads="1"/>
          </p:cNvSpPr>
          <p:nvPr>
            <p:ph type="title"/>
          </p:nvPr>
        </p:nvSpPr>
        <p:spPr>
          <a:xfrm>
            <a:off x="533400" y="-68263"/>
            <a:ext cx="7772400" cy="1143001"/>
          </a:xfrm>
        </p:spPr>
        <p:txBody>
          <a:bodyPr/>
          <a:lstStyle/>
          <a:p>
            <a:r>
              <a:rPr lang="en-US" altLang="en-US" sz="3600"/>
              <a:t>Sử dụng mặt nạ mạng – subnet mask</a:t>
            </a:r>
          </a:p>
        </p:txBody>
      </p:sp>
      <p:sp>
        <p:nvSpPr>
          <p:cNvPr id="465924" name="Rectangle 3">
            <a:extLst>
              <a:ext uri="{FF2B5EF4-FFF2-40B4-BE49-F238E27FC236}">
                <a16:creationId xmlns:a16="http://schemas.microsoft.com/office/drawing/2014/main" id="{141E084F-4F14-495E-A9F1-0B8952872A56}"/>
              </a:ext>
            </a:extLst>
          </p:cNvPr>
          <p:cNvSpPr>
            <a:spLocks noGrp="1" noChangeArrowheads="1"/>
          </p:cNvSpPr>
          <p:nvPr>
            <p:ph type="body" idx="1"/>
          </p:nvPr>
        </p:nvSpPr>
        <p:spPr>
          <a:xfrm>
            <a:off x="293688" y="2081213"/>
            <a:ext cx="8616950" cy="4776787"/>
          </a:xfrm>
        </p:spPr>
        <p:txBody>
          <a:bodyPr/>
          <a:lstStyle/>
          <a:p>
            <a:r>
              <a:rPr lang="en-US" altLang="en-US" sz="2400" b="1"/>
              <a:t>Subnet mask</a:t>
            </a:r>
            <a:r>
              <a:rPr lang="en-US" altLang="en-US" sz="2400"/>
              <a:t> cho ta biết phần nào của địa chỉ IP thuộc phần địa chỉ mạng và phần nào thuộc địa chỉ trạm trên một mạng.</a:t>
            </a:r>
          </a:p>
          <a:p>
            <a:r>
              <a:rPr lang="en-US" altLang="en-US" sz="2400"/>
              <a:t>Khi có được một địa chỉ IP, một địa chỉ trạm hay một địa chỉ mạng, từ một ISP (Internet Service Provider), họ cũng sẽ cung cấp cho ta một subnet mask, còn được gọi là  </a:t>
            </a:r>
            <a:r>
              <a:rPr lang="en-US" altLang="en-US" sz="2400" b="1"/>
              <a:t>Mặt nạ mạng cơ sở -</a:t>
            </a:r>
            <a:r>
              <a:rPr lang="en-US" altLang="en-US" sz="2400"/>
              <a:t> </a:t>
            </a:r>
            <a:r>
              <a:rPr lang="en-US" altLang="en-US" sz="2400" b="1"/>
              <a:t>Base Network Mask</a:t>
            </a:r>
            <a:r>
              <a:rPr lang="en-US" altLang="en-US" sz="2400"/>
              <a:t>.</a:t>
            </a:r>
          </a:p>
          <a:p>
            <a:r>
              <a:rPr lang="en-US" altLang="en-US" sz="2400"/>
              <a:t>Ta có thể sửa đổi mặt nạ mạng con này (làm cho nó dài ra), để phân chia mạng con của cơ quan/tổ chức mình.</a:t>
            </a:r>
          </a:p>
          <a:p>
            <a:endParaRPr lang="en-US" altLang="en-US" sz="2400"/>
          </a:p>
        </p:txBody>
      </p:sp>
      <p:pic>
        <p:nvPicPr>
          <p:cNvPr id="465925" name="Picture 4">
            <a:extLst>
              <a:ext uri="{FF2B5EF4-FFF2-40B4-BE49-F238E27FC236}">
                <a16:creationId xmlns:a16="http://schemas.microsoft.com/office/drawing/2014/main" id="{E75483D3-974E-4573-85BB-E39D120DC0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813" t="24124" r="39063" b="64017"/>
          <a:stretch>
            <a:fillRect/>
          </a:stretch>
        </p:blipFill>
        <p:spPr bwMode="auto">
          <a:xfrm>
            <a:off x="1371600" y="898525"/>
            <a:ext cx="6096000"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Slide Number Placeholder 5">
            <a:extLst>
              <a:ext uri="{FF2B5EF4-FFF2-40B4-BE49-F238E27FC236}">
                <a16:creationId xmlns:a16="http://schemas.microsoft.com/office/drawing/2014/main" id="{FABE5D1D-F80B-4127-9978-10B90DE5F2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C3702D51-BF3D-41D6-868A-ECC4AD4F5BE0}" type="slidenum">
              <a:rPr lang="en-US" altLang="en-US" sz="1400" smtClean="0"/>
              <a:pPr>
                <a:spcBef>
                  <a:spcPct val="0"/>
                </a:spcBef>
                <a:buClrTx/>
                <a:buSzTx/>
                <a:buFontTx/>
                <a:buNone/>
              </a:pPr>
              <a:t>48</a:t>
            </a:fld>
            <a:endParaRPr lang="en-US" altLang="en-US" sz="1400"/>
          </a:p>
        </p:txBody>
      </p:sp>
      <p:sp>
        <p:nvSpPr>
          <p:cNvPr id="467971" name="Rectangle 2">
            <a:extLst>
              <a:ext uri="{FF2B5EF4-FFF2-40B4-BE49-F238E27FC236}">
                <a16:creationId xmlns:a16="http://schemas.microsoft.com/office/drawing/2014/main" id="{40246A19-6008-4307-BB3B-4EB002288B32}"/>
              </a:ext>
            </a:extLst>
          </p:cNvPr>
          <p:cNvSpPr>
            <a:spLocks noGrp="1" noChangeArrowheads="1"/>
          </p:cNvSpPr>
          <p:nvPr>
            <p:ph type="title"/>
          </p:nvPr>
        </p:nvSpPr>
        <p:spPr>
          <a:xfrm>
            <a:off x="533400" y="-15875"/>
            <a:ext cx="7772400" cy="1143000"/>
          </a:xfrm>
        </p:spPr>
        <p:txBody>
          <a:bodyPr/>
          <a:lstStyle/>
          <a:p>
            <a:r>
              <a:rPr lang="en-US" altLang="en-US"/>
              <a:t>Subnet Masks - Binary </a:t>
            </a:r>
          </a:p>
        </p:txBody>
      </p:sp>
      <p:sp>
        <p:nvSpPr>
          <p:cNvPr id="467972" name="Text Box 3">
            <a:extLst>
              <a:ext uri="{FF2B5EF4-FFF2-40B4-BE49-F238E27FC236}">
                <a16:creationId xmlns:a16="http://schemas.microsoft.com/office/drawing/2014/main" id="{8BB424A1-4731-4E4B-97E2-8268F025E61E}"/>
              </a:ext>
            </a:extLst>
          </p:cNvPr>
          <p:cNvSpPr txBox="1">
            <a:spLocks noChangeArrowheads="1"/>
          </p:cNvSpPr>
          <p:nvPr/>
        </p:nvSpPr>
        <p:spPr bwMode="auto">
          <a:xfrm>
            <a:off x="304800" y="2057400"/>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Subnet Mask</a:t>
            </a:r>
          </a:p>
        </p:txBody>
      </p:sp>
      <p:sp>
        <p:nvSpPr>
          <p:cNvPr id="467973" name="Text Box 4">
            <a:extLst>
              <a:ext uri="{FF2B5EF4-FFF2-40B4-BE49-F238E27FC236}">
                <a16:creationId xmlns:a16="http://schemas.microsoft.com/office/drawing/2014/main" id="{FFAFB57B-1B02-4CC8-AF42-96C0D1DEDDA9}"/>
              </a:ext>
            </a:extLst>
          </p:cNvPr>
          <p:cNvSpPr txBox="1">
            <a:spLocks noChangeArrowheads="1"/>
          </p:cNvSpPr>
          <p:nvPr/>
        </p:nvSpPr>
        <p:spPr bwMode="auto">
          <a:xfrm>
            <a:off x="304800" y="3362325"/>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Subnet Mask</a:t>
            </a:r>
          </a:p>
        </p:txBody>
      </p:sp>
      <p:sp>
        <p:nvSpPr>
          <p:cNvPr id="467974" name="Text Box 5">
            <a:extLst>
              <a:ext uri="{FF2B5EF4-FFF2-40B4-BE49-F238E27FC236}">
                <a16:creationId xmlns:a16="http://schemas.microsoft.com/office/drawing/2014/main" id="{7258F93C-3272-494C-9508-E3CDB24D72AE}"/>
              </a:ext>
            </a:extLst>
          </p:cNvPr>
          <p:cNvSpPr txBox="1">
            <a:spLocks noChangeArrowheads="1"/>
          </p:cNvSpPr>
          <p:nvPr/>
        </p:nvSpPr>
        <p:spPr bwMode="auto">
          <a:xfrm>
            <a:off x="304800" y="4810125"/>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Subnet Mask</a:t>
            </a:r>
          </a:p>
        </p:txBody>
      </p:sp>
      <p:sp>
        <p:nvSpPr>
          <p:cNvPr id="467975" name="Text Box 6">
            <a:extLst>
              <a:ext uri="{FF2B5EF4-FFF2-40B4-BE49-F238E27FC236}">
                <a16:creationId xmlns:a16="http://schemas.microsoft.com/office/drawing/2014/main" id="{9FF00B40-3B31-4166-A581-254C9828F51F}"/>
              </a:ext>
            </a:extLst>
          </p:cNvPr>
          <p:cNvSpPr txBox="1">
            <a:spLocks noChangeArrowheads="1"/>
          </p:cNvSpPr>
          <p:nvPr/>
        </p:nvSpPr>
        <p:spPr bwMode="auto">
          <a:xfrm>
            <a:off x="2895600" y="2066925"/>
            <a:ext cx="1447800" cy="406400"/>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11111111</a:t>
            </a:r>
          </a:p>
        </p:txBody>
      </p:sp>
      <p:sp>
        <p:nvSpPr>
          <p:cNvPr id="467976" name="Text Box 7">
            <a:extLst>
              <a:ext uri="{FF2B5EF4-FFF2-40B4-BE49-F238E27FC236}">
                <a16:creationId xmlns:a16="http://schemas.microsoft.com/office/drawing/2014/main" id="{A420BA69-6A0A-4C48-B650-E0C42FE1124F}"/>
              </a:ext>
            </a:extLst>
          </p:cNvPr>
          <p:cNvSpPr txBox="1">
            <a:spLocks noChangeArrowheads="1"/>
          </p:cNvSpPr>
          <p:nvPr/>
        </p:nvSpPr>
        <p:spPr bwMode="auto">
          <a:xfrm>
            <a:off x="4343400" y="2066925"/>
            <a:ext cx="1447800" cy="406400"/>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00000000</a:t>
            </a:r>
          </a:p>
        </p:txBody>
      </p:sp>
      <p:sp>
        <p:nvSpPr>
          <p:cNvPr id="467977" name="Text Box 8">
            <a:extLst>
              <a:ext uri="{FF2B5EF4-FFF2-40B4-BE49-F238E27FC236}">
                <a16:creationId xmlns:a16="http://schemas.microsoft.com/office/drawing/2014/main" id="{3EBEDB98-E1AF-4A90-87D5-BC8237C8D4C1}"/>
              </a:ext>
            </a:extLst>
          </p:cNvPr>
          <p:cNvSpPr txBox="1">
            <a:spLocks noChangeArrowheads="1"/>
          </p:cNvSpPr>
          <p:nvPr/>
        </p:nvSpPr>
        <p:spPr bwMode="auto">
          <a:xfrm>
            <a:off x="5791200" y="2066925"/>
            <a:ext cx="1447800" cy="406400"/>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00000000</a:t>
            </a:r>
            <a:endParaRPr lang="en-US" altLang="en-US" sz="2400" b="1">
              <a:latin typeface="Arial" panose="020B0604020202020204" pitchFamily="34" charset="0"/>
            </a:endParaRPr>
          </a:p>
        </p:txBody>
      </p:sp>
      <p:sp>
        <p:nvSpPr>
          <p:cNvPr id="467978" name="Text Box 9">
            <a:extLst>
              <a:ext uri="{FF2B5EF4-FFF2-40B4-BE49-F238E27FC236}">
                <a16:creationId xmlns:a16="http://schemas.microsoft.com/office/drawing/2014/main" id="{896CB3D2-298F-44C7-9710-674DD1C75B07}"/>
              </a:ext>
            </a:extLst>
          </p:cNvPr>
          <p:cNvSpPr txBox="1">
            <a:spLocks noChangeArrowheads="1"/>
          </p:cNvSpPr>
          <p:nvPr/>
        </p:nvSpPr>
        <p:spPr bwMode="auto">
          <a:xfrm>
            <a:off x="7239000" y="2066925"/>
            <a:ext cx="1447800" cy="406400"/>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00000000</a:t>
            </a:r>
            <a:endParaRPr lang="en-US" altLang="en-US" sz="2400" b="1">
              <a:latin typeface="Arial" panose="020B0604020202020204" pitchFamily="34" charset="0"/>
            </a:endParaRPr>
          </a:p>
        </p:txBody>
      </p:sp>
      <p:sp>
        <p:nvSpPr>
          <p:cNvPr id="467979" name="Text Box 10">
            <a:extLst>
              <a:ext uri="{FF2B5EF4-FFF2-40B4-BE49-F238E27FC236}">
                <a16:creationId xmlns:a16="http://schemas.microsoft.com/office/drawing/2014/main" id="{504CADB0-EA9C-4F95-907F-E6DB09646146}"/>
              </a:ext>
            </a:extLst>
          </p:cNvPr>
          <p:cNvSpPr txBox="1">
            <a:spLocks noChangeArrowheads="1"/>
          </p:cNvSpPr>
          <p:nvPr/>
        </p:nvSpPr>
        <p:spPr bwMode="auto">
          <a:xfrm>
            <a:off x="2895600" y="3362325"/>
            <a:ext cx="1447800" cy="406400"/>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11111111</a:t>
            </a:r>
          </a:p>
        </p:txBody>
      </p:sp>
      <p:sp>
        <p:nvSpPr>
          <p:cNvPr id="467980" name="Text Box 11">
            <a:extLst>
              <a:ext uri="{FF2B5EF4-FFF2-40B4-BE49-F238E27FC236}">
                <a16:creationId xmlns:a16="http://schemas.microsoft.com/office/drawing/2014/main" id="{83A43ACB-D3D7-4B8E-A741-AB666884C597}"/>
              </a:ext>
            </a:extLst>
          </p:cNvPr>
          <p:cNvSpPr txBox="1">
            <a:spLocks noChangeArrowheads="1"/>
          </p:cNvSpPr>
          <p:nvPr/>
        </p:nvSpPr>
        <p:spPr bwMode="auto">
          <a:xfrm>
            <a:off x="4343400" y="3362325"/>
            <a:ext cx="1447800" cy="406400"/>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11111111</a:t>
            </a:r>
          </a:p>
        </p:txBody>
      </p:sp>
      <p:sp>
        <p:nvSpPr>
          <p:cNvPr id="467981" name="Text Box 12">
            <a:extLst>
              <a:ext uri="{FF2B5EF4-FFF2-40B4-BE49-F238E27FC236}">
                <a16:creationId xmlns:a16="http://schemas.microsoft.com/office/drawing/2014/main" id="{CFFAF584-F2A7-4FCC-B4B5-76495550F5EF}"/>
              </a:ext>
            </a:extLst>
          </p:cNvPr>
          <p:cNvSpPr txBox="1">
            <a:spLocks noChangeArrowheads="1"/>
          </p:cNvSpPr>
          <p:nvPr/>
        </p:nvSpPr>
        <p:spPr bwMode="auto">
          <a:xfrm>
            <a:off x="5791200" y="3362325"/>
            <a:ext cx="1447800" cy="406400"/>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00000000</a:t>
            </a:r>
            <a:endParaRPr lang="en-US" altLang="en-US" sz="2400" b="1">
              <a:latin typeface="Arial" panose="020B0604020202020204" pitchFamily="34" charset="0"/>
            </a:endParaRPr>
          </a:p>
        </p:txBody>
      </p:sp>
      <p:sp>
        <p:nvSpPr>
          <p:cNvPr id="467982" name="Text Box 13">
            <a:extLst>
              <a:ext uri="{FF2B5EF4-FFF2-40B4-BE49-F238E27FC236}">
                <a16:creationId xmlns:a16="http://schemas.microsoft.com/office/drawing/2014/main" id="{BC6433D9-89E1-477B-9478-642EE39ACF36}"/>
              </a:ext>
            </a:extLst>
          </p:cNvPr>
          <p:cNvSpPr txBox="1">
            <a:spLocks noChangeArrowheads="1"/>
          </p:cNvSpPr>
          <p:nvPr/>
        </p:nvSpPr>
        <p:spPr bwMode="auto">
          <a:xfrm>
            <a:off x="7239000" y="3362325"/>
            <a:ext cx="1447800" cy="406400"/>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00000000</a:t>
            </a:r>
            <a:endParaRPr lang="en-US" altLang="en-US" sz="2400" b="1">
              <a:latin typeface="Arial" panose="020B0604020202020204" pitchFamily="34" charset="0"/>
            </a:endParaRPr>
          </a:p>
        </p:txBody>
      </p:sp>
      <p:sp>
        <p:nvSpPr>
          <p:cNvPr id="467983" name="Text Box 14">
            <a:extLst>
              <a:ext uri="{FF2B5EF4-FFF2-40B4-BE49-F238E27FC236}">
                <a16:creationId xmlns:a16="http://schemas.microsoft.com/office/drawing/2014/main" id="{98D12D73-2FFE-4157-A084-C2FC7D805030}"/>
              </a:ext>
            </a:extLst>
          </p:cNvPr>
          <p:cNvSpPr txBox="1">
            <a:spLocks noChangeArrowheads="1"/>
          </p:cNvSpPr>
          <p:nvPr/>
        </p:nvSpPr>
        <p:spPr bwMode="auto">
          <a:xfrm>
            <a:off x="2895600" y="4810125"/>
            <a:ext cx="1447800" cy="406400"/>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11111111</a:t>
            </a:r>
          </a:p>
        </p:txBody>
      </p:sp>
      <p:sp>
        <p:nvSpPr>
          <p:cNvPr id="467984" name="Text Box 15">
            <a:extLst>
              <a:ext uri="{FF2B5EF4-FFF2-40B4-BE49-F238E27FC236}">
                <a16:creationId xmlns:a16="http://schemas.microsoft.com/office/drawing/2014/main" id="{10732DBE-0186-47AB-8853-460F4601F1B7}"/>
              </a:ext>
            </a:extLst>
          </p:cNvPr>
          <p:cNvSpPr txBox="1">
            <a:spLocks noChangeArrowheads="1"/>
          </p:cNvSpPr>
          <p:nvPr/>
        </p:nvSpPr>
        <p:spPr bwMode="auto">
          <a:xfrm>
            <a:off x="4343400" y="4810125"/>
            <a:ext cx="1447800" cy="406400"/>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11111111</a:t>
            </a:r>
          </a:p>
        </p:txBody>
      </p:sp>
      <p:sp>
        <p:nvSpPr>
          <p:cNvPr id="467985" name="Text Box 16">
            <a:extLst>
              <a:ext uri="{FF2B5EF4-FFF2-40B4-BE49-F238E27FC236}">
                <a16:creationId xmlns:a16="http://schemas.microsoft.com/office/drawing/2014/main" id="{955E46A4-F6D3-4A04-B0F0-D709E4567165}"/>
              </a:ext>
            </a:extLst>
          </p:cNvPr>
          <p:cNvSpPr txBox="1">
            <a:spLocks noChangeArrowheads="1"/>
          </p:cNvSpPr>
          <p:nvPr/>
        </p:nvSpPr>
        <p:spPr bwMode="auto">
          <a:xfrm>
            <a:off x="5791200" y="4810125"/>
            <a:ext cx="1447800" cy="406400"/>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11111111</a:t>
            </a:r>
          </a:p>
        </p:txBody>
      </p:sp>
      <p:sp>
        <p:nvSpPr>
          <p:cNvPr id="467986" name="Text Box 17">
            <a:extLst>
              <a:ext uri="{FF2B5EF4-FFF2-40B4-BE49-F238E27FC236}">
                <a16:creationId xmlns:a16="http://schemas.microsoft.com/office/drawing/2014/main" id="{5326BBBB-A3E5-476A-8EA2-B5F4217846AF}"/>
              </a:ext>
            </a:extLst>
          </p:cNvPr>
          <p:cNvSpPr txBox="1">
            <a:spLocks noChangeArrowheads="1"/>
          </p:cNvSpPr>
          <p:nvPr/>
        </p:nvSpPr>
        <p:spPr bwMode="auto">
          <a:xfrm>
            <a:off x="7239000" y="4810125"/>
            <a:ext cx="1447800" cy="406400"/>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00000000</a:t>
            </a:r>
            <a:endParaRPr lang="en-US" altLang="en-US" sz="2400" b="1">
              <a:latin typeface="Arial" panose="020B0604020202020204" pitchFamily="34" charset="0"/>
            </a:endParaRPr>
          </a:p>
        </p:txBody>
      </p:sp>
      <p:sp>
        <p:nvSpPr>
          <p:cNvPr id="467987" name="Text Box 18">
            <a:extLst>
              <a:ext uri="{FF2B5EF4-FFF2-40B4-BE49-F238E27FC236}">
                <a16:creationId xmlns:a16="http://schemas.microsoft.com/office/drawing/2014/main" id="{1C6E3739-C2B3-44F7-BB23-2C8D0CE5937A}"/>
              </a:ext>
            </a:extLst>
          </p:cNvPr>
          <p:cNvSpPr txBox="1">
            <a:spLocks noChangeArrowheads="1"/>
          </p:cNvSpPr>
          <p:nvPr/>
        </p:nvSpPr>
        <p:spPr bwMode="auto">
          <a:xfrm>
            <a:off x="457200" y="5276125"/>
            <a:ext cx="8382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Clr>
                <a:schemeClr val="folHlink"/>
              </a:buClr>
              <a:buSzPct val="60000"/>
              <a:buFont typeface="Wingdings" panose="05000000000000000000" pitchFamily="2" charset="2"/>
              <a:buChar char="n"/>
            </a:pPr>
            <a:r>
              <a:rPr lang="en-US" altLang="en-US" sz="2400">
                <a:latin typeface="Tahoma" panose="020B0604030504040204" pitchFamily="34" charset="0"/>
              </a:rPr>
              <a:t> </a:t>
            </a:r>
            <a:r>
              <a:rPr lang="en-US" altLang="en-US" sz="2400">
                <a:latin typeface="Arial" panose="020B0604020202020204" pitchFamily="34" charset="0"/>
              </a:rPr>
              <a:t>Một bit “1” trong subnet mask có nghĩa rằng bit tương ứng trong địa chỉ IP thuộc về địa chỉ mạng</a:t>
            </a:r>
          </a:p>
          <a:p>
            <a:pPr eaLnBrk="1" hangingPunct="1">
              <a:buClr>
                <a:schemeClr val="folHlink"/>
              </a:buClr>
              <a:buSzPct val="60000"/>
              <a:buFont typeface="Wingdings" panose="05000000000000000000" pitchFamily="2" charset="2"/>
              <a:buChar char="n"/>
            </a:pPr>
            <a:r>
              <a:rPr lang="en-US" altLang="en-US" sz="2400">
                <a:latin typeface="Arial" panose="020B0604020202020204" pitchFamily="34" charset="0"/>
              </a:rPr>
              <a:t>  Một bit “0” trong subnet mask có nghĩa rằng bit tương ứng trong địa chỉ IP thuộc về địa chỉ trạm.</a:t>
            </a:r>
          </a:p>
        </p:txBody>
      </p:sp>
      <p:sp>
        <p:nvSpPr>
          <p:cNvPr id="467988" name="Text Box 19">
            <a:extLst>
              <a:ext uri="{FF2B5EF4-FFF2-40B4-BE49-F238E27FC236}">
                <a16:creationId xmlns:a16="http://schemas.microsoft.com/office/drawing/2014/main" id="{295B356A-89A3-4130-BD34-6CECA12B8A09}"/>
              </a:ext>
            </a:extLst>
          </p:cNvPr>
          <p:cNvSpPr txBox="1">
            <a:spLocks noChangeArrowheads="1"/>
          </p:cNvSpPr>
          <p:nvPr/>
        </p:nvSpPr>
        <p:spPr bwMode="auto">
          <a:xfrm>
            <a:off x="533400" y="14478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172.0.0.0</a:t>
            </a:r>
          </a:p>
        </p:txBody>
      </p:sp>
      <p:sp>
        <p:nvSpPr>
          <p:cNvPr id="467989" name="Text Box 20">
            <a:extLst>
              <a:ext uri="{FF2B5EF4-FFF2-40B4-BE49-F238E27FC236}">
                <a16:creationId xmlns:a16="http://schemas.microsoft.com/office/drawing/2014/main" id="{59DA2E68-912E-4F00-A836-71BED9ECBF00}"/>
              </a:ext>
            </a:extLst>
          </p:cNvPr>
          <p:cNvSpPr txBox="1">
            <a:spLocks noChangeArrowheads="1"/>
          </p:cNvSpPr>
          <p:nvPr/>
        </p:nvSpPr>
        <p:spPr bwMode="auto">
          <a:xfrm>
            <a:off x="533400" y="27432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192.4.0.0</a:t>
            </a:r>
          </a:p>
        </p:txBody>
      </p:sp>
      <p:sp>
        <p:nvSpPr>
          <p:cNvPr id="467990" name="Text Box 21">
            <a:extLst>
              <a:ext uri="{FF2B5EF4-FFF2-40B4-BE49-F238E27FC236}">
                <a16:creationId xmlns:a16="http://schemas.microsoft.com/office/drawing/2014/main" id="{AE2F6945-D9FF-40B1-B6D3-A0DF2181D793}"/>
              </a:ext>
            </a:extLst>
          </p:cNvPr>
          <p:cNvSpPr txBox="1">
            <a:spLocks noChangeArrowheads="1"/>
          </p:cNvSpPr>
          <p:nvPr/>
        </p:nvSpPr>
        <p:spPr bwMode="auto">
          <a:xfrm>
            <a:off x="533400" y="41910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192.168.1.0</a:t>
            </a:r>
          </a:p>
        </p:txBody>
      </p:sp>
      <p:sp>
        <p:nvSpPr>
          <p:cNvPr id="467991" name="Text Box 22">
            <a:extLst>
              <a:ext uri="{FF2B5EF4-FFF2-40B4-BE49-F238E27FC236}">
                <a16:creationId xmlns:a16="http://schemas.microsoft.com/office/drawing/2014/main" id="{389D6B1C-1466-478F-9EE7-8ECCEC32C31C}"/>
              </a:ext>
            </a:extLst>
          </p:cNvPr>
          <p:cNvSpPr txBox="1">
            <a:spLocks noChangeArrowheads="1"/>
          </p:cNvSpPr>
          <p:nvPr/>
        </p:nvSpPr>
        <p:spPr bwMode="auto">
          <a:xfrm>
            <a:off x="2895600" y="14636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67992" name="Text Box 23">
            <a:extLst>
              <a:ext uri="{FF2B5EF4-FFF2-40B4-BE49-F238E27FC236}">
                <a16:creationId xmlns:a16="http://schemas.microsoft.com/office/drawing/2014/main" id="{409714BC-1DD8-4CF4-BF98-2CF014CB8F1B}"/>
              </a:ext>
            </a:extLst>
          </p:cNvPr>
          <p:cNvSpPr txBox="1">
            <a:spLocks noChangeArrowheads="1"/>
          </p:cNvSpPr>
          <p:nvPr/>
        </p:nvSpPr>
        <p:spPr bwMode="auto">
          <a:xfrm>
            <a:off x="4343400" y="14636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67993" name="Text Box 24">
            <a:extLst>
              <a:ext uri="{FF2B5EF4-FFF2-40B4-BE49-F238E27FC236}">
                <a16:creationId xmlns:a16="http://schemas.microsoft.com/office/drawing/2014/main" id="{79067BF5-4481-4F84-B2D5-BEC014632B3D}"/>
              </a:ext>
            </a:extLst>
          </p:cNvPr>
          <p:cNvSpPr txBox="1">
            <a:spLocks noChangeArrowheads="1"/>
          </p:cNvSpPr>
          <p:nvPr/>
        </p:nvSpPr>
        <p:spPr bwMode="auto">
          <a:xfrm>
            <a:off x="5791200" y="14636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67994" name="Text Box 25">
            <a:extLst>
              <a:ext uri="{FF2B5EF4-FFF2-40B4-BE49-F238E27FC236}">
                <a16:creationId xmlns:a16="http://schemas.microsoft.com/office/drawing/2014/main" id="{267616EE-599F-4C41-B2DB-993C55BDD28C}"/>
              </a:ext>
            </a:extLst>
          </p:cNvPr>
          <p:cNvSpPr txBox="1">
            <a:spLocks noChangeArrowheads="1"/>
          </p:cNvSpPr>
          <p:nvPr/>
        </p:nvSpPr>
        <p:spPr bwMode="auto">
          <a:xfrm>
            <a:off x="7239000" y="14636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67995" name="Text Box 26">
            <a:extLst>
              <a:ext uri="{FF2B5EF4-FFF2-40B4-BE49-F238E27FC236}">
                <a16:creationId xmlns:a16="http://schemas.microsoft.com/office/drawing/2014/main" id="{6DF96358-8E84-4A8F-B187-55099C3C30B3}"/>
              </a:ext>
            </a:extLst>
          </p:cNvPr>
          <p:cNvSpPr txBox="1">
            <a:spLocks noChangeArrowheads="1"/>
          </p:cNvSpPr>
          <p:nvPr/>
        </p:nvSpPr>
        <p:spPr bwMode="auto">
          <a:xfrm>
            <a:off x="2895600" y="274320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67996" name="Text Box 27">
            <a:extLst>
              <a:ext uri="{FF2B5EF4-FFF2-40B4-BE49-F238E27FC236}">
                <a16:creationId xmlns:a16="http://schemas.microsoft.com/office/drawing/2014/main" id="{1BF8AE93-D422-4959-8D48-903C93DC95D8}"/>
              </a:ext>
            </a:extLst>
          </p:cNvPr>
          <p:cNvSpPr txBox="1">
            <a:spLocks noChangeArrowheads="1"/>
          </p:cNvSpPr>
          <p:nvPr/>
        </p:nvSpPr>
        <p:spPr bwMode="auto">
          <a:xfrm>
            <a:off x="4343400" y="274320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67997" name="Text Box 28">
            <a:extLst>
              <a:ext uri="{FF2B5EF4-FFF2-40B4-BE49-F238E27FC236}">
                <a16:creationId xmlns:a16="http://schemas.microsoft.com/office/drawing/2014/main" id="{B9AE3A73-360F-44B4-BC9C-07AA3F875620}"/>
              </a:ext>
            </a:extLst>
          </p:cNvPr>
          <p:cNvSpPr txBox="1">
            <a:spLocks noChangeArrowheads="1"/>
          </p:cNvSpPr>
          <p:nvPr/>
        </p:nvSpPr>
        <p:spPr bwMode="auto">
          <a:xfrm>
            <a:off x="5791200" y="2743200"/>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67998" name="Text Box 29">
            <a:extLst>
              <a:ext uri="{FF2B5EF4-FFF2-40B4-BE49-F238E27FC236}">
                <a16:creationId xmlns:a16="http://schemas.microsoft.com/office/drawing/2014/main" id="{7BA21298-9B4D-4994-BAD1-7662724E92D4}"/>
              </a:ext>
            </a:extLst>
          </p:cNvPr>
          <p:cNvSpPr txBox="1">
            <a:spLocks noChangeArrowheads="1"/>
          </p:cNvSpPr>
          <p:nvPr/>
        </p:nvSpPr>
        <p:spPr bwMode="auto">
          <a:xfrm>
            <a:off x="7239000" y="2743200"/>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67999" name="Text Box 30">
            <a:extLst>
              <a:ext uri="{FF2B5EF4-FFF2-40B4-BE49-F238E27FC236}">
                <a16:creationId xmlns:a16="http://schemas.microsoft.com/office/drawing/2014/main" id="{E41E3A6F-745E-4F35-888A-AEC0F2A87BE9}"/>
              </a:ext>
            </a:extLst>
          </p:cNvPr>
          <p:cNvSpPr txBox="1">
            <a:spLocks noChangeArrowheads="1"/>
          </p:cNvSpPr>
          <p:nvPr/>
        </p:nvSpPr>
        <p:spPr bwMode="auto">
          <a:xfrm>
            <a:off x="2895600" y="419100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68000" name="Text Box 31">
            <a:extLst>
              <a:ext uri="{FF2B5EF4-FFF2-40B4-BE49-F238E27FC236}">
                <a16:creationId xmlns:a16="http://schemas.microsoft.com/office/drawing/2014/main" id="{79357280-94FA-4D49-B7DA-720673E05B4F}"/>
              </a:ext>
            </a:extLst>
          </p:cNvPr>
          <p:cNvSpPr txBox="1">
            <a:spLocks noChangeArrowheads="1"/>
          </p:cNvSpPr>
          <p:nvPr/>
        </p:nvSpPr>
        <p:spPr bwMode="auto">
          <a:xfrm>
            <a:off x="4343400" y="419100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68001" name="Text Box 32">
            <a:extLst>
              <a:ext uri="{FF2B5EF4-FFF2-40B4-BE49-F238E27FC236}">
                <a16:creationId xmlns:a16="http://schemas.microsoft.com/office/drawing/2014/main" id="{2712013A-7C7A-445D-B961-5B0167C533B8}"/>
              </a:ext>
            </a:extLst>
          </p:cNvPr>
          <p:cNvSpPr txBox="1">
            <a:spLocks noChangeArrowheads="1"/>
          </p:cNvSpPr>
          <p:nvPr/>
        </p:nvSpPr>
        <p:spPr bwMode="auto">
          <a:xfrm>
            <a:off x="5791200" y="419100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68002" name="Text Box 33">
            <a:extLst>
              <a:ext uri="{FF2B5EF4-FFF2-40B4-BE49-F238E27FC236}">
                <a16:creationId xmlns:a16="http://schemas.microsoft.com/office/drawing/2014/main" id="{02C960D2-D3D7-4B9E-9E7B-26C9E5CB3A09}"/>
              </a:ext>
            </a:extLst>
          </p:cNvPr>
          <p:cNvSpPr txBox="1">
            <a:spLocks noChangeArrowheads="1"/>
          </p:cNvSpPr>
          <p:nvPr/>
        </p:nvSpPr>
        <p:spPr bwMode="auto">
          <a:xfrm>
            <a:off x="7239000" y="4191000"/>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68003" name="Text Box 34">
            <a:extLst>
              <a:ext uri="{FF2B5EF4-FFF2-40B4-BE49-F238E27FC236}">
                <a16:creationId xmlns:a16="http://schemas.microsoft.com/office/drawing/2014/main" id="{9E9B4019-2096-4A23-9944-583F05B312F0}"/>
              </a:ext>
            </a:extLst>
          </p:cNvPr>
          <p:cNvSpPr txBox="1">
            <a:spLocks noChangeArrowheads="1"/>
          </p:cNvSpPr>
          <p:nvPr/>
        </p:nvSpPr>
        <p:spPr bwMode="auto">
          <a:xfrm>
            <a:off x="2895600" y="10668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1st octet</a:t>
            </a:r>
          </a:p>
        </p:txBody>
      </p:sp>
      <p:sp>
        <p:nvSpPr>
          <p:cNvPr id="468004" name="Text Box 35">
            <a:extLst>
              <a:ext uri="{FF2B5EF4-FFF2-40B4-BE49-F238E27FC236}">
                <a16:creationId xmlns:a16="http://schemas.microsoft.com/office/drawing/2014/main" id="{10EB1F27-B650-4EB8-8233-822FD512DFB2}"/>
              </a:ext>
            </a:extLst>
          </p:cNvPr>
          <p:cNvSpPr txBox="1">
            <a:spLocks noChangeArrowheads="1"/>
          </p:cNvSpPr>
          <p:nvPr/>
        </p:nvSpPr>
        <p:spPr bwMode="auto">
          <a:xfrm>
            <a:off x="4343400" y="10668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2nd octet</a:t>
            </a:r>
          </a:p>
        </p:txBody>
      </p:sp>
      <p:sp>
        <p:nvSpPr>
          <p:cNvPr id="468005" name="Text Box 36">
            <a:extLst>
              <a:ext uri="{FF2B5EF4-FFF2-40B4-BE49-F238E27FC236}">
                <a16:creationId xmlns:a16="http://schemas.microsoft.com/office/drawing/2014/main" id="{97E42B7E-73AF-4E48-B5F8-472646371894}"/>
              </a:ext>
            </a:extLst>
          </p:cNvPr>
          <p:cNvSpPr txBox="1">
            <a:spLocks noChangeArrowheads="1"/>
          </p:cNvSpPr>
          <p:nvPr/>
        </p:nvSpPr>
        <p:spPr bwMode="auto">
          <a:xfrm>
            <a:off x="5791200" y="10668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3rd octet</a:t>
            </a:r>
          </a:p>
        </p:txBody>
      </p:sp>
      <p:sp>
        <p:nvSpPr>
          <p:cNvPr id="468006" name="Text Box 37">
            <a:extLst>
              <a:ext uri="{FF2B5EF4-FFF2-40B4-BE49-F238E27FC236}">
                <a16:creationId xmlns:a16="http://schemas.microsoft.com/office/drawing/2014/main" id="{6F6219A0-C3C9-4CD9-9C30-347DE963FD47}"/>
              </a:ext>
            </a:extLst>
          </p:cNvPr>
          <p:cNvSpPr txBox="1">
            <a:spLocks noChangeArrowheads="1"/>
          </p:cNvSpPr>
          <p:nvPr/>
        </p:nvSpPr>
        <p:spPr bwMode="auto">
          <a:xfrm>
            <a:off x="7239000" y="10668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4th octet</a:t>
            </a:r>
            <a:endParaRPr lang="en-US" altLang="en-US" sz="2400" b="1">
              <a:latin typeface="Arial" panose="020B0604020202020204" pitchFamily="34" charset="0"/>
            </a:endParaRPr>
          </a:p>
        </p:txBody>
      </p:sp>
      <p:sp>
        <p:nvSpPr>
          <p:cNvPr id="468007" name="Line 38">
            <a:extLst>
              <a:ext uri="{FF2B5EF4-FFF2-40B4-BE49-F238E27FC236}">
                <a16:creationId xmlns:a16="http://schemas.microsoft.com/office/drawing/2014/main" id="{B9F0462F-893D-4D91-B517-0F875A51CE66}"/>
              </a:ext>
            </a:extLst>
          </p:cNvPr>
          <p:cNvSpPr>
            <a:spLocks noChangeShapeType="1"/>
          </p:cNvSpPr>
          <p:nvPr/>
        </p:nvSpPr>
        <p:spPr bwMode="auto">
          <a:xfrm>
            <a:off x="152400" y="2590800"/>
            <a:ext cx="88392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8008" name="Line 39">
            <a:extLst>
              <a:ext uri="{FF2B5EF4-FFF2-40B4-BE49-F238E27FC236}">
                <a16:creationId xmlns:a16="http://schemas.microsoft.com/office/drawing/2014/main" id="{96AD2F8C-B0DD-43FC-B0DB-0E9DCF85B2D4}"/>
              </a:ext>
            </a:extLst>
          </p:cNvPr>
          <p:cNvSpPr>
            <a:spLocks noChangeShapeType="1"/>
          </p:cNvSpPr>
          <p:nvPr/>
        </p:nvSpPr>
        <p:spPr bwMode="auto">
          <a:xfrm>
            <a:off x="152400" y="3962400"/>
            <a:ext cx="88392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Slide Number Placeholder 5">
            <a:extLst>
              <a:ext uri="{FF2B5EF4-FFF2-40B4-BE49-F238E27FC236}">
                <a16:creationId xmlns:a16="http://schemas.microsoft.com/office/drawing/2014/main" id="{2EBBBBAC-4914-4A0A-8859-44BD4636AE3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970EFEDB-A659-4112-A86C-30314C62B21B}" type="slidenum">
              <a:rPr lang="en-US" altLang="en-US" sz="1400" smtClean="0"/>
              <a:pPr>
                <a:spcBef>
                  <a:spcPct val="0"/>
                </a:spcBef>
                <a:buClrTx/>
                <a:buSzTx/>
                <a:buFontTx/>
                <a:buNone/>
              </a:pPr>
              <a:t>49</a:t>
            </a:fld>
            <a:endParaRPr lang="en-US" altLang="en-US" sz="1400"/>
          </a:p>
        </p:txBody>
      </p:sp>
      <p:sp>
        <p:nvSpPr>
          <p:cNvPr id="470019" name="Rectangle 2">
            <a:extLst>
              <a:ext uri="{FF2B5EF4-FFF2-40B4-BE49-F238E27FC236}">
                <a16:creationId xmlns:a16="http://schemas.microsoft.com/office/drawing/2014/main" id="{E1B5E4A3-C04A-4541-A82F-B1701630B224}"/>
              </a:ext>
            </a:extLst>
          </p:cNvPr>
          <p:cNvSpPr>
            <a:spLocks noGrp="1" noChangeArrowheads="1"/>
          </p:cNvSpPr>
          <p:nvPr>
            <p:ph type="title"/>
          </p:nvPr>
        </p:nvSpPr>
        <p:spPr>
          <a:xfrm>
            <a:off x="0" y="-257175"/>
            <a:ext cx="9144000" cy="1143000"/>
          </a:xfrm>
        </p:spPr>
        <p:txBody>
          <a:bodyPr/>
          <a:lstStyle/>
          <a:p>
            <a:r>
              <a:rPr lang="en-US" altLang="en-US" sz="3200"/>
              <a:t>Subnet Masks – dưới dạng dấu chấm thập phân</a:t>
            </a:r>
          </a:p>
        </p:txBody>
      </p:sp>
      <p:sp>
        <p:nvSpPr>
          <p:cNvPr id="470020" name="Text Box 3">
            <a:extLst>
              <a:ext uri="{FF2B5EF4-FFF2-40B4-BE49-F238E27FC236}">
                <a16:creationId xmlns:a16="http://schemas.microsoft.com/office/drawing/2014/main" id="{823720B5-6ECB-4FF3-9937-C449405F26A8}"/>
              </a:ext>
            </a:extLst>
          </p:cNvPr>
          <p:cNvSpPr txBox="1">
            <a:spLocks noChangeArrowheads="1"/>
          </p:cNvSpPr>
          <p:nvPr/>
        </p:nvSpPr>
        <p:spPr bwMode="auto">
          <a:xfrm>
            <a:off x="304800" y="1730375"/>
            <a:ext cx="2438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000" b="1">
                <a:latin typeface="Arial" panose="020B0604020202020204" pitchFamily="34" charset="0"/>
              </a:rPr>
              <a:t>Subnet Mask: 255.0.0.0 or  /8</a:t>
            </a:r>
          </a:p>
        </p:txBody>
      </p:sp>
      <p:sp>
        <p:nvSpPr>
          <p:cNvPr id="470021" name="Text Box 4">
            <a:extLst>
              <a:ext uri="{FF2B5EF4-FFF2-40B4-BE49-F238E27FC236}">
                <a16:creationId xmlns:a16="http://schemas.microsoft.com/office/drawing/2014/main" id="{CDACA46B-5E8B-4A93-9CB2-193930BAFBBD}"/>
              </a:ext>
            </a:extLst>
          </p:cNvPr>
          <p:cNvSpPr txBox="1">
            <a:spLocks noChangeArrowheads="1"/>
          </p:cNvSpPr>
          <p:nvPr/>
        </p:nvSpPr>
        <p:spPr bwMode="auto">
          <a:xfrm>
            <a:off x="304800" y="3101975"/>
            <a:ext cx="2438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000" b="1">
                <a:latin typeface="Arial" panose="020B0604020202020204" pitchFamily="34" charset="0"/>
              </a:rPr>
              <a:t>Subnet Mask: 255.255.0.0 or /16</a:t>
            </a:r>
          </a:p>
        </p:txBody>
      </p:sp>
      <p:sp>
        <p:nvSpPr>
          <p:cNvPr id="470022" name="Text Box 5">
            <a:extLst>
              <a:ext uri="{FF2B5EF4-FFF2-40B4-BE49-F238E27FC236}">
                <a16:creationId xmlns:a16="http://schemas.microsoft.com/office/drawing/2014/main" id="{5401B2F4-53AB-4E40-8FE9-58044D47C8BB}"/>
              </a:ext>
            </a:extLst>
          </p:cNvPr>
          <p:cNvSpPr txBox="1">
            <a:spLocks noChangeArrowheads="1"/>
          </p:cNvSpPr>
          <p:nvPr/>
        </p:nvSpPr>
        <p:spPr bwMode="auto">
          <a:xfrm>
            <a:off x="152400" y="4473575"/>
            <a:ext cx="2590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000" b="1">
                <a:latin typeface="Arial" panose="020B0604020202020204" pitchFamily="34" charset="0"/>
              </a:rPr>
              <a:t>Subnet Mask: 255.255.255.0 or /24</a:t>
            </a:r>
          </a:p>
        </p:txBody>
      </p:sp>
      <p:sp>
        <p:nvSpPr>
          <p:cNvPr id="470023" name="Text Box 6">
            <a:extLst>
              <a:ext uri="{FF2B5EF4-FFF2-40B4-BE49-F238E27FC236}">
                <a16:creationId xmlns:a16="http://schemas.microsoft.com/office/drawing/2014/main" id="{E328CA37-DAAD-4071-8CE9-1DD740F8FBBD}"/>
              </a:ext>
            </a:extLst>
          </p:cNvPr>
          <p:cNvSpPr txBox="1">
            <a:spLocks noChangeArrowheads="1"/>
          </p:cNvSpPr>
          <p:nvPr/>
        </p:nvSpPr>
        <p:spPr bwMode="auto">
          <a:xfrm>
            <a:off x="2895600" y="1892300"/>
            <a:ext cx="1447800" cy="406400"/>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255</a:t>
            </a:r>
          </a:p>
        </p:txBody>
      </p:sp>
      <p:sp>
        <p:nvSpPr>
          <p:cNvPr id="470024" name="Text Box 7">
            <a:extLst>
              <a:ext uri="{FF2B5EF4-FFF2-40B4-BE49-F238E27FC236}">
                <a16:creationId xmlns:a16="http://schemas.microsoft.com/office/drawing/2014/main" id="{365E7369-2774-438D-AB20-7A6B8B92E65D}"/>
              </a:ext>
            </a:extLst>
          </p:cNvPr>
          <p:cNvSpPr txBox="1">
            <a:spLocks noChangeArrowheads="1"/>
          </p:cNvSpPr>
          <p:nvPr/>
        </p:nvSpPr>
        <p:spPr bwMode="auto">
          <a:xfrm>
            <a:off x="4343400" y="1892300"/>
            <a:ext cx="1447800" cy="406400"/>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0</a:t>
            </a:r>
          </a:p>
        </p:txBody>
      </p:sp>
      <p:sp>
        <p:nvSpPr>
          <p:cNvPr id="470025" name="Text Box 8">
            <a:extLst>
              <a:ext uri="{FF2B5EF4-FFF2-40B4-BE49-F238E27FC236}">
                <a16:creationId xmlns:a16="http://schemas.microsoft.com/office/drawing/2014/main" id="{FF8F6EA4-FBA6-4EC0-A64B-81B8A6E1E4F9}"/>
              </a:ext>
            </a:extLst>
          </p:cNvPr>
          <p:cNvSpPr txBox="1">
            <a:spLocks noChangeArrowheads="1"/>
          </p:cNvSpPr>
          <p:nvPr/>
        </p:nvSpPr>
        <p:spPr bwMode="auto">
          <a:xfrm>
            <a:off x="5791200" y="1892300"/>
            <a:ext cx="1447800" cy="406400"/>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0</a:t>
            </a:r>
            <a:endParaRPr lang="en-US" altLang="en-US" sz="2400" b="1">
              <a:latin typeface="Arial" panose="020B0604020202020204" pitchFamily="34" charset="0"/>
            </a:endParaRPr>
          </a:p>
        </p:txBody>
      </p:sp>
      <p:sp>
        <p:nvSpPr>
          <p:cNvPr id="470026" name="Text Box 9">
            <a:extLst>
              <a:ext uri="{FF2B5EF4-FFF2-40B4-BE49-F238E27FC236}">
                <a16:creationId xmlns:a16="http://schemas.microsoft.com/office/drawing/2014/main" id="{50C82DBB-7AE9-4D94-8C9E-6ADAA4B7908C}"/>
              </a:ext>
            </a:extLst>
          </p:cNvPr>
          <p:cNvSpPr txBox="1">
            <a:spLocks noChangeArrowheads="1"/>
          </p:cNvSpPr>
          <p:nvPr/>
        </p:nvSpPr>
        <p:spPr bwMode="auto">
          <a:xfrm>
            <a:off x="7239000" y="1892300"/>
            <a:ext cx="1447800" cy="406400"/>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0</a:t>
            </a:r>
            <a:endParaRPr lang="en-US" altLang="en-US" sz="2400" b="1">
              <a:latin typeface="Arial" panose="020B0604020202020204" pitchFamily="34" charset="0"/>
            </a:endParaRPr>
          </a:p>
        </p:txBody>
      </p:sp>
      <p:sp>
        <p:nvSpPr>
          <p:cNvPr id="470027" name="Text Box 10">
            <a:extLst>
              <a:ext uri="{FF2B5EF4-FFF2-40B4-BE49-F238E27FC236}">
                <a16:creationId xmlns:a16="http://schemas.microsoft.com/office/drawing/2014/main" id="{C6773403-0C9B-4EA8-8F6D-F3AD0B025613}"/>
              </a:ext>
            </a:extLst>
          </p:cNvPr>
          <p:cNvSpPr txBox="1">
            <a:spLocks noChangeArrowheads="1"/>
          </p:cNvSpPr>
          <p:nvPr/>
        </p:nvSpPr>
        <p:spPr bwMode="auto">
          <a:xfrm>
            <a:off x="2895600" y="3187700"/>
            <a:ext cx="1447800" cy="406400"/>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255</a:t>
            </a:r>
          </a:p>
        </p:txBody>
      </p:sp>
      <p:sp>
        <p:nvSpPr>
          <p:cNvPr id="470028" name="Text Box 11">
            <a:extLst>
              <a:ext uri="{FF2B5EF4-FFF2-40B4-BE49-F238E27FC236}">
                <a16:creationId xmlns:a16="http://schemas.microsoft.com/office/drawing/2014/main" id="{A1974779-944B-4C77-9272-D12A69800C38}"/>
              </a:ext>
            </a:extLst>
          </p:cNvPr>
          <p:cNvSpPr txBox="1">
            <a:spLocks noChangeArrowheads="1"/>
          </p:cNvSpPr>
          <p:nvPr/>
        </p:nvSpPr>
        <p:spPr bwMode="auto">
          <a:xfrm>
            <a:off x="4343400" y="3187700"/>
            <a:ext cx="1447800" cy="406400"/>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255</a:t>
            </a:r>
          </a:p>
        </p:txBody>
      </p:sp>
      <p:sp>
        <p:nvSpPr>
          <p:cNvPr id="470029" name="Text Box 12">
            <a:extLst>
              <a:ext uri="{FF2B5EF4-FFF2-40B4-BE49-F238E27FC236}">
                <a16:creationId xmlns:a16="http://schemas.microsoft.com/office/drawing/2014/main" id="{B4AD4C74-23BD-4716-9033-C9D95FD5E8C4}"/>
              </a:ext>
            </a:extLst>
          </p:cNvPr>
          <p:cNvSpPr txBox="1">
            <a:spLocks noChangeArrowheads="1"/>
          </p:cNvSpPr>
          <p:nvPr/>
        </p:nvSpPr>
        <p:spPr bwMode="auto">
          <a:xfrm>
            <a:off x="5791200" y="3187700"/>
            <a:ext cx="1447800" cy="406400"/>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0</a:t>
            </a:r>
            <a:endParaRPr lang="en-US" altLang="en-US" sz="2400" b="1">
              <a:latin typeface="Arial" panose="020B0604020202020204" pitchFamily="34" charset="0"/>
            </a:endParaRPr>
          </a:p>
        </p:txBody>
      </p:sp>
      <p:sp>
        <p:nvSpPr>
          <p:cNvPr id="470030" name="Text Box 13">
            <a:extLst>
              <a:ext uri="{FF2B5EF4-FFF2-40B4-BE49-F238E27FC236}">
                <a16:creationId xmlns:a16="http://schemas.microsoft.com/office/drawing/2014/main" id="{FC13D5CD-FD1B-44E0-95C3-DF2D569BBE9D}"/>
              </a:ext>
            </a:extLst>
          </p:cNvPr>
          <p:cNvSpPr txBox="1">
            <a:spLocks noChangeArrowheads="1"/>
          </p:cNvSpPr>
          <p:nvPr/>
        </p:nvSpPr>
        <p:spPr bwMode="auto">
          <a:xfrm>
            <a:off x="7239000" y="3187700"/>
            <a:ext cx="1447800" cy="406400"/>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0</a:t>
            </a:r>
            <a:endParaRPr lang="en-US" altLang="en-US" sz="2400" b="1">
              <a:latin typeface="Arial" panose="020B0604020202020204" pitchFamily="34" charset="0"/>
            </a:endParaRPr>
          </a:p>
        </p:txBody>
      </p:sp>
      <p:sp>
        <p:nvSpPr>
          <p:cNvPr id="470031" name="Text Box 14">
            <a:extLst>
              <a:ext uri="{FF2B5EF4-FFF2-40B4-BE49-F238E27FC236}">
                <a16:creationId xmlns:a16="http://schemas.microsoft.com/office/drawing/2014/main" id="{32AE2EDA-7EE6-4974-93D3-AD0DECF9201A}"/>
              </a:ext>
            </a:extLst>
          </p:cNvPr>
          <p:cNvSpPr txBox="1">
            <a:spLocks noChangeArrowheads="1"/>
          </p:cNvSpPr>
          <p:nvPr/>
        </p:nvSpPr>
        <p:spPr bwMode="auto">
          <a:xfrm>
            <a:off x="2895600" y="4635500"/>
            <a:ext cx="1447800" cy="406400"/>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255</a:t>
            </a:r>
          </a:p>
        </p:txBody>
      </p:sp>
      <p:sp>
        <p:nvSpPr>
          <p:cNvPr id="470032" name="Text Box 15">
            <a:extLst>
              <a:ext uri="{FF2B5EF4-FFF2-40B4-BE49-F238E27FC236}">
                <a16:creationId xmlns:a16="http://schemas.microsoft.com/office/drawing/2014/main" id="{035EF266-C1DA-4F8F-B1DD-6D781CE2A20D}"/>
              </a:ext>
            </a:extLst>
          </p:cNvPr>
          <p:cNvSpPr txBox="1">
            <a:spLocks noChangeArrowheads="1"/>
          </p:cNvSpPr>
          <p:nvPr/>
        </p:nvSpPr>
        <p:spPr bwMode="auto">
          <a:xfrm>
            <a:off x="4343400" y="4635500"/>
            <a:ext cx="1447800" cy="406400"/>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255</a:t>
            </a:r>
          </a:p>
        </p:txBody>
      </p:sp>
      <p:sp>
        <p:nvSpPr>
          <p:cNvPr id="470033" name="Text Box 16">
            <a:extLst>
              <a:ext uri="{FF2B5EF4-FFF2-40B4-BE49-F238E27FC236}">
                <a16:creationId xmlns:a16="http://schemas.microsoft.com/office/drawing/2014/main" id="{DC852C3E-E99D-41C9-9931-86B786E8EE70}"/>
              </a:ext>
            </a:extLst>
          </p:cNvPr>
          <p:cNvSpPr txBox="1">
            <a:spLocks noChangeArrowheads="1"/>
          </p:cNvSpPr>
          <p:nvPr/>
        </p:nvSpPr>
        <p:spPr bwMode="auto">
          <a:xfrm>
            <a:off x="5791200" y="4635500"/>
            <a:ext cx="1447800" cy="406400"/>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255</a:t>
            </a:r>
          </a:p>
        </p:txBody>
      </p:sp>
      <p:sp>
        <p:nvSpPr>
          <p:cNvPr id="470034" name="Text Box 17">
            <a:extLst>
              <a:ext uri="{FF2B5EF4-FFF2-40B4-BE49-F238E27FC236}">
                <a16:creationId xmlns:a16="http://schemas.microsoft.com/office/drawing/2014/main" id="{D5D5C113-B589-46FD-9DC2-2094A50C12F9}"/>
              </a:ext>
            </a:extLst>
          </p:cNvPr>
          <p:cNvSpPr txBox="1">
            <a:spLocks noChangeArrowheads="1"/>
          </p:cNvSpPr>
          <p:nvPr/>
        </p:nvSpPr>
        <p:spPr bwMode="auto">
          <a:xfrm>
            <a:off x="7239000" y="4635500"/>
            <a:ext cx="1447800" cy="406400"/>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0</a:t>
            </a:r>
            <a:endParaRPr lang="en-US" altLang="en-US" sz="2400" b="1">
              <a:latin typeface="Arial" panose="020B0604020202020204" pitchFamily="34" charset="0"/>
            </a:endParaRPr>
          </a:p>
        </p:txBody>
      </p:sp>
      <p:sp>
        <p:nvSpPr>
          <p:cNvPr id="470035" name="Text Box 18">
            <a:extLst>
              <a:ext uri="{FF2B5EF4-FFF2-40B4-BE49-F238E27FC236}">
                <a16:creationId xmlns:a16="http://schemas.microsoft.com/office/drawing/2014/main" id="{093E8CA9-1BF7-4E66-8B1B-87022C9FB10C}"/>
              </a:ext>
            </a:extLst>
          </p:cNvPr>
          <p:cNvSpPr txBox="1">
            <a:spLocks noChangeArrowheads="1"/>
          </p:cNvSpPr>
          <p:nvPr/>
        </p:nvSpPr>
        <p:spPr bwMode="auto">
          <a:xfrm>
            <a:off x="0" y="5164138"/>
            <a:ext cx="87630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Clr>
                <a:schemeClr val="folHlink"/>
              </a:buClr>
              <a:buSzPct val="60000"/>
              <a:buFont typeface="Wingdings" panose="05000000000000000000" pitchFamily="2" charset="2"/>
              <a:buChar char="n"/>
            </a:pPr>
            <a:r>
              <a:rPr lang="en-US" altLang="en-US" sz="2000">
                <a:latin typeface="Arial" panose="020B0604020202020204" pitchFamily="34" charset="0"/>
              </a:rPr>
              <a:t>  /n “slash” cho ta biết bao nhiêu bit “1” trong subnet mask.</a:t>
            </a:r>
          </a:p>
          <a:p>
            <a:pPr eaLnBrk="1" hangingPunct="1">
              <a:buClr>
                <a:schemeClr val="folHlink"/>
              </a:buClr>
              <a:buSzPct val="60000"/>
              <a:buFont typeface="Wingdings" panose="05000000000000000000" pitchFamily="2" charset="2"/>
              <a:buChar char="n"/>
            </a:pPr>
            <a:r>
              <a:rPr lang="en-US" altLang="en-US" sz="2000">
                <a:latin typeface="Arial" panose="020B0604020202020204" pitchFamily="34" charset="0"/>
              </a:rPr>
              <a:t> Subnet masks không nhất thiết phải kết thúc tại “ranh giới octet tự nhiên” - “natural octet boundaries”.</a:t>
            </a:r>
          </a:p>
          <a:p>
            <a:pPr eaLnBrk="1" hangingPunct="1">
              <a:buClr>
                <a:srgbClr val="009999"/>
              </a:buClr>
              <a:buSzTx/>
              <a:buFontTx/>
              <a:buChar char="–"/>
            </a:pPr>
            <a:r>
              <a:rPr lang="en-US" altLang="en-US" sz="2000" b="1">
                <a:latin typeface="Arial" panose="020B0604020202020204" pitchFamily="34" charset="0"/>
              </a:rPr>
              <a:t>Các địa chỉ mạng có tất cả các bit đều bằng 0 trong phần địa chỉ trạm.</a:t>
            </a:r>
            <a:endParaRPr lang="en-US" altLang="en-US" sz="2000">
              <a:latin typeface="Arial" panose="020B0604020202020204" pitchFamily="34" charset="0"/>
            </a:endParaRPr>
          </a:p>
        </p:txBody>
      </p:sp>
      <p:sp>
        <p:nvSpPr>
          <p:cNvPr id="470036" name="Text Box 19">
            <a:extLst>
              <a:ext uri="{FF2B5EF4-FFF2-40B4-BE49-F238E27FC236}">
                <a16:creationId xmlns:a16="http://schemas.microsoft.com/office/drawing/2014/main" id="{3B0ECDF5-DE13-4285-9EC3-3FC46728AD6F}"/>
              </a:ext>
            </a:extLst>
          </p:cNvPr>
          <p:cNvSpPr txBox="1">
            <a:spLocks noChangeArrowheads="1"/>
          </p:cNvSpPr>
          <p:nvPr/>
        </p:nvSpPr>
        <p:spPr bwMode="auto">
          <a:xfrm>
            <a:off x="533400" y="1273175"/>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172.0.0.0</a:t>
            </a:r>
          </a:p>
        </p:txBody>
      </p:sp>
      <p:sp>
        <p:nvSpPr>
          <p:cNvPr id="470037" name="Text Box 20">
            <a:extLst>
              <a:ext uri="{FF2B5EF4-FFF2-40B4-BE49-F238E27FC236}">
                <a16:creationId xmlns:a16="http://schemas.microsoft.com/office/drawing/2014/main" id="{6D89519A-D4B8-499B-9C4F-D981B3F86986}"/>
              </a:ext>
            </a:extLst>
          </p:cNvPr>
          <p:cNvSpPr txBox="1">
            <a:spLocks noChangeArrowheads="1"/>
          </p:cNvSpPr>
          <p:nvPr/>
        </p:nvSpPr>
        <p:spPr bwMode="auto">
          <a:xfrm>
            <a:off x="533400" y="2568575"/>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192.4.0.0</a:t>
            </a:r>
          </a:p>
        </p:txBody>
      </p:sp>
      <p:sp>
        <p:nvSpPr>
          <p:cNvPr id="470038" name="Text Box 21">
            <a:extLst>
              <a:ext uri="{FF2B5EF4-FFF2-40B4-BE49-F238E27FC236}">
                <a16:creationId xmlns:a16="http://schemas.microsoft.com/office/drawing/2014/main" id="{03FF509E-CAC9-4297-8A2E-2A128C989727}"/>
              </a:ext>
            </a:extLst>
          </p:cNvPr>
          <p:cNvSpPr txBox="1">
            <a:spLocks noChangeArrowheads="1"/>
          </p:cNvSpPr>
          <p:nvPr/>
        </p:nvSpPr>
        <p:spPr bwMode="auto">
          <a:xfrm>
            <a:off x="533400" y="4016375"/>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192.168.1.0</a:t>
            </a:r>
          </a:p>
        </p:txBody>
      </p:sp>
      <p:sp>
        <p:nvSpPr>
          <p:cNvPr id="470039" name="Text Box 22">
            <a:extLst>
              <a:ext uri="{FF2B5EF4-FFF2-40B4-BE49-F238E27FC236}">
                <a16:creationId xmlns:a16="http://schemas.microsoft.com/office/drawing/2014/main" id="{8C793B08-0FD6-435E-9E5E-FC6901CD5F2A}"/>
              </a:ext>
            </a:extLst>
          </p:cNvPr>
          <p:cNvSpPr txBox="1">
            <a:spLocks noChangeArrowheads="1"/>
          </p:cNvSpPr>
          <p:nvPr/>
        </p:nvSpPr>
        <p:spPr bwMode="auto">
          <a:xfrm>
            <a:off x="2895600" y="128905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70040" name="Text Box 23">
            <a:extLst>
              <a:ext uri="{FF2B5EF4-FFF2-40B4-BE49-F238E27FC236}">
                <a16:creationId xmlns:a16="http://schemas.microsoft.com/office/drawing/2014/main" id="{0FE35425-41F5-4379-BC3D-4854160E84AF}"/>
              </a:ext>
            </a:extLst>
          </p:cNvPr>
          <p:cNvSpPr txBox="1">
            <a:spLocks noChangeArrowheads="1"/>
          </p:cNvSpPr>
          <p:nvPr/>
        </p:nvSpPr>
        <p:spPr bwMode="auto">
          <a:xfrm>
            <a:off x="4343400" y="1289050"/>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70041" name="Text Box 24">
            <a:extLst>
              <a:ext uri="{FF2B5EF4-FFF2-40B4-BE49-F238E27FC236}">
                <a16:creationId xmlns:a16="http://schemas.microsoft.com/office/drawing/2014/main" id="{B5F49F00-10EA-4C4A-9562-E43DECF40B71}"/>
              </a:ext>
            </a:extLst>
          </p:cNvPr>
          <p:cNvSpPr txBox="1">
            <a:spLocks noChangeArrowheads="1"/>
          </p:cNvSpPr>
          <p:nvPr/>
        </p:nvSpPr>
        <p:spPr bwMode="auto">
          <a:xfrm>
            <a:off x="5791200" y="1289050"/>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70042" name="Text Box 25">
            <a:extLst>
              <a:ext uri="{FF2B5EF4-FFF2-40B4-BE49-F238E27FC236}">
                <a16:creationId xmlns:a16="http://schemas.microsoft.com/office/drawing/2014/main" id="{3AA75596-2D3F-4BC1-8D30-855B7CB2B6C1}"/>
              </a:ext>
            </a:extLst>
          </p:cNvPr>
          <p:cNvSpPr txBox="1">
            <a:spLocks noChangeArrowheads="1"/>
          </p:cNvSpPr>
          <p:nvPr/>
        </p:nvSpPr>
        <p:spPr bwMode="auto">
          <a:xfrm>
            <a:off x="7239000" y="1289050"/>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70043" name="Text Box 26">
            <a:extLst>
              <a:ext uri="{FF2B5EF4-FFF2-40B4-BE49-F238E27FC236}">
                <a16:creationId xmlns:a16="http://schemas.microsoft.com/office/drawing/2014/main" id="{0B1D0A24-1450-4E42-B61E-4FD2A43E10EE}"/>
              </a:ext>
            </a:extLst>
          </p:cNvPr>
          <p:cNvSpPr txBox="1">
            <a:spLocks noChangeArrowheads="1"/>
          </p:cNvSpPr>
          <p:nvPr/>
        </p:nvSpPr>
        <p:spPr bwMode="auto">
          <a:xfrm>
            <a:off x="2895600" y="25685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70044" name="Text Box 27">
            <a:extLst>
              <a:ext uri="{FF2B5EF4-FFF2-40B4-BE49-F238E27FC236}">
                <a16:creationId xmlns:a16="http://schemas.microsoft.com/office/drawing/2014/main" id="{6686CF4D-19DF-402C-95FE-4604138BCD9C}"/>
              </a:ext>
            </a:extLst>
          </p:cNvPr>
          <p:cNvSpPr txBox="1">
            <a:spLocks noChangeArrowheads="1"/>
          </p:cNvSpPr>
          <p:nvPr/>
        </p:nvSpPr>
        <p:spPr bwMode="auto">
          <a:xfrm>
            <a:off x="4343400" y="25685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70045" name="Text Box 28">
            <a:extLst>
              <a:ext uri="{FF2B5EF4-FFF2-40B4-BE49-F238E27FC236}">
                <a16:creationId xmlns:a16="http://schemas.microsoft.com/office/drawing/2014/main" id="{929EB6C0-CB64-4CDE-ABD2-370B74AA9A32}"/>
              </a:ext>
            </a:extLst>
          </p:cNvPr>
          <p:cNvSpPr txBox="1">
            <a:spLocks noChangeArrowheads="1"/>
          </p:cNvSpPr>
          <p:nvPr/>
        </p:nvSpPr>
        <p:spPr bwMode="auto">
          <a:xfrm>
            <a:off x="5791200" y="25685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70046" name="Text Box 29">
            <a:extLst>
              <a:ext uri="{FF2B5EF4-FFF2-40B4-BE49-F238E27FC236}">
                <a16:creationId xmlns:a16="http://schemas.microsoft.com/office/drawing/2014/main" id="{D6EAE0BD-65AE-4332-AE52-E4C07A7D651E}"/>
              </a:ext>
            </a:extLst>
          </p:cNvPr>
          <p:cNvSpPr txBox="1">
            <a:spLocks noChangeArrowheads="1"/>
          </p:cNvSpPr>
          <p:nvPr/>
        </p:nvSpPr>
        <p:spPr bwMode="auto">
          <a:xfrm>
            <a:off x="7239000" y="25685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70047" name="Text Box 30">
            <a:extLst>
              <a:ext uri="{FF2B5EF4-FFF2-40B4-BE49-F238E27FC236}">
                <a16:creationId xmlns:a16="http://schemas.microsoft.com/office/drawing/2014/main" id="{D6D7F3AC-0257-443A-8854-4109F36528C4}"/>
              </a:ext>
            </a:extLst>
          </p:cNvPr>
          <p:cNvSpPr txBox="1">
            <a:spLocks noChangeArrowheads="1"/>
          </p:cNvSpPr>
          <p:nvPr/>
        </p:nvSpPr>
        <p:spPr bwMode="auto">
          <a:xfrm>
            <a:off x="2895600" y="40163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70048" name="Text Box 31">
            <a:extLst>
              <a:ext uri="{FF2B5EF4-FFF2-40B4-BE49-F238E27FC236}">
                <a16:creationId xmlns:a16="http://schemas.microsoft.com/office/drawing/2014/main" id="{C2D46964-19F2-4E09-9DC0-8ADA732EEECE}"/>
              </a:ext>
            </a:extLst>
          </p:cNvPr>
          <p:cNvSpPr txBox="1">
            <a:spLocks noChangeArrowheads="1"/>
          </p:cNvSpPr>
          <p:nvPr/>
        </p:nvSpPr>
        <p:spPr bwMode="auto">
          <a:xfrm>
            <a:off x="4343400" y="40163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70049" name="Text Box 32">
            <a:extLst>
              <a:ext uri="{FF2B5EF4-FFF2-40B4-BE49-F238E27FC236}">
                <a16:creationId xmlns:a16="http://schemas.microsoft.com/office/drawing/2014/main" id="{2DC871F9-CB7E-4EA5-96FB-C1C4F8EDBBE2}"/>
              </a:ext>
            </a:extLst>
          </p:cNvPr>
          <p:cNvSpPr txBox="1">
            <a:spLocks noChangeArrowheads="1"/>
          </p:cNvSpPr>
          <p:nvPr/>
        </p:nvSpPr>
        <p:spPr bwMode="auto">
          <a:xfrm>
            <a:off x="5791200" y="40163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70050" name="Text Box 33">
            <a:extLst>
              <a:ext uri="{FF2B5EF4-FFF2-40B4-BE49-F238E27FC236}">
                <a16:creationId xmlns:a16="http://schemas.microsoft.com/office/drawing/2014/main" id="{C2082A56-EC13-4BA1-BB08-A03AF8416964}"/>
              </a:ext>
            </a:extLst>
          </p:cNvPr>
          <p:cNvSpPr txBox="1">
            <a:spLocks noChangeArrowheads="1"/>
          </p:cNvSpPr>
          <p:nvPr/>
        </p:nvSpPr>
        <p:spPr bwMode="auto">
          <a:xfrm>
            <a:off x="7239000" y="40163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70051" name="Text Box 34">
            <a:extLst>
              <a:ext uri="{FF2B5EF4-FFF2-40B4-BE49-F238E27FC236}">
                <a16:creationId xmlns:a16="http://schemas.microsoft.com/office/drawing/2014/main" id="{B7B17861-6998-4244-A9E0-28AEF2C4159B}"/>
              </a:ext>
            </a:extLst>
          </p:cNvPr>
          <p:cNvSpPr txBox="1">
            <a:spLocks noChangeArrowheads="1"/>
          </p:cNvSpPr>
          <p:nvPr/>
        </p:nvSpPr>
        <p:spPr bwMode="auto">
          <a:xfrm>
            <a:off x="2895600" y="892175"/>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1st octet</a:t>
            </a:r>
          </a:p>
        </p:txBody>
      </p:sp>
      <p:sp>
        <p:nvSpPr>
          <p:cNvPr id="470052" name="Text Box 35">
            <a:extLst>
              <a:ext uri="{FF2B5EF4-FFF2-40B4-BE49-F238E27FC236}">
                <a16:creationId xmlns:a16="http://schemas.microsoft.com/office/drawing/2014/main" id="{E6DC3264-3CC6-495C-AC9C-9D72C7DC4CD6}"/>
              </a:ext>
            </a:extLst>
          </p:cNvPr>
          <p:cNvSpPr txBox="1">
            <a:spLocks noChangeArrowheads="1"/>
          </p:cNvSpPr>
          <p:nvPr/>
        </p:nvSpPr>
        <p:spPr bwMode="auto">
          <a:xfrm>
            <a:off x="4343400" y="892175"/>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2nd octet</a:t>
            </a:r>
          </a:p>
        </p:txBody>
      </p:sp>
      <p:sp>
        <p:nvSpPr>
          <p:cNvPr id="470053" name="Text Box 36">
            <a:extLst>
              <a:ext uri="{FF2B5EF4-FFF2-40B4-BE49-F238E27FC236}">
                <a16:creationId xmlns:a16="http://schemas.microsoft.com/office/drawing/2014/main" id="{5CC00FEE-9E88-4813-B328-77900E79A6A6}"/>
              </a:ext>
            </a:extLst>
          </p:cNvPr>
          <p:cNvSpPr txBox="1">
            <a:spLocks noChangeArrowheads="1"/>
          </p:cNvSpPr>
          <p:nvPr/>
        </p:nvSpPr>
        <p:spPr bwMode="auto">
          <a:xfrm>
            <a:off x="5791200" y="892175"/>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3rd octet</a:t>
            </a:r>
          </a:p>
        </p:txBody>
      </p:sp>
      <p:sp>
        <p:nvSpPr>
          <p:cNvPr id="470054" name="Text Box 37">
            <a:extLst>
              <a:ext uri="{FF2B5EF4-FFF2-40B4-BE49-F238E27FC236}">
                <a16:creationId xmlns:a16="http://schemas.microsoft.com/office/drawing/2014/main" id="{E5F65E0B-7453-4929-AD75-F121758728AC}"/>
              </a:ext>
            </a:extLst>
          </p:cNvPr>
          <p:cNvSpPr txBox="1">
            <a:spLocks noChangeArrowheads="1"/>
          </p:cNvSpPr>
          <p:nvPr/>
        </p:nvSpPr>
        <p:spPr bwMode="auto">
          <a:xfrm>
            <a:off x="7239000" y="892175"/>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4th octet</a:t>
            </a:r>
            <a:endParaRPr lang="en-US" altLang="en-US" sz="2400" b="1">
              <a:latin typeface="Arial" panose="020B0604020202020204" pitchFamily="34" charset="0"/>
            </a:endParaRPr>
          </a:p>
        </p:txBody>
      </p:sp>
      <p:sp>
        <p:nvSpPr>
          <p:cNvPr id="470055" name="Line 38">
            <a:extLst>
              <a:ext uri="{FF2B5EF4-FFF2-40B4-BE49-F238E27FC236}">
                <a16:creationId xmlns:a16="http://schemas.microsoft.com/office/drawing/2014/main" id="{C1AC5207-DB32-4217-9A02-1F4A5E130A81}"/>
              </a:ext>
            </a:extLst>
          </p:cNvPr>
          <p:cNvSpPr>
            <a:spLocks noChangeShapeType="1"/>
          </p:cNvSpPr>
          <p:nvPr/>
        </p:nvSpPr>
        <p:spPr bwMode="auto">
          <a:xfrm>
            <a:off x="152400" y="2416175"/>
            <a:ext cx="88392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0056" name="Line 39">
            <a:extLst>
              <a:ext uri="{FF2B5EF4-FFF2-40B4-BE49-F238E27FC236}">
                <a16:creationId xmlns:a16="http://schemas.microsoft.com/office/drawing/2014/main" id="{9B705C33-DEED-4A27-9231-9182D0269E67}"/>
              </a:ext>
            </a:extLst>
          </p:cNvPr>
          <p:cNvSpPr>
            <a:spLocks noChangeShapeType="1"/>
          </p:cNvSpPr>
          <p:nvPr/>
        </p:nvSpPr>
        <p:spPr bwMode="auto">
          <a:xfrm>
            <a:off x="152400" y="3787775"/>
            <a:ext cx="88392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Slide Number Placeholder 6">
            <a:extLst>
              <a:ext uri="{FF2B5EF4-FFF2-40B4-BE49-F238E27FC236}">
                <a16:creationId xmlns:a16="http://schemas.microsoft.com/office/drawing/2014/main" id="{3CF49876-908D-453C-949C-03A5DD73A67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DC7D9E46-7439-42DD-B720-F3AE8656731F}" type="slidenum">
              <a:rPr lang="en-US" altLang="en-US" sz="1400" smtClean="0"/>
              <a:pPr>
                <a:spcBef>
                  <a:spcPct val="0"/>
                </a:spcBef>
                <a:buClrTx/>
                <a:buSzTx/>
                <a:buFontTx/>
                <a:buNone/>
              </a:pPr>
              <a:t>5</a:t>
            </a:fld>
            <a:endParaRPr lang="en-US" altLang="en-US" sz="1400"/>
          </a:p>
        </p:txBody>
      </p:sp>
      <p:sp>
        <p:nvSpPr>
          <p:cNvPr id="389123" name="Rectangle 2">
            <a:extLst>
              <a:ext uri="{FF2B5EF4-FFF2-40B4-BE49-F238E27FC236}">
                <a16:creationId xmlns:a16="http://schemas.microsoft.com/office/drawing/2014/main" id="{999AA4D1-4F3A-4182-9A2E-59558791D698}"/>
              </a:ext>
            </a:extLst>
          </p:cNvPr>
          <p:cNvSpPr>
            <a:spLocks noGrp="1" noChangeArrowheads="1"/>
          </p:cNvSpPr>
          <p:nvPr>
            <p:ph type="title"/>
          </p:nvPr>
        </p:nvSpPr>
        <p:spPr>
          <a:xfrm>
            <a:off x="523875" y="47625"/>
            <a:ext cx="7772400" cy="1143000"/>
          </a:xfrm>
        </p:spPr>
        <p:txBody>
          <a:bodyPr/>
          <a:lstStyle/>
          <a:p>
            <a:r>
              <a:rPr lang="en-US" altLang="en-US"/>
              <a:t>Mạch ảo</a:t>
            </a:r>
          </a:p>
        </p:txBody>
      </p:sp>
      <p:sp>
        <p:nvSpPr>
          <p:cNvPr id="389124" name="Rectangle 3">
            <a:extLst>
              <a:ext uri="{FF2B5EF4-FFF2-40B4-BE49-F238E27FC236}">
                <a16:creationId xmlns:a16="http://schemas.microsoft.com/office/drawing/2014/main" id="{C150D497-B401-4B95-BD85-BDBD1B0678BA}"/>
              </a:ext>
            </a:extLst>
          </p:cNvPr>
          <p:cNvSpPr>
            <a:spLocks noGrp="1" noChangeArrowheads="1"/>
          </p:cNvSpPr>
          <p:nvPr>
            <p:ph type="body" sz="half" idx="1"/>
          </p:nvPr>
        </p:nvSpPr>
        <p:spPr>
          <a:xfrm>
            <a:off x="647700" y="3114675"/>
            <a:ext cx="7620000" cy="2257425"/>
          </a:xfrm>
        </p:spPr>
        <p:txBody>
          <a:bodyPr/>
          <a:lstStyle/>
          <a:p>
            <a:r>
              <a:rPr lang="en-US" altLang="en-US" sz="2000"/>
              <a:t>thiết lập và hủy bỏ kênh truyền cho mỗi cuộc gọi trước khi dữ liệu có thể “chảy”</a:t>
            </a:r>
          </a:p>
          <a:p>
            <a:r>
              <a:rPr lang="en-US" altLang="en-US" sz="2000"/>
              <a:t>mỗi gói tin mang một định danh kênh ảo (không phải là định danh trạm đích)</a:t>
            </a:r>
          </a:p>
          <a:p>
            <a:r>
              <a:rPr lang="en-US" altLang="en-US" sz="2000"/>
              <a:t>mọi router trên đường dẫn từ nguồn đến đích duy trì “trạng thái” cho mỗi kết nối</a:t>
            </a:r>
          </a:p>
          <a:p>
            <a:pPr lvl="1"/>
            <a:r>
              <a:rPr lang="en-US" altLang="en-US" sz="1800"/>
              <a:t>kết nối ở tầng vận chuyển chỉ bao gồm hai hệ thống đầu cuối</a:t>
            </a:r>
          </a:p>
          <a:p>
            <a:r>
              <a:rPr lang="en-US" altLang="en-US" sz="2000"/>
              <a:t>các tài nguyên như mối kết nối, router (bandwidth, buffers) có thể được cấp phát cho kênh ảo</a:t>
            </a:r>
          </a:p>
          <a:p>
            <a:pPr lvl="1"/>
            <a:r>
              <a:rPr lang="en-US" altLang="en-US" sz="1800"/>
              <a:t>để đạt được hiệu suất như mạng chuyển mạch kênh</a:t>
            </a:r>
          </a:p>
        </p:txBody>
      </p:sp>
      <p:sp>
        <p:nvSpPr>
          <p:cNvPr id="389125" name="Rectangle 4">
            <a:extLst>
              <a:ext uri="{FF2B5EF4-FFF2-40B4-BE49-F238E27FC236}">
                <a16:creationId xmlns:a16="http://schemas.microsoft.com/office/drawing/2014/main" id="{99CBD30E-5B5C-4234-8CDC-E43259B335B7}"/>
              </a:ext>
            </a:extLst>
          </p:cNvPr>
          <p:cNvSpPr>
            <a:spLocks noGrp="1" noChangeArrowheads="1"/>
          </p:cNvSpPr>
          <p:nvPr>
            <p:ph type="body" sz="half" idx="2"/>
          </p:nvPr>
        </p:nvSpPr>
        <p:spPr>
          <a:xfrm>
            <a:off x="876300" y="1009650"/>
            <a:ext cx="7743825" cy="1828800"/>
          </a:xfrm>
        </p:spPr>
        <p:txBody>
          <a:bodyPr/>
          <a:lstStyle/>
          <a:p>
            <a:pPr>
              <a:buFont typeface="ZapfDingbats" pitchFamily="82" charset="2"/>
              <a:buNone/>
            </a:pPr>
            <a:r>
              <a:rPr lang="en-US" altLang="en-US" sz="2400"/>
              <a:t>“đường dẫn từ nguồn đến đích hoạt động giống như mạch điện thoại”</a:t>
            </a:r>
          </a:p>
          <a:p>
            <a:pPr lvl="1"/>
            <a:r>
              <a:rPr lang="en-US" altLang="en-US" sz="2000"/>
              <a:t>sự thực thi thông minh</a:t>
            </a:r>
          </a:p>
          <a:p>
            <a:pPr lvl="1"/>
            <a:r>
              <a:rPr lang="en-US" altLang="en-US" sz="2000"/>
              <a:t>mạng tác động dọc theo đường dẫn từ nguồn đến đích</a:t>
            </a:r>
          </a:p>
          <a:p>
            <a:endParaRPr lang="en-US" altLang="en-US" sz="2400"/>
          </a:p>
        </p:txBody>
      </p:sp>
      <p:sp>
        <p:nvSpPr>
          <p:cNvPr id="389126" name="Rectangle 5">
            <a:extLst>
              <a:ext uri="{FF2B5EF4-FFF2-40B4-BE49-F238E27FC236}">
                <a16:creationId xmlns:a16="http://schemas.microsoft.com/office/drawing/2014/main" id="{1D792643-E36E-4355-B42E-C1127BF9DA44}"/>
              </a:ext>
            </a:extLst>
          </p:cNvPr>
          <p:cNvSpPr>
            <a:spLocks noChangeArrowheads="1"/>
          </p:cNvSpPr>
          <p:nvPr/>
        </p:nvSpPr>
        <p:spPr bwMode="auto">
          <a:xfrm>
            <a:off x="666750" y="1000125"/>
            <a:ext cx="7677150" cy="1685925"/>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Slide Number Placeholder 5">
            <a:extLst>
              <a:ext uri="{FF2B5EF4-FFF2-40B4-BE49-F238E27FC236}">
                <a16:creationId xmlns:a16="http://schemas.microsoft.com/office/drawing/2014/main" id="{6DA21BC2-B6F8-4794-8970-B50B224144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8489C678-B468-40FC-B4B8-33A6F6CB06F0}" type="slidenum">
              <a:rPr lang="en-US" altLang="en-US" sz="1400" smtClean="0"/>
              <a:pPr>
                <a:spcBef>
                  <a:spcPct val="0"/>
                </a:spcBef>
                <a:buClrTx/>
                <a:buSzTx/>
                <a:buFontTx/>
                <a:buNone/>
              </a:pPr>
              <a:t>50</a:t>
            </a:fld>
            <a:endParaRPr lang="en-US" altLang="en-US" sz="1400"/>
          </a:p>
        </p:txBody>
      </p:sp>
      <p:sp>
        <p:nvSpPr>
          <p:cNvPr id="472067" name="Rectangle 2">
            <a:extLst>
              <a:ext uri="{FF2B5EF4-FFF2-40B4-BE49-F238E27FC236}">
                <a16:creationId xmlns:a16="http://schemas.microsoft.com/office/drawing/2014/main" id="{2B29815F-8A63-453B-AE97-30BB6A8C2B78}"/>
              </a:ext>
            </a:extLst>
          </p:cNvPr>
          <p:cNvSpPr>
            <a:spLocks noGrp="1" noChangeArrowheads="1"/>
          </p:cNvSpPr>
          <p:nvPr>
            <p:ph type="title"/>
          </p:nvPr>
        </p:nvSpPr>
        <p:spPr>
          <a:xfrm>
            <a:off x="533400" y="66552"/>
            <a:ext cx="7772400" cy="1143000"/>
          </a:xfrm>
        </p:spPr>
        <p:txBody>
          <a:bodyPr/>
          <a:lstStyle/>
          <a:p>
            <a:r>
              <a:rPr lang="en-US" altLang="en-US"/>
              <a:t>Subnet Masks – dotted decimal</a:t>
            </a:r>
          </a:p>
        </p:txBody>
      </p:sp>
      <p:sp>
        <p:nvSpPr>
          <p:cNvPr id="472068" name="Text Box 3">
            <a:extLst>
              <a:ext uri="{FF2B5EF4-FFF2-40B4-BE49-F238E27FC236}">
                <a16:creationId xmlns:a16="http://schemas.microsoft.com/office/drawing/2014/main" id="{8F7D3DDB-EBB6-4030-81C4-C696658C928F}"/>
              </a:ext>
            </a:extLst>
          </p:cNvPr>
          <p:cNvSpPr txBox="1">
            <a:spLocks noChangeArrowheads="1"/>
          </p:cNvSpPr>
          <p:nvPr/>
        </p:nvSpPr>
        <p:spPr bwMode="auto">
          <a:xfrm>
            <a:off x="304800" y="2286000"/>
            <a:ext cx="2438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000" b="1">
                <a:latin typeface="Arial" panose="020B0604020202020204" pitchFamily="34" charset="0"/>
              </a:rPr>
              <a:t>Subnet Mask: 255.255.0.0 or /16</a:t>
            </a:r>
          </a:p>
        </p:txBody>
      </p:sp>
      <p:sp>
        <p:nvSpPr>
          <p:cNvPr id="472069" name="Text Box 4">
            <a:extLst>
              <a:ext uri="{FF2B5EF4-FFF2-40B4-BE49-F238E27FC236}">
                <a16:creationId xmlns:a16="http://schemas.microsoft.com/office/drawing/2014/main" id="{41273F70-D79B-41B8-8A39-0E458FE155AE}"/>
              </a:ext>
            </a:extLst>
          </p:cNvPr>
          <p:cNvSpPr txBox="1">
            <a:spLocks noChangeArrowheads="1"/>
          </p:cNvSpPr>
          <p:nvPr/>
        </p:nvSpPr>
        <p:spPr bwMode="auto">
          <a:xfrm>
            <a:off x="152400" y="3962400"/>
            <a:ext cx="2590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000" b="1">
                <a:latin typeface="Arial" panose="020B0604020202020204" pitchFamily="34" charset="0"/>
              </a:rPr>
              <a:t>Subnet Mask: 255.255.255.0 or /24</a:t>
            </a:r>
          </a:p>
        </p:txBody>
      </p:sp>
      <p:sp>
        <p:nvSpPr>
          <p:cNvPr id="472070" name="Text Box 5">
            <a:extLst>
              <a:ext uri="{FF2B5EF4-FFF2-40B4-BE49-F238E27FC236}">
                <a16:creationId xmlns:a16="http://schemas.microsoft.com/office/drawing/2014/main" id="{282132DD-8035-4F42-8ABE-47AC569E4586}"/>
              </a:ext>
            </a:extLst>
          </p:cNvPr>
          <p:cNvSpPr txBox="1">
            <a:spLocks noChangeArrowheads="1"/>
          </p:cNvSpPr>
          <p:nvPr/>
        </p:nvSpPr>
        <p:spPr bwMode="auto">
          <a:xfrm>
            <a:off x="2895600" y="2371725"/>
            <a:ext cx="1447800" cy="406400"/>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255</a:t>
            </a:r>
          </a:p>
        </p:txBody>
      </p:sp>
      <p:sp>
        <p:nvSpPr>
          <p:cNvPr id="472071" name="Text Box 6">
            <a:extLst>
              <a:ext uri="{FF2B5EF4-FFF2-40B4-BE49-F238E27FC236}">
                <a16:creationId xmlns:a16="http://schemas.microsoft.com/office/drawing/2014/main" id="{85F2D2D9-C40F-41A3-8129-D708469DFF80}"/>
              </a:ext>
            </a:extLst>
          </p:cNvPr>
          <p:cNvSpPr txBox="1">
            <a:spLocks noChangeArrowheads="1"/>
          </p:cNvSpPr>
          <p:nvPr/>
        </p:nvSpPr>
        <p:spPr bwMode="auto">
          <a:xfrm>
            <a:off x="4343400" y="2371725"/>
            <a:ext cx="1447800" cy="406400"/>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255</a:t>
            </a:r>
          </a:p>
        </p:txBody>
      </p:sp>
      <p:sp>
        <p:nvSpPr>
          <p:cNvPr id="472072" name="Text Box 7">
            <a:extLst>
              <a:ext uri="{FF2B5EF4-FFF2-40B4-BE49-F238E27FC236}">
                <a16:creationId xmlns:a16="http://schemas.microsoft.com/office/drawing/2014/main" id="{9F68E7A5-FF05-4318-A3D9-67C6BDA65922}"/>
              </a:ext>
            </a:extLst>
          </p:cNvPr>
          <p:cNvSpPr txBox="1">
            <a:spLocks noChangeArrowheads="1"/>
          </p:cNvSpPr>
          <p:nvPr/>
        </p:nvSpPr>
        <p:spPr bwMode="auto">
          <a:xfrm>
            <a:off x="5791200" y="2371725"/>
            <a:ext cx="1447800" cy="406400"/>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0</a:t>
            </a:r>
            <a:endParaRPr lang="en-US" altLang="en-US" sz="2400" b="1">
              <a:latin typeface="Arial" panose="020B0604020202020204" pitchFamily="34" charset="0"/>
            </a:endParaRPr>
          </a:p>
        </p:txBody>
      </p:sp>
      <p:sp>
        <p:nvSpPr>
          <p:cNvPr id="472073" name="Text Box 8">
            <a:extLst>
              <a:ext uri="{FF2B5EF4-FFF2-40B4-BE49-F238E27FC236}">
                <a16:creationId xmlns:a16="http://schemas.microsoft.com/office/drawing/2014/main" id="{9A3B0F48-5C39-47ED-B269-E2E03334804F}"/>
              </a:ext>
            </a:extLst>
          </p:cNvPr>
          <p:cNvSpPr txBox="1">
            <a:spLocks noChangeArrowheads="1"/>
          </p:cNvSpPr>
          <p:nvPr/>
        </p:nvSpPr>
        <p:spPr bwMode="auto">
          <a:xfrm>
            <a:off x="7239000" y="2371725"/>
            <a:ext cx="1447800" cy="406400"/>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0</a:t>
            </a:r>
            <a:endParaRPr lang="en-US" altLang="en-US" sz="2400" b="1">
              <a:latin typeface="Arial" panose="020B0604020202020204" pitchFamily="34" charset="0"/>
            </a:endParaRPr>
          </a:p>
        </p:txBody>
      </p:sp>
      <p:sp>
        <p:nvSpPr>
          <p:cNvPr id="472074" name="Text Box 9">
            <a:extLst>
              <a:ext uri="{FF2B5EF4-FFF2-40B4-BE49-F238E27FC236}">
                <a16:creationId xmlns:a16="http://schemas.microsoft.com/office/drawing/2014/main" id="{832FC61C-D7F5-47D3-80F0-06FE9588B1A0}"/>
              </a:ext>
            </a:extLst>
          </p:cNvPr>
          <p:cNvSpPr txBox="1">
            <a:spLocks noChangeArrowheads="1"/>
          </p:cNvSpPr>
          <p:nvPr/>
        </p:nvSpPr>
        <p:spPr bwMode="auto">
          <a:xfrm>
            <a:off x="2895600" y="4124325"/>
            <a:ext cx="1447800" cy="406400"/>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255</a:t>
            </a:r>
          </a:p>
        </p:txBody>
      </p:sp>
      <p:sp>
        <p:nvSpPr>
          <p:cNvPr id="472075" name="Text Box 10">
            <a:extLst>
              <a:ext uri="{FF2B5EF4-FFF2-40B4-BE49-F238E27FC236}">
                <a16:creationId xmlns:a16="http://schemas.microsoft.com/office/drawing/2014/main" id="{9F7E8EB8-1F38-4C83-A339-1545183DF439}"/>
              </a:ext>
            </a:extLst>
          </p:cNvPr>
          <p:cNvSpPr txBox="1">
            <a:spLocks noChangeArrowheads="1"/>
          </p:cNvSpPr>
          <p:nvPr/>
        </p:nvSpPr>
        <p:spPr bwMode="auto">
          <a:xfrm>
            <a:off x="4343400" y="4124325"/>
            <a:ext cx="1447800" cy="406400"/>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255</a:t>
            </a:r>
          </a:p>
        </p:txBody>
      </p:sp>
      <p:sp>
        <p:nvSpPr>
          <p:cNvPr id="472076" name="Text Box 11">
            <a:extLst>
              <a:ext uri="{FF2B5EF4-FFF2-40B4-BE49-F238E27FC236}">
                <a16:creationId xmlns:a16="http://schemas.microsoft.com/office/drawing/2014/main" id="{3FDF32F0-F64B-43E9-9763-DB7E9DE34B3E}"/>
              </a:ext>
            </a:extLst>
          </p:cNvPr>
          <p:cNvSpPr txBox="1">
            <a:spLocks noChangeArrowheads="1"/>
          </p:cNvSpPr>
          <p:nvPr/>
        </p:nvSpPr>
        <p:spPr bwMode="auto">
          <a:xfrm>
            <a:off x="5791200" y="4124325"/>
            <a:ext cx="1447800" cy="406400"/>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255</a:t>
            </a:r>
          </a:p>
        </p:txBody>
      </p:sp>
      <p:sp>
        <p:nvSpPr>
          <p:cNvPr id="472077" name="Text Box 12">
            <a:extLst>
              <a:ext uri="{FF2B5EF4-FFF2-40B4-BE49-F238E27FC236}">
                <a16:creationId xmlns:a16="http://schemas.microsoft.com/office/drawing/2014/main" id="{A06337E1-4E8C-42B1-A0F2-B543F688EBBD}"/>
              </a:ext>
            </a:extLst>
          </p:cNvPr>
          <p:cNvSpPr txBox="1">
            <a:spLocks noChangeArrowheads="1"/>
          </p:cNvSpPr>
          <p:nvPr/>
        </p:nvSpPr>
        <p:spPr bwMode="auto">
          <a:xfrm>
            <a:off x="7239000" y="4124325"/>
            <a:ext cx="1447800" cy="406400"/>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0</a:t>
            </a:r>
            <a:endParaRPr lang="en-US" altLang="en-US" sz="2400" b="1">
              <a:latin typeface="Arial" panose="020B0604020202020204" pitchFamily="34" charset="0"/>
            </a:endParaRPr>
          </a:p>
        </p:txBody>
      </p:sp>
      <p:sp>
        <p:nvSpPr>
          <p:cNvPr id="472078" name="Text Box 13">
            <a:extLst>
              <a:ext uri="{FF2B5EF4-FFF2-40B4-BE49-F238E27FC236}">
                <a16:creationId xmlns:a16="http://schemas.microsoft.com/office/drawing/2014/main" id="{1421EEEE-77EC-4662-8C49-08D9910EEE90}"/>
              </a:ext>
            </a:extLst>
          </p:cNvPr>
          <p:cNvSpPr txBox="1">
            <a:spLocks noChangeArrowheads="1"/>
          </p:cNvSpPr>
          <p:nvPr/>
        </p:nvSpPr>
        <p:spPr bwMode="auto">
          <a:xfrm>
            <a:off x="381000" y="5410200"/>
            <a:ext cx="8610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Clr>
                <a:schemeClr val="folHlink"/>
              </a:buClr>
              <a:buSzPct val="60000"/>
              <a:buFont typeface="Wingdings" panose="05000000000000000000" pitchFamily="2" charset="2"/>
              <a:buChar char="n"/>
            </a:pPr>
            <a:r>
              <a:rPr lang="en-US" altLang="en-US" sz="2000">
                <a:latin typeface="Arial" panose="020B0604020202020204" pitchFamily="34" charset="0"/>
              </a:rPr>
              <a:t> </a:t>
            </a:r>
            <a:r>
              <a:rPr lang="en-US" altLang="en-US" sz="2400" b="1">
                <a:latin typeface="Arial" panose="020B0604020202020204" pitchFamily="34" charset="0"/>
              </a:rPr>
              <a:t>Cần phải kiểm tra mặt nạ mạng con vì một octet trong phần địa chỉ mạng có thể là 0.</a:t>
            </a:r>
          </a:p>
        </p:txBody>
      </p:sp>
      <p:sp>
        <p:nvSpPr>
          <p:cNvPr id="472079" name="Text Box 14">
            <a:extLst>
              <a:ext uri="{FF2B5EF4-FFF2-40B4-BE49-F238E27FC236}">
                <a16:creationId xmlns:a16="http://schemas.microsoft.com/office/drawing/2014/main" id="{67EC1F10-6AD5-4ED3-91A5-515447A2708C}"/>
              </a:ext>
            </a:extLst>
          </p:cNvPr>
          <p:cNvSpPr txBox="1">
            <a:spLocks noChangeArrowheads="1"/>
          </p:cNvSpPr>
          <p:nvPr/>
        </p:nvSpPr>
        <p:spPr bwMode="auto">
          <a:xfrm>
            <a:off x="533400" y="17526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192.4.0.0</a:t>
            </a:r>
          </a:p>
        </p:txBody>
      </p:sp>
      <p:sp>
        <p:nvSpPr>
          <p:cNvPr id="472080" name="Text Box 15">
            <a:extLst>
              <a:ext uri="{FF2B5EF4-FFF2-40B4-BE49-F238E27FC236}">
                <a16:creationId xmlns:a16="http://schemas.microsoft.com/office/drawing/2014/main" id="{B669BB87-CE88-479C-9471-00C2BC79FF35}"/>
              </a:ext>
            </a:extLst>
          </p:cNvPr>
          <p:cNvSpPr txBox="1">
            <a:spLocks noChangeArrowheads="1"/>
          </p:cNvSpPr>
          <p:nvPr/>
        </p:nvSpPr>
        <p:spPr bwMode="auto">
          <a:xfrm>
            <a:off x="533400" y="35052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10.2.0.0</a:t>
            </a:r>
          </a:p>
        </p:txBody>
      </p:sp>
      <p:sp>
        <p:nvSpPr>
          <p:cNvPr id="472081" name="Text Box 16">
            <a:extLst>
              <a:ext uri="{FF2B5EF4-FFF2-40B4-BE49-F238E27FC236}">
                <a16:creationId xmlns:a16="http://schemas.microsoft.com/office/drawing/2014/main" id="{2175DC10-E290-42A9-B904-100F81E06583}"/>
              </a:ext>
            </a:extLst>
          </p:cNvPr>
          <p:cNvSpPr txBox="1">
            <a:spLocks noChangeArrowheads="1"/>
          </p:cNvSpPr>
          <p:nvPr/>
        </p:nvSpPr>
        <p:spPr bwMode="auto">
          <a:xfrm>
            <a:off x="2895600" y="175260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72082" name="Text Box 17">
            <a:extLst>
              <a:ext uri="{FF2B5EF4-FFF2-40B4-BE49-F238E27FC236}">
                <a16:creationId xmlns:a16="http://schemas.microsoft.com/office/drawing/2014/main" id="{7EE49131-6E01-46FA-8E0C-9375F1261E3C}"/>
              </a:ext>
            </a:extLst>
          </p:cNvPr>
          <p:cNvSpPr txBox="1">
            <a:spLocks noChangeArrowheads="1"/>
          </p:cNvSpPr>
          <p:nvPr/>
        </p:nvSpPr>
        <p:spPr bwMode="auto">
          <a:xfrm>
            <a:off x="4343400" y="175260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72083" name="Text Box 18">
            <a:extLst>
              <a:ext uri="{FF2B5EF4-FFF2-40B4-BE49-F238E27FC236}">
                <a16:creationId xmlns:a16="http://schemas.microsoft.com/office/drawing/2014/main" id="{06EC9D33-6102-4916-96B2-1D8F25084E69}"/>
              </a:ext>
            </a:extLst>
          </p:cNvPr>
          <p:cNvSpPr txBox="1">
            <a:spLocks noChangeArrowheads="1"/>
          </p:cNvSpPr>
          <p:nvPr/>
        </p:nvSpPr>
        <p:spPr bwMode="auto">
          <a:xfrm>
            <a:off x="5791200" y="1752600"/>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72084" name="Text Box 19">
            <a:extLst>
              <a:ext uri="{FF2B5EF4-FFF2-40B4-BE49-F238E27FC236}">
                <a16:creationId xmlns:a16="http://schemas.microsoft.com/office/drawing/2014/main" id="{DDF511DC-F5A1-4102-BE06-CCA88E40DD0B}"/>
              </a:ext>
            </a:extLst>
          </p:cNvPr>
          <p:cNvSpPr txBox="1">
            <a:spLocks noChangeArrowheads="1"/>
          </p:cNvSpPr>
          <p:nvPr/>
        </p:nvSpPr>
        <p:spPr bwMode="auto">
          <a:xfrm>
            <a:off x="7239000" y="1752600"/>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72085" name="Text Box 20">
            <a:extLst>
              <a:ext uri="{FF2B5EF4-FFF2-40B4-BE49-F238E27FC236}">
                <a16:creationId xmlns:a16="http://schemas.microsoft.com/office/drawing/2014/main" id="{5D02E226-8C47-4BA2-B086-E2E8C10BE213}"/>
              </a:ext>
            </a:extLst>
          </p:cNvPr>
          <p:cNvSpPr txBox="1">
            <a:spLocks noChangeArrowheads="1"/>
          </p:cNvSpPr>
          <p:nvPr/>
        </p:nvSpPr>
        <p:spPr bwMode="auto">
          <a:xfrm>
            <a:off x="2895600" y="350520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72086" name="Text Box 21">
            <a:extLst>
              <a:ext uri="{FF2B5EF4-FFF2-40B4-BE49-F238E27FC236}">
                <a16:creationId xmlns:a16="http://schemas.microsoft.com/office/drawing/2014/main" id="{9DE6B958-E48E-45E1-BD31-07688B7C2B06}"/>
              </a:ext>
            </a:extLst>
          </p:cNvPr>
          <p:cNvSpPr txBox="1">
            <a:spLocks noChangeArrowheads="1"/>
          </p:cNvSpPr>
          <p:nvPr/>
        </p:nvSpPr>
        <p:spPr bwMode="auto">
          <a:xfrm>
            <a:off x="4343400" y="350520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72087" name="Text Box 22">
            <a:extLst>
              <a:ext uri="{FF2B5EF4-FFF2-40B4-BE49-F238E27FC236}">
                <a16:creationId xmlns:a16="http://schemas.microsoft.com/office/drawing/2014/main" id="{FB5B685E-C06F-4A67-9307-81B40E042B22}"/>
              </a:ext>
            </a:extLst>
          </p:cNvPr>
          <p:cNvSpPr txBox="1">
            <a:spLocks noChangeArrowheads="1"/>
          </p:cNvSpPr>
          <p:nvPr/>
        </p:nvSpPr>
        <p:spPr bwMode="auto">
          <a:xfrm>
            <a:off x="5791200" y="350520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72088" name="Text Box 23">
            <a:extLst>
              <a:ext uri="{FF2B5EF4-FFF2-40B4-BE49-F238E27FC236}">
                <a16:creationId xmlns:a16="http://schemas.microsoft.com/office/drawing/2014/main" id="{47F671E5-BF32-428C-9EEB-9952D1696602}"/>
              </a:ext>
            </a:extLst>
          </p:cNvPr>
          <p:cNvSpPr txBox="1">
            <a:spLocks noChangeArrowheads="1"/>
          </p:cNvSpPr>
          <p:nvPr/>
        </p:nvSpPr>
        <p:spPr bwMode="auto">
          <a:xfrm>
            <a:off x="7239000" y="3505200"/>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72089" name="Text Box 24">
            <a:extLst>
              <a:ext uri="{FF2B5EF4-FFF2-40B4-BE49-F238E27FC236}">
                <a16:creationId xmlns:a16="http://schemas.microsoft.com/office/drawing/2014/main" id="{E81829B6-BF89-4558-98FA-9CB443CE8405}"/>
              </a:ext>
            </a:extLst>
          </p:cNvPr>
          <p:cNvSpPr txBox="1">
            <a:spLocks noChangeArrowheads="1"/>
          </p:cNvSpPr>
          <p:nvPr/>
        </p:nvSpPr>
        <p:spPr bwMode="auto">
          <a:xfrm>
            <a:off x="2895600" y="10668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1st octet</a:t>
            </a:r>
          </a:p>
        </p:txBody>
      </p:sp>
      <p:sp>
        <p:nvSpPr>
          <p:cNvPr id="472090" name="Text Box 25">
            <a:extLst>
              <a:ext uri="{FF2B5EF4-FFF2-40B4-BE49-F238E27FC236}">
                <a16:creationId xmlns:a16="http://schemas.microsoft.com/office/drawing/2014/main" id="{979CC4CD-9776-4F4B-9267-CBF23676A1C1}"/>
              </a:ext>
            </a:extLst>
          </p:cNvPr>
          <p:cNvSpPr txBox="1">
            <a:spLocks noChangeArrowheads="1"/>
          </p:cNvSpPr>
          <p:nvPr/>
        </p:nvSpPr>
        <p:spPr bwMode="auto">
          <a:xfrm>
            <a:off x="4343400" y="10668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2nd octet</a:t>
            </a:r>
          </a:p>
        </p:txBody>
      </p:sp>
      <p:sp>
        <p:nvSpPr>
          <p:cNvPr id="472091" name="Text Box 26">
            <a:extLst>
              <a:ext uri="{FF2B5EF4-FFF2-40B4-BE49-F238E27FC236}">
                <a16:creationId xmlns:a16="http://schemas.microsoft.com/office/drawing/2014/main" id="{E8BBC1FB-5092-48DD-BB35-E780F007110A}"/>
              </a:ext>
            </a:extLst>
          </p:cNvPr>
          <p:cNvSpPr txBox="1">
            <a:spLocks noChangeArrowheads="1"/>
          </p:cNvSpPr>
          <p:nvPr/>
        </p:nvSpPr>
        <p:spPr bwMode="auto">
          <a:xfrm>
            <a:off x="5791200" y="10668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3rd octet</a:t>
            </a:r>
          </a:p>
        </p:txBody>
      </p:sp>
      <p:sp>
        <p:nvSpPr>
          <p:cNvPr id="472092" name="Text Box 27">
            <a:extLst>
              <a:ext uri="{FF2B5EF4-FFF2-40B4-BE49-F238E27FC236}">
                <a16:creationId xmlns:a16="http://schemas.microsoft.com/office/drawing/2014/main" id="{68745B58-753B-41A7-93E8-03AD730D1C06}"/>
              </a:ext>
            </a:extLst>
          </p:cNvPr>
          <p:cNvSpPr txBox="1">
            <a:spLocks noChangeArrowheads="1"/>
          </p:cNvSpPr>
          <p:nvPr/>
        </p:nvSpPr>
        <p:spPr bwMode="auto">
          <a:xfrm>
            <a:off x="7239000" y="10668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4th octet</a:t>
            </a:r>
            <a:endParaRPr lang="en-US" altLang="en-US" sz="2400" b="1">
              <a:latin typeface="Arial" panose="020B0604020202020204" pitchFamily="34" charset="0"/>
            </a:endParaRPr>
          </a:p>
        </p:txBody>
      </p:sp>
      <p:sp>
        <p:nvSpPr>
          <p:cNvPr id="472093" name="Line 28">
            <a:extLst>
              <a:ext uri="{FF2B5EF4-FFF2-40B4-BE49-F238E27FC236}">
                <a16:creationId xmlns:a16="http://schemas.microsoft.com/office/drawing/2014/main" id="{E6C0AC6D-DE79-42FB-B8D6-F9F63D85DFE7}"/>
              </a:ext>
            </a:extLst>
          </p:cNvPr>
          <p:cNvSpPr>
            <a:spLocks noChangeShapeType="1"/>
          </p:cNvSpPr>
          <p:nvPr/>
        </p:nvSpPr>
        <p:spPr bwMode="auto">
          <a:xfrm>
            <a:off x="152400" y="2971800"/>
            <a:ext cx="883920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Slide Number Placeholder 5">
            <a:extLst>
              <a:ext uri="{FF2B5EF4-FFF2-40B4-BE49-F238E27FC236}">
                <a16:creationId xmlns:a16="http://schemas.microsoft.com/office/drawing/2014/main" id="{4CD927DD-8542-4088-8FE1-05D7019FC6E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7AE57270-35A6-475E-BD8C-26C680A9689A}" type="slidenum">
              <a:rPr lang="en-US" altLang="en-US" sz="1400" smtClean="0"/>
              <a:pPr>
                <a:spcBef>
                  <a:spcPct val="0"/>
                </a:spcBef>
                <a:buClrTx/>
                <a:buSzTx/>
                <a:buFontTx/>
                <a:buNone/>
              </a:pPr>
              <a:t>51</a:t>
            </a:fld>
            <a:endParaRPr lang="en-US" altLang="en-US" sz="1400"/>
          </a:p>
        </p:txBody>
      </p:sp>
      <p:sp>
        <p:nvSpPr>
          <p:cNvPr id="474115" name="Rectangle 2">
            <a:extLst>
              <a:ext uri="{FF2B5EF4-FFF2-40B4-BE49-F238E27FC236}">
                <a16:creationId xmlns:a16="http://schemas.microsoft.com/office/drawing/2014/main" id="{2ACD5F7D-BA6B-412B-8374-6E5BC6DB84F8}"/>
              </a:ext>
            </a:extLst>
          </p:cNvPr>
          <p:cNvSpPr>
            <a:spLocks noGrp="1" noChangeArrowheads="1"/>
          </p:cNvSpPr>
          <p:nvPr>
            <p:ph type="title"/>
          </p:nvPr>
        </p:nvSpPr>
        <p:spPr>
          <a:xfrm>
            <a:off x="533399" y="228600"/>
            <a:ext cx="8020291" cy="1143000"/>
          </a:xfrm>
        </p:spPr>
        <p:txBody>
          <a:bodyPr/>
          <a:lstStyle/>
          <a:p>
            <a:r>
              <a:rPr lang="en-US" altLang="en-US"/>
              <a:t>Tại sao cần đến mặt nạ mạng con:</a:t>
            </a:r>
            <a:br>
              <a:rPr lang="en-US" altLang="en-US"/>
            </a:br>
            <a:r>
              <a:rPr lang="en-US" altLang="en-US"/>
              <a:t>Số trạm trên mạng!</a:t>
            </a:r>
          </a:p>
        </p:txBody>
      </p:sp>
      <p:sp>
        <p:nvSpPr>
          <p:cNvPr id="474116" name="Text Box 3">
            <a:extLst>
              <a:ext uri="{FF2B5EF4-FFF2-40B4-BE49-F238E27FC236}">
                <a16:creationId xmlns:a16="http://schemas.microsoft.com/office/drawing/2014/main" id="{A0F7FC72-4120-4D54-8402-1D168BD10D6E}"/>
              </a:ext>
            </a:extLst>
          </p:cNvPr>
          <p:cNvSpPr txBox="1">
            <a:spLocks noChangeArrowheads="1"/>
          </p:cNvSpPr>
          <p:nvPr/>
        </p:nvSpPr>
        <p:spPr bwMode="auto">
          <a:xfrm>
            <a:off x="3048000" y="236220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74117" name="Text Box 4">
            <a:extLst>
              <a:ext uri="{FF2B5EF4-FFF2-40B4-BE49-F238E27FC236}">
                <a16:creationId xmlns:a16="http://schemas.microsoft.com/office/drawing/2014/main" id="{9645ABA3-4CC8-466E-8C49-945A83BD41F7}"/>
              </a:ext>
            </a:extLst>
          </p:cNvPr>
          <p:cNvSpPr txBox="1">
            <a:spLocks noChangeArrowheads="1"/>
          </p:cNvSpPr>
          <p:nvPr/>
        </p:nvSpPr>
        <p:spPr bwMode="auto">
          <a:xfrm>
            <a:off x="4495800" y="2362200"/>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74118" name="Text Box 5">
            <a:extLst>
              <a:ext uri="{FF2B5EF4-FFF2-40B4-BE49-F238E27FC236}">
                <a16:creationId xmlns:a16="http://schemas.microsoft.com/office/drawing/2014/main" id="{0ADFE692-6D4C-4051-B721-0C4ACE0A8B93}"/>
              </a:ext>
            </a:extLst>
          </p:cNvPr>
          <p:cNvSpPr txBox="1">
            <a:spLocks noChangeArrowheads="1"/>
          </p:cNvSpPr>
          <p:nvPr/>
        </p:nvSpPr>
        <p:spPr bwMode="auto">
          <a:xfrm>
            <a:off x="5943600" y="2362200"/>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74119" name="Text Box 6">
            <a:extLst>
              <a:ext uri="{FF2B5EF4-FFF2-40B4-BE49-F238E27FC236}">
                <a16:creationId xmlns:a16="http://schemas.microsoft.com/office/drawing/2014/main" id="{D3E2D526-E7F2-4015-B136-BD0BAEE148AE}"/>
              </a:ext>
            </a:extLst>
          </p:cNvPr>
          <p:cNvSpPr txBox="1">
            <a:spLocks noChangeArrowheads="1"/>
          </p:cNvSpPr>
          <p:nvPr/>
        </p:nvSpPr>
        <p:spPr bwMode="auto">
          <a:xfrm>
            <a:off x="7391400" y="2362200"/>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74120" name="Text Box 7">
            <a:extLst>
              <a:ext uri="{FF2B5EF4-FFF2-40B4-BE49-F238E27FC236}">
                <a16:creationId xmlns:a16="http://schemas.microsoft.com/office/drawing/2014/main" id="{C7106204-E418-42A4-AEEC-AA8731781809}"/>
              </a:ext>
            </a:extLst>
          </p:cNvPr>
          <p:cNvSpPr txBox="1">
            <a:spLocks noChangeArrowheads="1"/>
          </p:cNvSpPr>
          <p:nvPr/>
        </p:nvSpPr>
        <p:spPr bwMode="auto">
          <a:xfrm>
            <a:off x="3048000" y="29622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74121" name="Text Box 8">
            <a:extLst>
              <a:ext uri="{FF2B5EF4-FFF2-40B4-BE49-F238E27FC236}">
                <a16:creationId xmlns:a16="http://schemas.microsoft.com/office/drawing/2014/main" id="{91CFA019-2FEC-4F6F-86B0-B1C21060C149}"/>
              </a:ext>
            </a:extLst>
          </p:cNvPr>
          <p:cNvSpPr txBox="1">
            <a:spLocks noChangeArrowheads="1"/>
          </p:cNvSpPr>
          <p:nvPr/>
        </p:nvSpPr>
        <p:spPr bwMode="auto">
          <a:xfrm>
            <a:off x="4495800" y="29622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74122" name="Text Box 9">
            <a:extLst>
              <a:ext uri="{FF2B5EF4-FFF2-40B4-BE49-F238E27FC236}">
                <a16:creationId xmlns:a16="http://schemas.microsoft.com/office/drawing/2014/main" id="{66447C92-1BED-41B4-ACA4-6393335F44AF}"/>
              </a:ext>
            </a:extLst>
          </p:cNvPr>
          <p:cNvSpPr txBox="1">
            <a:spLocks noChangeArrowheads="1"/>
          </p:cNvSpPr>
          <p:nvPr/>
        </p:nvSpPr>
        <p:spPr bwMode="auto">
          <a:xfrm>
            <a:off x="5943600" y="29622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74123" name="Text Box 10">
            <a:extLst>
              <a:ext uri="{FF2B5EF4-FFF2-40B4-BE49-F238E27FC236}">
                <a16:creationId xmlns:a16="http://schemas.microsoft.com/office/drawing/2014/main" id="{C5234614-D244-4D1D-AA19-6D998523CBBF}"/>
              </a:ext>
            </a:extLst>
          </p:cNvPr>
          <p:cNvSpPr txBox="1">
            <a:spLocks noChangeArrowheads="1"/>
          </p:cNvSpPr>
          <p:nvPr/>
        </p:nvSpPr>
        <p:spPr bwMode="auto">
          <a:xfrm>
            <a:off x="7391400" y="29622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74124" name="Text Box 11">
            <a:extLst>
              <a:ext uri="{FF2B5EF4-FFF2-40B4-BE49-F238E27FC236}">
                <a16:creationId xmlns:a16="http://schemas.microsoft.com/office/drawing/2014/main" id="{44A589B4-E6B7-4362-B65E-7DF5E1DD8A1D}"/>
              </a:ext>
            </a:extLst>
          </p:cNvPr>
          <p:cNvSpPr txBox="1">
            <a:spLocks noChangeArrowheads="1"/>
          </p:cNvSpPr>
          <p:nvPr/>
        </p:nvSpPr>
        <p:spPr bwMode="auto">
          <a:xfrm>
            <a:off x="3048000" y="35718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74125" name="Text Box 12">
            <a:extLst>
              <a:ext uri="{FF2B5EF4-FFF2-40B4-BE49-F238E27FC236}">
                <a16:creationId xmlns:a16="http://schemas.microsoft.com/office/drawing/2014/main" id="{EEFC9314-203D-4CE4-A9E8-B89CFC5D118E}"/>
              </a:ext>
            </a:extLst>
          </p:cNvPr>
          <p:cNvSpPr txBox="1">
            <a:spLocks noChangeArrowheads="1"/>
          </p:cNvSpPr>
          <p:nvPr/>
        </p:nvSpPr>
        <p:spPr bwMode="auto">
          <a:xfrm>
            <a:off x="4495800" y="35718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74126" name="Text Box 13">
            <a:extLst>
              <a:ext uri="{FF2B5EF4-FFF2-40B4-BE49-F238E27FC236}">
                <a16:creationId xmlns:a16="http://schemas.microsoft.com/office/drawing/2014/main" id="{1403D503-F282-499A-8752-79AF6087A706}"/>
              </a:ext>
            </a:extLst>
          </p:cNvPr>
          <p:cNvSpPr txBox="1">
            <a:spLocks noChangeArrowheads="1"/>
          </p:cNvSpPr>
          <p:nvPr/>
        </p:nvSpPr>
        <p:spPr bwMode="auto">
          <a:xfrm>
            <a:off x="5943600" y="35718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74127" name="Text Box 14">
            <a:extLst>
              <a:ext uri="{FF2B5EF4-FFF2-40B4-BE49-F238E27FC236}">
                <a16:creationId xmlns:a16="http://schemas.microsoft.com/office/drawing/2014/main" id="{9F054467-A069-47BB-AD0C-0B4D5B363F0E}"/>
              </a:ext>
            </a:extLst>
          </p:cNvPr>
          <p:cNvSpPr txBox="1">
            <a:spLocks noChangeArrowheads="1"/>
          </p:cNvSpPr>
          <p:nvPr/>
        </p:nvSpPr>
        <p:spPr bwMode="auto">
          <a:xfrm>
            <a:off x="7391400" y="35718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74128" name="Text Box 15">
            <a:extLst>
              <a:ext uri="{FF2B5EF4-FFF2-40B4-BE49-F238E27FC236}">
                <a16:creationId xmlns:a16="http://schemas.microsoft.com/office/drawing/2014/main" id="{CC24E2F6-8209-450B-BA9E-B8CA03ED2860}"/>
              </a:ext>
            </a:extLst>
          </p:cNvPr>
          <p:cNvSpPr txBox="1">
            <a:spLocks noChangeArrowheads="1"/>
          </p:cNvSpPr>
          <p:nvPr/>
        </p:nvSpPr>
        <p:spPr bwMode="auto">
          <a:xfrm>
            <a:off x="3048000" y="1965325"/>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1st octet</a:t>
            </a:r>
          </a:p>
        </p:txBody>
      </p:sp>
      <p:sp>
        <p:nvSpPr>
          <p:cNvPr id="474129" name="Text Box 16">
            <a:extLst>
              <a:ext uri="{FF2B5EF4-FFF2-40B4-BE49-F238E27FC236}">
                <a16:creationId xmlns:a16="http://schemas.microsoft.com/office/drawing/2014/main" id="{606A4A83-D261-4F55-A1D2-DBC77CAA8A88}"/>
              </a:ext>
            </a:extLst>
          </p:cNvPr>
          <p:cNvSpPr txBox="1">
            <a:spLocks noChangeArrowheads="1"/>
          </p:cNvSpPr>
          <p:nvPr/>
        </p:nvSpPr>
        <p:spPr bwMode="auto">
          <a:xfrm>
            <a:off x="4495800" y="1965325"/>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2nd octet</a:t>
            </a:r>
          </a:p>
        </p:txBody>
      </p:sp>
      <p:sp>
        <p:nvSpPr>
          <p:cNvPr id="474130" name="Text Box 17">
            <a:extLst>
              <a:ext uri="{FF2B5EF4-FFF2-40B4-BE49-F238E27FC236}">
                <a16:creationId xmlns:a16="http://schemas.microsoft.com/office/drawing/2014/main" id="{A4EE2B8A-D74C-48AC-B7DC-86F62F0BDB49}"/>
              </a:ext>
            </a:extLst>
          </p:cNvPr>
          <p:cNvSpPr txBox="1">
            <a:spLocks noChangeArrowheads="1"/>
          </p:cNvSpPr>
          <p:nvPr/>
        </p:nvSpPr>
        <p:spPr bwMode="auto">
          <a:xfrm>
            <a:off x="5943600" y="1965325"/>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3rd octet</a:t>
            </a:r>
          </a:p>
        </p:txBody>
      </p:sp>
      <p:sp>
        <p:nvSpPr>
          <p:cNvPr id="474131" name="Text Box 18">
            <a:extLst>
              <a:ext uri="{FF2B5EF4-FFF2-40B4-BE49-F238E27FC236}">
                <a16:creationId xmlns:a16="http://schemas.microsoft.com/office/drawing/2014/main" id="{6EB56B34-E50D-496C-AD73-6064C13B0495}"/>
              </a:ext>
            </a:extLst>
          </p:cNvPr>
          <p:cNvSpPr txBox="1">
            <a:spLocks noChangeArrowheads="1"/>
          </p:cNvSpPr>
          <p:nvPr/>
        </p:nvSpPr>
        <p:spPr bwMode="auto">
          <a:xfrm>
            <a:off x="7391400" y="1965325"/>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4th octet</a:t>
            </a:r>
            <a:endParaRPr lang="en-US" altLang="en-US" sz="2400" b="1">
              <a:latin typeface="Arial" panose="020B0604020202020204" pitchFamily="34" charset="0"/>
            </a:endParaRPr>
          </a:p>
        </p:txBody>
      </p:sp>
      <p:sp>
        <p:nvSpPr>
          <p:cNvPr id="474132" name="Text Box 19">
            <a:extLst>
              <a:ext uri="{FF2B5EF4-FFF2-40B4-BE49-F238E27FC236}">
                <a16:creationId xmlns:a16="http://schemas.microsoft.com/office/drawing/2014/main" id="{C4A6F7CA-5057-4ADA-926F-F1315E2505ED}"/>
              </a:ext>
            </a:extLst>
          </p:cNvPr>
          <p:cNvSpPr txBox="1">
            <a:spLocks noChangeArrowheads="1"/>
          </p:cNvSpPr>
          <p:nvPr/>
        </p:nvSpPr>
        <p:spPr bwMode="auto">
          <a:xfrm>
            <a:off x="228600" y="1905000"/>
            <a:ext cx="24384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000" b="1">
                <a:latin typeface="Arial" panose="020B0604020202020204" pitchFamily="34" charset="0"/>
              </a:rPr>
              <a:t>Subnet Mask:</a:t>
            </a:r>
          </a:p>
          <a:p>
            <a:pPr>
              <a:spcBef>
                <a:spcPct val="50000"/>
              </a:spcBef>
              <a:buClrTx/>
              <a:buSzTx/>
              <a:buFontTx/>
              <a:buNone/>
            </a:pPr>
            <a:r>
              <a:rPr lang="en-US" altLang="en-US" sz="2000" b="1">
                <a:latin typeface="Arial" panose="020B0604020202020204" pitchFamily="34" charset="0"/>
              </a:rPr>
              <a:t> 255.0.0.0 or  /8</a:t>
            </a:r>
          </a:p>
        </p:txBody>
      </p:sp>
      <p:sp>
        <p:nvSpPr>
          <p:cNvPr id="474133" name="Text Box 20">
            <a:extLst>
              <a:ext uri="{FF2B5EF4-FFF2-40B4-BE49-F238E27FC236}">
                <a16:creationId xmlns:a16="http://schemas.microsoft.com/office/drawing/2014/main" id="{4DF38AA6-4EC6-40B7-B106-7AE370C383E2}"/>
              </a:ext>
            </a:extLst>
          </p:cNvPr>
          <p:cNvSpPr txBox="1">
            <a:spLocks noChangeArrowheads="1"/>
          </p:cNvSpPr>
          <p:nvPr/>
        </p:nvSpPr>
        <p:spPr bwMode="auto">
          <a:xfrm>
            <a:off x="304800" y="2971800"/>
            <a:ext cx="2438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000" b="1">
                <a:latin typeface="Arial" panose="020B0604020202020204" pitchFamily="34" charset="0"/>
              </a:rPr>
              <a:t>255.255.0.0 or /16</a:t>
            </a:r>
          </a:p>
        </p:txBody>
      </p:sp>
      <p:sp>
        <p:nvSpPr>
          <p:cNvPr id="474134" name="Text Box 21">
            <a:extLst>
              <a:ext uri="{FF2B5EF4-FFF2-40B4-BE49-F238E27FC236}">
                <a16:creationId xmlns:a16="http://schemas.microsoft.com/office/drawing/2014/main" id="{A23EEDB1-F01A-4654-8D97-C29350C7897E}"/>
              </a:ext>
            </a:extLst>
          </p:cNvPr>
          <p:cNvSpPr txBox="1">
            <a:spLocks noChangeArrowheads="1"/>
          </p:cNvSpPr>
          <p:nvPr/>
        </p:nvSpPr>
        <p:spPr bwMode="auto">
          <a:xfrm>
            <a:off x="304800" y="3581400"/>
            <a:ext cx="2590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000" b="1">
                <a:latin typeface="Arial" panose="020B0604020202020204" pitchFamily="34" charset="0"/>
              </a:rPr>
              <a:t>255.255.255.0 or /24</a:t>
            </a:r>
          </a:p>
        </p:txBody>
      </p:sp>
      <p:sp>
        <p:nvSpPr>
          <p:cNvPr id="474135" name="Text Box 22">
            <a:extLst>
              <a:ext uri="{FF2B5EF4-FFF2-40B4-BE49-F238E27FC236}">
                <a16:creationId xmlns:a16="http://schemas.microsoft.com/office/drawing/2014/main" id="{D52D2EB5-800E-41F8-B866-37B58499870C}"/>
              </a:ext>
            </a:extLst>
          </p:cNvPr>
          <p:cNvSpPr txBox="1">
            <a:spLocks noChangeArrowheads="1"/>
          </p:cNvSpPr>
          <p:nvPr/>
        </p:nvSpPr>
        <p:spPr bwMode="auto">
          <a:xfrm>
            <a:off x="381000" y="4572000"/>
            <a:ext cx="8382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Clr>
                <a:schemeClr val="folHlink"/>
              </a:buClr>
              <a:buSzPct val="60000"/>
              <a:buFont typeface="Wingdings" panose="05000000000000000000" pitchFamily="2" charset="2"/>
              <a:buChar char="n"/>
            </a:pPr>
            <a:r>
              <a:rPr lang="en-US" altLang="en-US" sz="2000">
                <a:latin typeface="Arial" panose="020B0604020202020204" pitchFamily="34" charset="0"/>
              </a:rPr>
              <a:t> </a:t>
            </a:r>
            <a:r>
              <a:rPr lang="en-US" altLang="en-US" sz="2000" b="1">
                <a:latin typeface="Arial" panose="020B0604020202020204" pitchFamily="34" charset="0"/>
              </a:rPr>
              <a:t>Subnet masks không nhất thiết phải kết thúc tại “ranh giới octet tự nhiên” - “natural octet boundaries”.</a:t>
            </a:r>
            <a:r>
              <a:rPr lang="en-US" altLang="en-US" sz="2000">
                <a:latin typeface="Arial" panose="020B0604020202020204" pitchFamily="34" charset="0"/>
              </a:rPr>
              <a:t> </a:t>
            </a:r>
            <a:endParaRPr lang="en-US" altLang="en-US" sz="2000" b="1">
              <a:latin typeface="Arial" panose="020B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Slide Number Placeholder 5">
            <a:extLst>
              <a:ext uri="{FF2B5EF4-FFF2-40B4-BE49-F238E27FC236}">
                <a16:creationId xmlns:a16="http://schemas.microsoft.com/office/drawing/2014/main" id="{3DDB6148-B915-46F9-80F5-C9CA261584F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1609DB3F-963C-497A-A2B1-8F5909D3F9B1}" type="slidenum">
              <a:rPr lang="en-US" altLang="en-US" sz="1400" smtClean="0"/>
              <a:pPr>
                <a:spcBef>
                  <a:spcPct val="0"/>
                </a:spcBef>
                <a:buClrTx/>
                <a:buSzTx/>
                <a:buFontTx/>
                <a:buNone/>
              </a:pPr>
              <a:t>52</a:t>
            </a:fld>
            <a:endParaRPr lang="en-US" altLang="en-US" sz="1400"/>
          </a:p>
        </p:txBody>
      </p:sp>
      <p:sp>
        <p:nvSpPr>
          <p:cNvPr id="476163" name="Rectangle 2">
            <a:extLst>
              <a:ext uri="{FF2B5EF4-FFF2-40B4-BE49-F238E27FC236}">
                <a16:creationId xmlns:a16="http://schemas.microsoft.com/office/drawing/2014/main" id="{96393677-5F91-4CEF-BDAF-82E9448DDC11}"/>
              </a:ext>
            </a:extLst>
          </p:cNvPr>
          <p:cNvSpPr>
            <a:spLocks noGrp="1" noChangeArrowheads="1"/>
          </p:cNvSpPr>
          <p:nvPr>
            <p:ph type="title"/>
          </p:nvPr>
        </p:nvSpPr>
        <p:spPr>
          <a:xfrm>
            <a:off x="609600" y="0"/>
            <a:ext cx="7962900" cy="890588"/>
          </a:xfrm>
        </p:spPr>
        <p:txBody>
          <a:bodyPr/>
          <a:lstStyle/>
          <a:p>
            <a:r>
              <a:rPr lang="en-US" altLang="en-US"/>
              <a:t>Subnet:  255.0.0.0 (/8)</a:t>
            </a:r>
          </a:p>
        </p:txBody>
      </p:sp>
      <p:grpSp>
        <p:nvGrpSpPr>
          <p:cNvPr id="476164" name="Group 3">
            <a:extLst>
              <a:ext uri="{FF2B5EF4-FFF2-40B4-BE49-F238E27FC236}">
                <a16:creationId xmlns:a16="http://schemas.microsoft.com/office/drawing/2014/main" id="{2737C07B-7D46-4C10-BF50-F9952FA3EE0B}"/>
              </a:ext>
            </a:extLst>
          </p:cNvPr>
          <p:cNvGrpSpPr>
            <a:grpSpLocks/>
          </p:cNvGrpSpPr>
          <p:nvPr/>
        </p:nvGrpSpPr>
        <p:grpSpPr bwMode="auto">
          <a:xfrm>
            <a:off x="1524000" y="1295400"/>
            <a:ext cx="5791200" cy="466725"/>
            <a:chOff x="1824" y="1488"/>
            <a:chExt cx="3648" cy="294"/>
          </a:xfrm>
        </p:grpSpPr>
        <p:sp>
          <p:nvSpPr>
            <p:cNvPr id="476177" name="Text Box 4">
              <a:extLst>
                <a:ext uri="{FF2B5EF4-FFF2-40B4-BE49-F238E27FC236}">
                  <a16:creationId xmlns:a16="http://schemas.microsoft.com/office/drawing/2014/main" id="{FF4D25DF-C2FA-4228-8114-CA1F0CC3080D}"/>
                </a:ext>
              </a:extLst>
            </p:cNvPr>
            <p:cNvSpPr txBox="1">
              <a:spLocks noChangeArrowheads="1"/>
            </p:cNvSpPr>
            <p:nvPr/>
          </p:nvSpPr>
          <p:spPr bwMode="auto">
            <a:xfrm>
              <a:off x="1824" y="1488"/>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76178" name="Text Box 5">
              <a:extLst>
                <a:ext uri="{FF2B5EF4-FFF2-40B4-BE49-F238E27FC236}">
                  <a16:creationId xmlns:a16="http://schemas.microsoft.com/office/drawing/2014/main" id="{BE22F58C-E8AF-4766-9A64-CCA3FC349F0E}"/>
                </a:ext>
              </a:extLst>
            </p:cNvPr>
            <p:cNvSpPr txBox="1">
              <a:spLocks noChangeArrowheads="1"/>
            </p:cNvSpPr>
            <p:nvPr/>
          </p:nvSpPr>
          <p:spPr bwMode="auto">
            <a:xfrm>
              <a:off x="2736" y="1488"/>
              <a:ext cx="912" cy="294"/>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76179" name="Text Box 6">
              <a:extLst>
                <a:ext uri="{FF2B5EF4-FFF2-40B4-BE49-F238E27FC236}">
                  <a16:creationId xmlns:a16="http://schemas.microsoft.com/office/drawing/2014/main" id="{44663BD0-0217-47DA-8B3E-57B1FA26183D}"/>
                </a:ext>
              </a:extLst>
            </p:cNvPr>
            <p:cNvSpPr txBox="1">
              <a:spLocks noChangeArrowheads="1"/>
            </p:cNvSpPr>
            <p:nvPr/>
          </p:nvSpPr>
          <p:spPr bwMode="auto">
            <a:xfrm>
              <a:off x="3648" y="1488"/>
              <a:ext cx="912" cy="294"/>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76180" name="Text Box 7">
              <a:extLst>
                <a:ext uri="{FF2B5EF4-FFF2-40B4-BE49-F238E27FC236}">
                  <a16:creationId xmlns:a16="http://schemas.microsoft.com/office/drawing/2014/main" id="{F9E40AA0-276B-4E0A-8F84-3E0144C955EE}"/>
                </a:ext>
              </a:extLst>
            </p:cNvPr>
            <p:cNvSpPr txBox="1">
              <a:spLocks noChangeArrowheads="1"/>
            </p:cNvSpPr>
            <p:nvPr/>
          </p:nvSpPr>
          <p:spPr bwMode="auto">
            <a:xfrm>
              <a:off x="4560" y="1488"/>
              <a:ext cx="912" cy="294"/>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grpSp>
      <p:sp>
        <p:nvSpPr>
          <p:cNvPr id="476165" name="Line 8">
            <a:extLst>
              <a:ext uri="{FF2B5EF4-FFF2-40B4-BE49-F238E27FC236}">
                <a16:creationId xmlns:a16="http://schemas.microsoft.com/office/drawing/2014/main" id="{0C1976D8-4C11-468C-99A1-375DE1199446}"/>
              </a:ext>
            </a:extLst>
          </p:cNvPr>
          <p:cNvSpPr>
            <a:spLocks noChangeShapeType="1"/>
          </p:cNvSpPr>
          <p:nvPr/>
        </p:nvSpPr>
        <p:spPr bwMode="auto">
          <a:xfrm flipV="1">
            <a:off x="2209800" y="1838325"/>
            <a:ext cx="0" cy="1752600"/>
          </a:xfrm>
          <a:prstGeom prst="line">
            <a:avLst/>
          </a:prstGeom>
          <a:noFill/>
          <a:ln w="336550">
            <a:solidFill>
              <a:srgbClr val="FFCC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476166" name="Group 9">
            <a:extLst>
              <a:ext uri="{FF2B5EF4-FFF2-40B4-BE49-F238E27FC236}">
                <a16:creationId xmlns:a16="http://schemas.microsoft.com/office/drawing/2014/main" id="{847A2BC9-6C22-4F18-9795-5A0EDF110D9C}"/>
              </a:ext>
            </a:extLst>
          </p:cNvPr>
          <p:cNvGrpSpPr>
            <a:grpSpLocks/>
          </p:cNvGrpSpPr>
          <p:nvPr/>
        </p:nvGrpSpPr>
        <p:grpSpPr bwMode="auto">
          <a:xfrm>
            <a:off x="2971800" y="1762125"/>
            <a:ext cx="1447800" cy="854075"/>
            <a:chOff x="1440" y="1776"/>
            <a:chExt cx="912" cy="538"/>
          </a:xfrm>
        </p:grpSpPr>
        <p:sp>
          <p:nvSpPr>
            <p:cNvPr id="476175" name="AutoShape 10">
              <a:extLst>
                <a:ext uri="{FF2B5EF4-FFF2-40B4-BE49-F238E27FC236}">
                  <a16:creationId xmlns:a16="http://schemas.microsoft.com/office/drawing/2014/main" id="{7980661F-B9B8-4573-A2BD-916E57B9A94C}"/>
                </a:ext>
              </a:extLst>
            </p:cNvPr>
            <p:cNvSpPr>
              <a:spLocks/>
            </p:cNvSpPr>
            <p:nvPr/>
          </p:nvSpPr>
          <p:spPr bwMode="auto">
            <a:xfrm rot="5400000">
              <a:off x="1752" y="1464"/>
              <a:ext cx="288" cy="912"/>
            </a:xfrm>
            <a:prstGeom prst="rightBrace">
              <a:avLst>
                <a:gd name="adj1" fmla="val 26389"/>
                <a:gd name="adj2" fmla="val 54056"/>
              </a:avLst>
            </a:pr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76176" name="Text Box 11">
              <a:extLst>
                <a:ext uri="{FF2B5EF4-FFF2-40B4-BE49-F238E27FC236}">
                  <a16:creationId xmlns:a16="http://schemas.microsoft.com/office/drawing/2014/main" id="{BA7DD3F6-8D64-417E-84E9-81AC8325913A}"/>
                </a:ext>
              </a:extLst>
            </p:cNvPr>
            <p:cNvSpPr txBox="1">
              <a:spLocks noChangeArrowheads="1"/>
            </p:cNvSpPr>
            <p:nvPr/>
          </p:nvSpPr>
          <p:spPr bwMode="auto">
            <a:xfrm>
              <a:off x="1488" y="2064"/>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8 bits</a:t>
              </a:r>
              <a:endParaRPr lang="en-US" altLang="en-US" sz="2400">
                <a:latin typeface="Arial" panose="020B0604020202020204" pitchFamily="34" charset="0"/>
              </a:endParaRPr>
            </a:p>
          </p:txBody>
        </p:sp>
      </p:grpSp>
      <p:grpSp>
        <p:nvGrpSpPr>
          <p:cNvPr id="476167" name="Group 12">
            <a:extLst>
              <a:ext uri="{FF2B5EF4-FFF2-40B4-BE49-F238E27FC236}">
                <a16:creationId xmlns:a16="http://schemas.microsoft.com/office/drawing/2014/main" id="{E3D1310D-4E7E-45EC-9A3F-3CA978C958C1}"/>
              </a:ext>
            </a:extLst>
          </p:cNvPr>
          <p:cNvGrpSpPr>
            <a:grpSpLocks/>
          </p:cNvGrpSpPr>
          <p:nvPr/>
        </p:nvGrpSpPr>
        <p:grpSpPr bwMode="auto">
          <a:xfrm>
            <a:off x="4419600" y="1762125"/>
            <a:ext cx="1447800" cy="854075"/>
            <a:chOff x="1440" y="1776"/>
            <a:chExt cx="912" cy="538"/>
          </a:xfrm>
        </p:grpSpPr>
        <p:sp>
          <p:nvSpPr>
            <p:cNvPr id="476173" name="AutoShape 13">
              <a:extLst>
                <a:ext uri="{FF2B5EF4-FFF2-40B4-BE49-F238E27FC236}">
                  <a16:creationId xmlns:a16="http://schemas.microsoft.com/office/drawing/2014/main" id="{03939B8A-7577-4F97-AB95-CB78845D5940}"/>
                </a:ext>
              </a:extLst>
            </p:cNvPr>
            <p:cNvSpPr>
              <a:spLocks/>
            </p:cNvSpPr>
            <p:nvPr/>
          </p:nvSpPr>
          <p:spPr bwMode="auto">
            <a:xfrm rot="5400000">
              <a:off x="1752" y="1464"/>
              <a:ext cx="288" cy="912"/>
            </a:xfrm>
            <a:prstGeom prst="rightBrace">
              <a:avLst>
                <a:gd name="adj1" fmla="val 26389"/>
                <a:gd name="adj2" fmla="val 54056"/>
              </a:avLst>
            </a:pr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76174" name="Text Box 14">
              <a:extLst>
                <a:ext uri="{FF2B5EF4-FFF2-40B4-BE49-F238E27FC236}">
                  <a16:creationId xmlns:a16="http://schemas.microsoft.com/office/drawing/2014/main" id="{66A1BB63-C5CE-41E2-A75F-92DE17779B86}"/>
                </a:ext>
              </a:extLst>
            </p:cNvPr>
            <p:cNvSpPr txBox="1">
              <a:spLocks noChangeArrowheads="1"/>
            </p:cNvSpPr>
            <p:nvPr/>
          </p:nvSpPr>
          <p:spPr bwMode="auto">
            <a:xfrm>
              <a:off x="1488" y="2064"/>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8 bits</a:t>
              </a:r>
              <a:endParaRPr lang="en-US" altLang="en-US" sz="2400">
                <a:latin typeface="Arial" panose="020B0604020202020204" pitchFamily="34" charset="0"/>
              </a:endParaRPr>
            </a:p>
          </p:txBody>
        </p:sp>
      </p:grpSp>
      <p:grpSp>
        <p:nvGrpSpPr>
          <p:cNvPr id="476168" name="Group 15">
            <a:extLst>
              <a:ext uri="{FF2B5EF4-FFF2-40B4-BE49-F238E27FC236}">
                <a16:creationId xmlns:a16="http://schemas.microsoft.com/office/drawing/2014/main" id="{1E1CD5AB-3CB6-4ED3-9EFB-00CDEF5210F2}"/>
              </a:ext>
            </a:extLst>
          </p:cNvPr>
          <p:cNvGrpSpPr>
            <a:grpSpLocks/>
          </p:cNvGrpSpPr>
          <p:nvPr/>
        </p:nvGrpSpPr>
        <p:grpSpPr bwMode="auto">
          <a:xfrm>
            <a:off x="5867400" y="1762125"/>
            <a:ext cx="1447800" cy="854075"/>
            <a:chOff x="1440" y="1776"/>
            <a:chExt cx="912" cy="538"/>
          </a:xfrm>
        </p:grpSpPr>
        <p:sp>
          <p:nvSpPr>
            <p:cNvPr id="476171" name="AutoShape 16">
              <a:extLst>
                <a:ext uri="{FF2B5EF4-FFF2-40B4-BE49-F238E27FC236}">
                  <a16:creationId xmlns:a16="http://schemas.microsoft.com/office/drawing/2014/main" id="{29D8DF5C-4753-4AF1-BF07-49880AF5DDD8}"/>
                </a:ext>
              </a:extLst>
            </p:cNvPr>
            <p:cNvSpPr>
              <a:spLocks/>
            </p:cNvSpPr>
            <p:nvPr/>
          </p:nvSpPr>
          <p:spPr bwMode="auto">
            <a:xfrm rot="5400000">
              <a:off x="1752" y="1464"/>
              <a:ext cx="288" cy="912"/>
            </a:xfrm>
            <a:prstGeom prst="rightBrace">
              <a:avLst>
                <a:gd name="adj1" fmla="val 26389"/>
                <a:gd name="adj2" fmla="val 54056"/>
              </a:avLst>
            </a:pr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76172" name="Text Box 17">
              <a:extLst>
                <a:ext uri="{FF2B5EF4-FFF2-40B4-BE49-F238E27FC236}">
                  <a16:creationId xmlns:a16="http://schemas.microsoft.com/office/drawing/2014/main" id="{7CC511B7-F665-40F4-A1B2-DBD624A84C32}"/>
                </a:ext>
              </a:extLst>
            </p:cNvPr>
            <p:cNvSpPr txBox="1">
              <a:spLocks noChangeArrowheads="1"/>
            </p:cNvSpPr>
            <p:nvPr/>
          </p:nvSpPr>
          <p:spPr bwMode="auto">
            <a:xfrm>
              <a:off x="1488" y="2064"/>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8 bits</a:t>
              </a:r>
              <a:endParaRPr lang="en-US" altLang="en-US" sz="2400">
                <a:latin typeface="Arial" panose="020B0604020202020204" pitchFamily="34" charset="0"/>
              </a:endParaRPr>
            </a:p>
          </p:txBody>
        </p:sp>
      </p:grpSp>
      <p:sp>
        <p:nvSpPr>
          <p:cNvPr id="954386" name="Text Box 18">
            <a:extLst>
              <a:ext uri="{FF2B5EF4-FFF2-40B4-BE49-F238E27FC236}">
                <a16:creationId xmlns:a16="http://schemas.microsoft.com/office/drawing/2014/main" id="{A9FBF47F-249B-443A-806E-C83C3E23221F}"/>
              </a:ext>
            </a:extLst>
          </p:cNvPr>
          <p:cNvSpPr txBox="1">
            <a:spLocks noChangeArrowheads="1"/>
          </p:cNvSpPr>
          <p:nvPr/>
        </p:nvSpPr>
        <p:spPr bwMode="auto">
          <a:xfrm>
            <a:off x="3733800" y="2667000"/>
            <a:ext cx="4800600" cy="119697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Với 24 bits dành cho địa chỉ trạm, có 2</a:t>
            </a:r>
            <a:r>
              <a:rPr lang="en-US" altLang="en-US" sz="2400" b="1" baseline="30000">
                <a:latin typeface="Arial" panose="020B0604020202020204" pitchFamily="34" charset="0"/>
              </a:rPr>
              <a:t>24</a:t>
            </a:r>
            <a:r>
              <a:rPr lang="en-US" altLang="en-US" sz="2400" b="1">
                <a:latin typeface="Arial" panose="020B0604020202020204" pitchFamily="34" charset="0"/>
              </a:rPr>
              <a:t> địa chỉ trạm khác nhau, hay 16,777,216 nodes!</a:t>
            </a:r>
            <a:endParaRPr lang="en-US" altLang="en-US" sz="2400">
              <a:latin typeface="Arial" panose="020B0604020202020204" pitchFamily="34" charset="0"/>
            </a:endParaRPr>
          </a:p>
        </p:txBody>
      </p:sp>
      <p:sp>
        <p:nvSpPr>
          <p:cNvPr id="476170" name="Rectangle 19">
            <a:extLst>
              <a:ext uri="{FF2B5EF4-FFF2-40B4-BE49-F238E27FC236}">
                <a16:creationId xmlns:a16="http://schemas.microsoft.com/office/drawing/2014/main" id="{DBDE682A-56DD-4989-93C7-1E3B6B9985CD}"/>
              </a:ext>
            </a:extLst>
          </p:cNvPr>
          <p:cNvSpPr>
            <a:spLocks noGrp="1" noChangeArrowheads="1"/>
          </p:cNvSpPr>
          <p:nvPr>
            <p:ph type="body" idx="1"/>
          </p:nvPr>
        </p:nvSpPr>
        <p:spPr>
          <a:xfrm>
            <a:off x="0" y="4383088"/>
            <a:ext cx="9144000" cy="2201862"/>
          </a:xfrm>
          <a:noFill/>
        </p:spPr>
        <p:txBody>
          <a:bodyPr/>
          <a:lstStyle/>
          <a:p>
            <a:pPr>
              <a:lnSpc>
                <a:spcPct val="80000"/>
              </a:lnSpc>
            </a:pPr>
            <a:r>
              <a:rPr lang="en-US" altLang="en-US" sz="2600"/>
              <a:t>Chỉ những tổ chức lớn như quân đội, cơ quan chính phủ , các trường đại học lớn và những tập đoàn lớn mới có những mạng cần số địa chỉ nhiều như vậy.</a:t>
            </a:r>
          </a:p>
          <a:p>
            <a:pPr>
              <a:lnSpc>
                <a:spcPct val="80000"/>
              </a:lnSpc>
            </a:pPr>
            <a:r>
              <a:rPr lang="en-US" altLang="en-US" sz="2600"/>
              <a:t>Ví dụ: Một ISP cung cấp dịch vụ cable modem có đ/c 24.0.0.0 và một ISP cung cấp dịch vụ DSL có đ/c  63.0.0.0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54386"/>
                                        </p:tgtEl>
                                        <p:attrNameLst>
                                          <p:attrName>style.visibility</p:attrName>
                                        </p:attrNameLst>
                                      </p:cBhvr>
                                      <p:to>
                                        <p:strVal val="visible"/>
                                      </p:to>
                                    </p:set>
                                    <p:animEffect transition="in" filter="dissolve">
                                      <p:cBhvr>
                                        <p:cTn id="7" dur="500"/>
                                        <p:tgtEl>
                                          <p:spTgt spid="954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4386" grpId="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Slide Number Placeholder 5">
            <a:extLst>
              <a:ext uri="{FF2B5EF4-FFF2-40B4-BE49-F238E27FC236}">
                <a16:creationId xmlns:a16="http://schemas.microsoft.com/office/drawing/2014/main" id="{21E9D90A-B283-4C99-A573-266A859E13E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FA9C482E-AF0D-4E1D-831D-E2DB0CEACCC8}" type="slidenum">
              <a:rPr lang="en-US" altLang="en-US" sz="1400" smtClean="0"/>
              <a:pPr>
                <a:spcBef>
                  <a:spcPct val="0"/>
                </a:spcBef>
                <a:buClrTx/>
                <a:buSzTx/>
                <a:buFontTx/>
                <a:buNone/>
              </a:pPr>
              <a:t>53</a:t>
            </a:fld>
            <a:endParaRPr lang="en-US" altLang="en-US" sz="1400"/>
          </a:p>
        </p:txBody>
      </p:sp>
      <p:sp>
        <p:nvSpPr>
          <p:cNvPr id="478211" name="Rectangle 2">
            <a:extLst>
              <a:ext uri="{FF2B5EF4-FFF2-40B4-BE49-F238E27FC236}">
                <a16:creationId xmlns:a16="http://schemas.microsoft.com/office/drawing/2014/main" id="{90780D42-3A48-477D-8B0E-F39F8A1212F4}"/>
              </a:ext>
            </a:extLst>
          </p:cNvPr>
          <p:cNvSpPr>
            <a:spLocks noGrp="1" noChangeArrowheads="1"/>
          </p:cNvSpPr>
          <p:nvPr>
            <p:ph type="title"/>
          </p:nvPr>
        </p:nvSpPr>
        <p:spPr>
          <a:xfrm>
            <a:off x="381000" y="228600"/>
            <a:ext cx="7467600" cy="609600"/>
          </a:xfrm>
        </p:spPr>
        <p:txBody>
          <a:bodyPr/>
          <a:lstStyle/>
          <a:p>
            <a:r>
              <a:rPr lang="en-US" altLang="en-US"/>
              <a:t>Subnet:  255.255.0.0 (/16)</a:t>
            </a:r>
          </a:p>
        </p:txBody>
      </p:sp>
      <p:sp>
        <p:nvSpPr>
          <p:cNvPr id="478212" name="Text Box 3">
            <a:extLst>
              <a:ext uri="{FF2B5EF4-FFF2-40B4-BE49-F238E27FC236}">
                <a16:creationId xmlns:a16="http://schemas.microsoft.com/office/drawing/2014/main" id="{B2142744-8FC9-4764-8210-194881907314}"/>
              </a:ext>
            </a:extLst>
          </p:cNvPr>
          <p:cNvSpPr txBox="1">
            <a:spLocks noChangeArrowheads="1"/>
          </p:cNvSpPr>
          <p:nvPr/>
        </p:nvSpPr>
        <p:spPr bwMode="auto">
          <a:xfrm>
            <a:off x="1219200" y="144780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78213" name="Text Box 4">
            <a:extLst>
              <a:ext uri="{FF2B5EF4-FFF2-40B4-BE49-F238E27FC236}">
                <a16:creationId xmlns:a16="http://schemas.microsoft.com/office/drawing/2014/main" id="{645D66D8-6444-4247-85B9-E26126DF81BE}"/>
              </a:ext>
            </a:extLst>
          </p:cNvPr>
          <p:cNvSpPr txBox="1">
            <a:spLocks noChangeArrowheads="1"/>
          </p:cNvSpPr>
          <p:nvPr/>
        </p:nvSpPr>
        <p:spPr bwMode="auto">
          <a:xfrm>
            <a:off x="2667000" y="144780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Network</a:t>
            </a:r>
          </a:p>
        </p:txBody>
      </p:sp>
      <p:sp>
        <p:nvSpPr>
          <p:cNvPr id="478214" name="Text Box 5">
            <a:extLst>
              <a:ext uri="{FF2B5EF4-FFF2-40B4-BE49-F238E27FC236}">
                <a16:creationId xmlns:a16="http://schemas.microsoft.com/office/drawing/2014/main" id="{26C18AB4-1AC7-4475-BE70-3D183CA45610}"/>
              </a:ext>
            </a:extLst>
          </p:cNvPr>
          <p:cNvSpPr txBox="1">
            <a:spLocks noChangeArrowheads="1"/>
          </p:cNvSpPr>
          <p:nvPr/>
        </p:nvSpPr>
        <p:spPr bwMode="auto">
          <a:xfrm>
            <a:off x="4114800" y="1447800"/>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78215" name="Text Box 6">
            <a:extLst>
              <a:ext uri="{FF2B5EF4-FFF2-40B4-BE49-F238E27FC236}">
                <a16:creationId xmlns:a16="http://schemas.microsoft.com/office/drawing/2014/main" id="{1DA2E942-9C96-454A-8DA0-417B1ABF9CEC}"/>
              </a:ext>
            </a:extLst>
          </p:cNvPr>
          <p:cNvSpPr txBox="1">
            <a:spLocks noChangeArrowheads="1"/>
          </p:cNvSpPr>
          <p:nvPr/>
        </p:nvSpPr>
        <p:spPr bwMode="auto">
          <a:xfrm>
            <a:off x="5562600" y="1447800"/>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78216" name="Line 7">
            <a:extLst>
              <a:ext uri="{FF2B5EF4-FFF2-40B4-BE49-F238E27FC236}">
                <a16:creationId xmlns:a16="http://schemas.microsoft.com/office/drawing/2014/main" id="{97F203F5-8181-4CEA-8312-DCF66A525EE4}"/>
              </a:ext>
            </a:extLst>
          </p:cNvPr>
          <p:cNvSpPr>
            <a:spLocks noChangeShapeType="1"/>
          </p:cNvSpPr>
          <p:nvPr/>
        </p:nvSpPr>
        <p:spPr bwMode="auto">
          <a:xfrm flipV="1">
            <a:off x="1905000" y="1990725"/>
            <a:ext cx="0" cy="1752600"/>
          </a:xfrm>
          <a:prstGeom prst="line">
            <a:avLst/>
          </a:prstGeom>
          <a:noFill/>
          <a:ln w="336550">
            <a:solidFill>
              <a:srgbClr val="FFCC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478217" name="Group 8">
            <a:extLst>
              <a:ext uri="{FF2B5EF4-FFF2-40B4-BE49-F238E27FC236}">
                <a16:creationId xmlns:a16="http://schemas.microsoft.com/office/drawing/2014/main" id="{32273352-4ADF-4E97-B192-F428AD3CA769}"/>
              </a:ext>
            </a:extLst>
          </p:cNvPr>
          <p:cNvGrpSpPr>
            <a:grpSpLocks/>
          </p:cNvGrpSpPr>
          <p:nvPr/>
        </p:nvGrpSpPr>
        <p:grpSpPr bwMode="auto">
          <a:xfrm>
            <a:off x="4114800" y="1914525"/>
            <a:ext cx="1447800" cy="854075"/>
            <a:chOff x="1440" y="1776"/>
            <a:chExt cx="912" cy="538"/>
          </a:xfrm>
        </p:grpSpPr>
        <p:sp>
          <p:nvSpPr>
            <p:cNvPr id="478223" name="AutoShape 9">
              <a:extLst>
                <a:ext uri="{FF2B5EF4-FFF2-40B4-BE49-F238E27FC236}">
                  <a16:creationId xmlns:a16="http://schemas.microsoft.com/office/drawing/2014/main" id="{DBE0E84E-3875-41F8-8E19-3748B42E7A46}"/>
                </a:ext>
              </a:extLst>
            </p:cNvPr>
            <p:cNvSpPr>
              <a:spLocks/>
            </p:cNvSpPr>
            <p:nvPr/>
          </p:nvSpPr>
          <p:spPr bwMode="auto">
            <a:xfrm rot="5400000">
              <a:off x="1752" y="1464"/>
              <a:ext cx="288" cy="912"/>
            </a:xfrm>
            <a:prstGeom prst="rightBrace">
              <a:avLst>
                <a:gd name="adj1" fmla="val 26389"/>
                <a:gd name="adj2" fmla="val 54056"/>
              </a:avLst>
            </a:pr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78224" name="Text Box 10">
              <a:extLst>
                <a:ext uri="{FF2B5EF4-FFF2-40B4-BE49-F238E27FC236}">
                  <a16:creationId xmlns:a16="http://schemas.microsoft.com/office/drawing/2014/main" id="{B1F968AA-2839-497B-8AE1-20CDE7120055}"/>
                </a:ext>
              </a:extLst>
            </p:cNvPr>
            <p:cNvSpPr txBox="1">
              <a:spLocks noChangeArrowheads="1"/>
            </p:cNvSpPr>
            <p:nvPr/>
          </p:nvSpPr>
          <p:spPr bwMode="auto">
            <a:xfrm>
              <a:off x="1488" y="2064"/>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8 bits</a:t>
              </a:r>
              <a:endParaRPr lang="en-US" altLang="en-US" sz="2400">
                <a:latin typeface="Arial" panose="020B0604020202020204" pitchFamily="34" charset="0"/>
              </a:endParaRPr>
            </a:p>
          </p:txBody>
        </p:sp>
      </p:grpSp>
      <p:grpSp>
        <p:nvGrpSpPr>
          <p:cNvPr id="478218" name="Group 11">
            <a:extLst>
              <a:ext uri="{FF2B5EF4-FFF2-40B4-BE49-F238E27FC236}">
                <a16:creationId xmlns:a16="http://schemas.microsoft.com/office/drawing/2014/main" id="{A77FE93A-9C64-4515-9A6F-637FC87CBCBA}"/>
              </a:ext>
            </a:extLst>
          </p:cNvPr>
          <p:cNvGrpSpPr>
            <a:grpSpLocks/>
          </p:cNvGrpSpPr>
          <p:nvPr/>
        </p:nvGrpSpPr>
        <p:grpSpPr bwMode="auto">
          <a:xfrm>
            <a:off x="5562600" y="1914525"/>
            <a:ext cx="1447800" cy="854075"/>
            <a:chOff x="1440" y="1776"/>
            <a:chExt cx="912" cy="538"/>
          </a:xfrm>
        </p:grpSpPr>
        <p:sp>
          <p:nvSpPr>
            <p:cNvPr id="478221" name="AutoShape 12">
              <a:extLst>
                <a:ext uri="{FF2B5EF4-FFF2-40B4-BE49-F238E27FC236}">
                  <a16:creationId xmlns:a16="http://schemas.microsoft.com/office/drawing/2014/main" id="{3BD86574-597E-4EA1-A7B4-C3DE1FD9BB1D}"/>
                </a:ext>
              </a:extLst>
            </p:cNvPr>
            <p:cNvSpPr>
              <a:spLocks/>
            </p:cNvSpPr>
            <p:nvPr/>
          </p:nvSpPr>
          <p:spPr bwMode="auto">
            <a:xfrm rot="5400000">
              <a:off x="1752" y="1464"/>
              <a:ext cx="288" cy="912"/>
            </a:xfrm>
            <a:prstGeom prst="rightBrace">
              <a:avLst>
                <a:gd name="adj1" fmla="val 26389"/>
                <a:gd name="adj2" fmla="val 54056"/>
              </a:avLst>
            </a:pr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78222" name="Text Box 13">
              <a:extLst>
                <a:ext uri="{FF2B5EF4-FFF2-40B4-BE49-F238E27FC236}">
                  <a16:creationId xmlns:a16="http://schemas.microsoft.com/office/drawing/2014/main" id="{0D67732C-38DA-47FC-9C93-AA1BCCDE4947}"/>
                </a:ext>
              </a:extLst>
            </p:cNvPr>
            <p:cNvSpPr txBox="1">
              <a:spLocks noChangeArrowheads="1"/>
            </p:cNvSpPr>
            <p:nvPr/>
          </p:nvSpPr>
          <p:spPr bwMode="auto">
            <a:xfrm>
              <a:off x="1488" y="2064"/>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8 bits</a:t>
              </a:r>
              <a:endParaRPr lang="en-US" altLang="en-US" sz="2400">
                <a:latin typeface="Arial" panose="020B0604020202020204" pitchFamily="34" charset="0"/>
              </a:endParaRPr>
            </a:p>
          </p:txBody>
        </p:sp>
      </p:grpSp>
      <p:sp>
        <p:nvSpPr>
          <p:cNvPr id="956430" name="Text Box 14">
            <a:extLst>
              <a:ext uri="{FF2B5EF4-FFF2-40B4-BE49-F238E27FC236}">
                <a16:creationId xmlns:a16="http://schemas.microsoft.com/office/drawing/2014/main" id="{E9935628-D6EE-4113-AF34-243E79D9439A}"/>
              </a:ext>
            </a:extLst>
          </p:cNvPr>
          <p:cNvSpPr txBox="1">
            <a:spLocks noChangeArrowheads="1"/>
          </p:cNvSpPr>
          <p:nvPr/>
        </p:nvSpPr>
        <p:spPr bwMode="auto">
          <a:xfrm>
            <a:off x="3429000" y="2819400"/>
            <a:ext cx="4800600" cy="119697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Với 16 bits dành cho địa chỉ trạm, có 2</a:t>
            </a:r>
            <a:r>
              <a:rPr lang="en-US" altLang="en-US" sz="2400" b="1" baseline="30000">
                <a:latin typeface="Arial" panose="020B0604020202020204" pitchFamily="34" charset="0"/>
              </a:rPr>
              <a:t>16</a:t>
            </a:r>
            <a:r>
              <a:rPr lang="en-US" altLang="en-US" sz="2400" b="1">
                <a:latin typeface="Arial" panose="020B0604020202020204" pitchFamily="34" charset="0"/>
              </a:rPr>
              <a:t> địa chỉ trạm khác nhau, hay 65,536 nodes!</a:t>
            </a:r>
          </a:p>
        </p:txBody>
      </p:sp>
      <p:sp>
        <p:nvSpPr>
          <p:cNvPr id="478220" name="Rectangle 15">
            <a:extLst>
              <a:ext uri="{FF2B5EF4-FFF2-40B4-BE49-F238E27FC236}">
                <a16:creationId xmlns:a16="http://schemas.microsoft.com/office/drawing/2014/main" id="{B1E41A34-7AA6-4DE1-8D4C-0E3DF6D039C3}"/>
              </a:ext>
            </a:extLst>
          </p:cNvPr>
          <p:cNvSpPr>
            <a:spLocks noGrp="1" noChangeArrowheads="1"/>
          </p:cNvSpPr>
          <p:nvPr>
            <p:ph type="body" idx="1"/>
          </p:nvPr>
        </p:nvSpPr>
        <p:spPr>
          <a:xfrm>
            <a:off x="381000" y="4648200"/>
            <a:ext cx="8458200" cy="2209800"/>
          </a:xfrm>
          <a:noFill/>
        </p:spPr>
        <p:txBody>
          <a:bodyPr/>
          <a:lstStyle/>
          <a:p>
            <a:r>
              <a:rPr lang="en-US" altLang="en-US" sz="2400"/>
              <a:t>Có 65,534 địa chỉ trạm, một địa chỉ mạng và một địa chỉ quảng bá.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56430"/>
                                        </p:tgtEl>
                                        <p:attrNameLst>
                                          <p:attrName>style.visibility</p:attrName>
                                        </p:attrNameLst>
                                      </p:cBhvr>
                                      <p:to>
                                        <p:strVal val="visible"/>
                                      </p:to>
                                    </p:set>
                                    <p:animEffect transition="in" filter="dissolve">
                                      <p:cBhvr>
                                        <p:cTn id="7" dur="500"/>
                                        <p:tgtEl>
                                          <p:spTgt spid="956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6430" grpId="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Slide Number Placeholder 5">
            <a:extLst>
              <a:ext uri="{FF2B5EF4-FFF2-40B4-BE49-F238E27FC236}">
                <a16:creationId xmlns:a16="http://schemas.microsoft.com/office/drawing/2014/main" id="{AC8E1FEB-16E4-4255-823C-8C05A189C39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039C2818-2FE8-41B5-BC74-0350187DA1E0}" type="slidenum">
              <a:rPr lang="en-US" altLang="en-US" sz="1400" smtClean="0"/>
              <a:pPr>
                <a:spcBef>
                  <a:spcPct val="0"/>
                </a:spcBef>
                <a:buClrTx/>
                <a:buSzTx/>
                <a:buFontTx/>
                <a:buNone/>
              </a:pPr>
              <a:t>54</a:t>
            </a:fld>
            <a:endParaRPr lang="en-US" altLang="en-US" sz="1400"/>
          </a:p>
        </p:txBody>
      </p:sp>
      <p:sp>
        <p:nvSpPr>
          <p:cNvPr id="480259" name="Rectangle 2">
            <a:extLst>
              <a:ext uri="{FF2B5EF4-FFF2-40B4-BE49-F238E27FC236}">
                <a16:creationId xmlns:a16="http://schemas.microsoft.com/office/drawing/2014/main" id="{4FD32E33-4868-40EE-BB74-816082BA2E9D}"/>
              </a:ext>
            </a:extLst>
          </p:cNvPr>
          <p:cNvSpPr>
            <a:spLocks noGrp="1" noChangeArrowheads="1"/>
          </p:cNvSpPr>
          <p:nvPr>
            <p:ph type="title"/>
          </p:nvPr>
        </p:nvSpPr>
        <p:spPr>
          <a:xfrm>
            <a:off x="609600" y="0"/>
            <a:ext cx="8108950" cy="890588"/>
          </a:xfrm>
        </p:spPr>
        <p:txBody>
          <a:bodyPr/>
          <a:lstStyle/>
          <a:p>
            <a:r>
              <a:rPr lang="en-US" altLang="en-US"/>
              <a:t>Subnet:  255.255.255.0 (/24)</a:t>
            </a:r>
          </a:p>
        </p:txBody>
      </p:sp>
      <p:sp>
        <p:nvSpPr>
          <p:cNvPr id="480260" name="Text Box 3">
            <a:extLst>
              <a:ext uri="{FF2B5EF4-FFF2-40B4-BE49-F238E27FC236}">
                <a16:creationId xmlns:a16="http://schemas.microsoft.com/office/drawing/2014/main" id="{DF998A1A-7BB2-4358-9B63-800162C1684C}"/>
              </a:ext>
            </a:extLst>
          </p:cNvPr>
          <p:cNvSpPr txBox="1">
            <a:spLocks noChangeArrowheads="1"/>
          </p:cNvSpPr>
          <p:nvPr/>
        </p:nvSpPr>
        <p:spPr bwMode="auto">
          <a:xfrm>
            <a:off x="1143000" y="144780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80261" name="Text Box 4">
            <a:extLst>
              <a:ext uri="{FF2B5EF4-FFF2-40B4-BE49-F238E27FC236}">
                <a16:creationId xmlns:a16="http://schemas.microsoft.com/office/drawing/2014/main" id="{523416C1-9AA4-4A69-948A-A3E40647345E}"/>
              </a:ext>
            </a:extLst>
          </p:cNvPr>
          <p:cNvSpPr txBox="1">
            <a:spLocks noChangeArrowheads="1"/>
          </p:cNvSpPr>
          <p:nvPr/>
        </p:nvSpPr>
        <p:spPr bwMode="auto">
          <a:xfrm>
            <a:off x="2590800" y="144780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Network</a:t>
            </a:r>
          </a:p>
        </p:txBody>
      </p:sp>
      <p:sp>
        <p:nvSpPr>
          <p:cNvPr id="480262" name="Text Box 5">
            <a:extLst>
              <a:ext uri="{FF2B5EF4-FFF2-40B4-BE49-F238E27FC236}">
                <a16:creationId xmlns:a16="http://schemas.microsoft.com/office/drawing/2014/main" id="{C3B599B8-236E-4BCF-99BC-931234709D2E}"/>
              </a:ext>
            </a:extLst>
          </p:cNvPr>
          <p:cNvSpPr txBox="1">
            <a:spLocks noChangeArrowheads="1"/>
          </p:cNvSpPr>
          <p:nvPr/>
        </p:nvSpPr>
        <p:spPr bwMode="auto">
          <a:xfrm>
            <a:off x="4038600" y="1447800"/>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Network</a:t>
            </a:r>
          </a:p>
        </p:txBody>
      </p:sp>
      <p:sp>
        <p:nvSpPr>
          <p:cNvPr id="480263" name="Text Box 6">
            <a:extLst>
              <a:ext uri="{FF2B5EF4-FFF2-40B4-BE49-F238E27FC236}">
                <a16:creationId xmlns:a16="http://schemas.microsoft.com/office/drawing/2014/main" id="{E3CC401F-1545-4C1B-9AC3-4459CDB401FA}"/>
              </a:ext>
            </a:extLst>
          </p:cNvPr>
          <p:cNvSpPr txBox="1">
            <a:spLocks noChangeArrowheads="1"/>
          </p:cNvSpPr>
          <p:nvPr/>
        </p:nvSpPr>
        <p:spPr bwMode="auto">
          <a:xfrm>
            <a:off x="5486400" y="1447800"/>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80264" name="Line 7">
            <a:extLst>
              <a:ext uri="{FF2B5EF4-FFF2-40B4-BE49-F238E27FC236}">
                <a16:creationId xmlns:a16="http://schemas.microsoft.com/office/drawing/2014/main" id="{A2210BD5-710B-4F40-8AC4-102E62B9EA71}"/>
              </a:ext>
            </a:extLst>
          </p:cNvPr>
          <p:cNvSpPr>
            <a:spLocks noChangeShapeType="1"/>
          </p:cNvSpPr>
          <p:nvPr/>
        </p:nvSpPr>
        <p:spPr bwMode="auto">
          <a:xfrm flipV="1">
            <a:off x="1828800" y="1990725"/>
            <a:ext cx="0" cy="1752600"/>
          </a:xfrm>
          <a:prstGeom prst="line">
            <a:avLst/>
          </a:prstGeom>
          <a:noFill/>
          <a:ln w="336550">
            <a:solidFill>
              <a:srgbClr val="FFCC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480265" name="Group 8">
            <a:extLst>
              <a:ext uri="{FF2B5EF4-FFF2-40B4-BE49-F238E27FC236}">
                <a16:creationId xmlns:a16="http://schemas.microsoft.com/office/drawing/2014/main" id="{4692876C-CB65-4F91-AFBB-DEADF390058B}"/>
              </a:ext>
            </a:extLst>
          </p:cNvPr>
          <p:cNvGrpSpPr>
            <a:grpSpLocks/>
          </p:cNvGrpSpPr>
          <p:nvPr/>
        </p:nvGrpSpPr>
        <p:grpSpPr bwMode="auto">
          <a:xfrm>
            <a:off x="5486400" y="1914525"/>
            <a:ext cx="1447800" cy="854075"/>
            <a:chOff x="1440" y="1776"/>
            <a:chExt cx="912" cy="538"/>
          </a:xfrm>
        </p:grpSpPr>
        <p:sp>
          <p:nvSpPr>
            <p:cNvPr id="480268" name="AutoShape 9">
              <a:extLst>
                <a:ext uri="{FF2B5EF4-FFF2-40B4-BE49-F238E27FC236}">
                  <a16:creationId xmlns:a16="http://schemas.microsoft.com/office/drawing/2014/main" id="{C3EB0579-C5C7-4C84-A319-660B695274B0}"/>
                </a:ext>
              </a:extLst>
            </p:cNvPr>
            <p:cNvSpPr>
              <a:spLocks/>
            </p:cNvSpPr>
            <p:nvPr/>
          </p:nvSpPr>
          <p:spPr bwMode="auto">
            <a:xfrm rot="5400000">
              <a:off x="1752" y="1464"/>
              <a:ext cx="288" cy="912"/>
            </a:xfrm>
            <a:prstGeom prst="rightBrace">
              <a:avLst>
                <a:gd name="adj1" fmla="val 26389"/>
                <a:gd name="adj2" fmla="val 54056"/>
              </a:avLst>
            </a:pr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480269" name="Text Box 10">
              <a:extLst>
                <a:ext uri="{FF2B5EF4-FFF2-40B4-BE49-F238E27FC236}">
                  <a16:creationId xmlns:a16="http://schemas.microsoft.com/office/drawing/2014/main" id="{B8C29D8B-A820-4CE8-ACF5-286A30AD8123}"/>
                </a:ext>
              </a:extLst>
            </p:cNvPr>
            <p:cNvSpPr txBox="1">
              <a:spLocks noChangeArrowheads="1"/>
            </p:cNvSpPr>
            <p:nvPr/>
          </p:nvSpPr>
          <p:spPr bwMode="auto">
            <a:xfrm>
              <a:off x="1488" y="2064"/>
              <a:ext cx="7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8 bits</a:t>
              </a:r>
              <a:endParaRPr lang="en-US" altLang="en-US" sz="2400">
                <a:latin typeface="Arial" panose="020B0604020202020204" pitchFamily="34" charset="0"/>
              </a:endParaRPr>
            </a:p>
          </p:txBody>
        </p:sp>
      </p:grpSp>
      <p:sp>
        <p:nvSpPr>
          <p:cNvPr id="958475" name="Text Box 11">
            <a:extLst>
              <a:ext uri="{FF2B5EF4-FFF2-40B4-BE49-F238E27FC236}">
                <a16:creationId xmlns:a16="http://schemas.microsoft.com/office/drawing/2014/main" id="{12EB8A7F-B318-4464-8B7F-FD937CF135CE}"/>
              </a:ext>
            </a:extLst>
          </p:cNvPr>
          <p:cNvSpPr txBox="1">
            <a:spLocks noChangeArrowheads="1"/>
          </p:cNvSpPr>
          <p:nvPr/>
        </p:nvSpPr>
        <p:spPr bwMode="auto">
          <a:xfrm>
            <a:off x="3352800" y="2743200"/>
            <a:ext cx="4800600" cy="119697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Với 8 bits dành cho địa chỉ trạm, có 2</a:t>
            </a:r>
            <a:r>
              <a:rPr lang="en-US" altLang="en-US" sz="2400" b="1" baseline="30000">
                <a:latin typeface="Arial" panose="020B0604020202020204" pitchFamily="34" charset="0"/>
              </a:rPr>
              <a:t>8</a:t>
            </a:r>
            <a:r>
              <a:rPr lang="en-US" altLang="en-US" sz="2400" b="1">
                <a:latin typeface="Arial" panose="020B0604020202020204" pitchFamily="34" charset="0"/>
              </a:rPr>
              <a:t> địa chỉ trạm khác nhau, hay 256 nodes!</a:t>
            </a:r>
          </a:p>
        </p:txBody>
      </p:sp>
      <p:sp>
        <p:nvSpPr>
          <p:cNvPr id="480267" name="Rectangle 12">
            <a:extLst>
              <a:ext uri="{FF2B5EF4-FFF2-40B4-BE49-F238E27FC236}">
                <a16:creationId xmlns:a16="http://schemas.microsoft.com/office/drawing/2014/main" id="{9E39368E-9A72-41CC-909A-4E7E68955DC4}"/>
              </a:ext>
            </a:extLst>
          </p:cNvPr>
          <p:cNvSpPr>
            <a:spLocks noGrp="1" noChangeArrowheads="1"/>
          </p:cNvSpPr>
          <p:nvPr>
            <p:ph type="body" idx="1"/>
          </p:nvPr>
        </p:nvSpPr>
        <p:spPr>
          <a:xfrm>
            <a:off x="603250" y="4611688"/>
            <a:ext cx="7632700" cy="1636712"/>
          </a:xfrm>
          <a:noFill/>
        </p:spPr>
        <p:txBody>
          <a:bodyPr/>
          <a:lstStyle/>
          <a:p>
            <a:r>
              <a:rPr lang="en-US" altLang="en-US" sz="2400"/>
              <a:t>254 địa chỉ trạm, một địa chỉ mạng và một địa chỉ quảng bá.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58475"/>
                                        </p:tgtEl>
                                        <p:attrNameLst>
                                          <p:attrName>style.visibility</p:attrName>
                                        </p:attrNameLst>
                                      </p:cBhvr>
                                      <p:to>
                                        <p:strVal val="visible"/>
                                      </p:to>
                                    </p:set>
                                    <p:animEffect transition="in" filter="dissolve">
                                      <p:cBhvr>
                                        <p:cTn id="7" dur="500"/>
                                        <p:tgtEl>
                                          <p:spTgt spid="958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8475"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Slide Number Placeholder 5">
            <a:extLst>
              <a:ext uri="{FF2B5EF4-FFF2-40B4-BE49-F238E27FC236}">
                <a16:creationId xmlns:a16="http://schemas.microsoft.com/office/drawing/2014/main" id="{BD7070B0-B92D-45CE-B741-1B4B5D28CF6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6D26B55B-6BB2-4798-9F69-266703789B25}" type="slidenum">
              <a:rPr lang="en-US" altLang="en-US" sz="1400" smtClean="0"/>
              <a:pPr>
                <a:spcBef>
                  <a:spcPct val="0"/>
                </a:spcBef>
                <a:buClrTx/>
                <a:buSzTx/>
                <a:buFontTx/>
                <a:buNone/>
              </a:pPr>
              <a:t>55</a:t>
            </a:fld>
            <a:endParaRPr lang="en-US" altLang="en-US" sz="1400"/>
          </a:p>
        </p:txBody>
      </p:sp>
      <p:sp>
        <p:nvSpPr>
          <p:cNvPr id="482307" name="Rectangle 2">
            <a:extLst>
              <a:ext uri="{FF2B5EF4-FFF2-40B4-BE49-F238E27FC236}">
                <a16:creationId xmlns:a16="http://schemas.microsoft.com/office/drawing/2014/main" id="{FC127138-29DE-448D-B07B-1B551C8954BB}"/>
              </a:ext>
            </a:extLst>
          </p:cNvPr>
          <p:cNvSpPr>
            <a:spLocks noGrp="1" noChangeArrowheads="1"/>
          </p:cNvSpPr>
          <p:nvPr>
            <p:ph type="title"/>
          </p:nvPr>
        </p:nvSpPr>
        <p:spPr>
          <a:xfrm>
            <a:off x="533400" y="1588"/>
            <a:ext cx="7772400" cy="1143000"/>
          </a:xfrm>
        </p:spPr>
        <p:txBody>
          <a:bodyPr/>
          <a:lstStyle/>
          <a:p>
            <a:r>
              <a:rPr lang="en-US" altLang="en-US"/>
              <a:t>Địa chỉ IP</a:t>
            </a:r>
          </a:p>
        </p:txBody>
      </p:sp>
      <p:sp>
        <p:nvSpPr>
          <p:cNvPr id="482308" name="Rectangle 3">
            <a:extLst>
              <a:ext uri="{FF2B5EF4-FFF2-40B4-BE49-F238E27FC236}">
                <a16:creationId xmlns:a16="http://schemas.microsoft.com/office/drawing/2014/main" id="{94241E2C-1DA8-4B35-B151-77717C6487F8}"/>
              </a:ext>
            </a:extLst>
          </p:cNvPr>
          <p:cNvSpPr>
            <a:spLocks noGrp="1" noChangeArrowheads="1"/>
          </p:cNvSpPr>
          <p:nvPr>
            <p:ph type="body" idx="1"/>
          </p:nvPr>
        </p:nvSpPr>
        <p:spPr>
          <a:xfrm>
            <a:off x="0" y="2143125"/>
            <a:ext cx="9282896" cy="4714875"/>
          </a:xfrm>
        </p:spPr>
        <p:txBody>
          <a:bodyPr/>
          <a:lstStyle/>
          <a:p>
            <a:pPr>
              <a:lnSpc>
                <a:spcPct val="90000"/>
              </a:lnSpc>
              <a:buFont typeface="ZapfDingbats" pitchFamily="82" charset="2"/>
              <a:buNone/>
            </a:pPr>
            <a:r>
              <a:rPr lang="en-US" altLang="en-US" sz="2000"/>
              <a:t>Có một sự cân bằng giữa:</a:t>
            </a:r>
          </a:p>
          <a:p>
            <a:pPr>
              <a:lnSpc>
                <a:spcPct val="90000"/>
              </a:lnSpc>
            </a:pPr>
            <a:r>
              <a:rPr lang="en-US" altLang="en-US" sz="2000"/>
              <a:t>Số bits địa chỉ mạng hay số mạng mà ta có thể có được… </a:t>
            </a:r>
          </a:p>
          <a:p>
            <a:pPr>
              <a:lnSpc>
                <a:spcPct val="90000"/>
              </a:lnSpc>
              <a:buFont typeface="ZapfDingbats" pitchFamily="82" charset="2"/>
              <a:buNone/>
            </a:pPr>
            <a:r>
              <a:rPr lang="en-US" altLang="en-US" sz="2000"/>
              <a:t>VÀ</a:t>
            </a:r>
          </a:p>
          <a:p>
            <a:pPr>
              <a:lnSpc>
                <a:spcPct val="90000"/>
              </a:lnSpc>
            </a:pPr>
            <a:r>
              <a:rPr lang="en-US" altLang="en-US" sz="2000"/>
              <a:t>Số bits địa chỉ trạm hay số trạm trên mỗi mạng mà ta có thể có được.</a:t>
            </a:r>
          </a:p>
          <a:p>
            <a:pPr>
              <a:lnSpc>
                <a:spcPct val="90000"/>
              </a:lnSpc>
              <a:buFont typeface="ZapfDingbats" pitchFamily="82" charset="2"/>
              <a:buNone/>
            </a:pPr>
            <a:endParaRPr lang="en-US" altLang="en-US" sz="2000"/>
          </a:p>
          <a:p>
            <a:pPr>
              <a:lnSpc>
                <a:spcPct val="90000"/>
              </a:lnSpc>
              <a:buFont typeface="ZapfDingbats" pitchFamily="82" charset="2"/>
              <a:buNone/>
            </a:pPr>
            <a:r>
              <a:rPr lang="en-US" altLang="en-US" sz="2000"/>
              <a:t>Ta sẽ xem xét kỹ hơn ở các slides tiếp theo.</a:t>
            </a:r>
          </a:p>
          <a:p>
            <a:pPr>
              <a:lnSpc>
                <a:spcPct val="90000"/>
              </a:lnSpc>
              <a:buFont typeface="ZapfDingbats" pitchFamily="82" charset="2"/>
              <a:buNone/>
            </a:pPr>
            <a:endParaRPr lang="en-US" altLang="en-US" sz="2000"/>
          </a:p>
          <a:p>
            <a:pPr>
              <a:lnSpc>
                <a:spcPct val="90000"/>
              </a:lnSpc>
            </a:pPr>
            <a:r>
              <a:rPr lang="en-US" altLang="en-US" sz="2000"/>
              <a:t>Địa chỉ mạng không thể được sử dụng như là một địa chỉ cho bất kỳ thiết bị nào kết nối vào mạng, ví dụ như hosts, router interfaces…</a:t>
            </a:r>
          </a:p>
          <a:p>
            <a:pPr>
              <a:lnSpc>
                <a:spcPct val="90000"/>
              </a:lnSpc>
            </a:pPr>
            <a:r>
              <a:rPr lang="en-US" altLang="en-US" sz="2000"/>
              <a:t>Địa chỉ mạng: tất cả các bit ở phần địa chỉ trạm đều bằng 0.</a:t>
            </a:r>
          </a:p>
          <a:p>
            <a:pPr lvl="1">
              <a:lnSpc>
                <a:spcPct val="90000"/>
              </a:lnSpc>
            </a:pPr>
            <a:r>
              <a:rPr lang="en-US" altLang="en-US" sz="1800"/>
              <a:t>Lưu ý: Cần phải xét thêm mặt nạ mạng vì địa chỉ mạng có thể bao gồm các bit 0.</a:t>
            </a:r>
          </a:p>
          <a:p>
            <a:pPr>
              <a:lnSpc>
                <a:spcPct val="90000"/>
              </a:lnSpc>
              <a:buFont typeface="ZapfDingbats" pitchFamily="82" charset="2"/>
              <a:buNone/>
            </a:pPr>
            <a:endParaRPr lang="en-US" altLang="en-US" sz="2000"/>
          </a:p>
          <a:p>
            <a:pPr>
              <a:lnSpc>
                <a:spcPct val="90000"/>
              </a:lnSpc>
            </a:pPr>
            <a:endParaRPr lang="en-US" altLang="en-US" sz="2000"/>
          </a:p>
        </p:txBody>
      </p:sp>
      <p:pic>
        <p:nvPicPr>
          <p:cNvPr id="482309" name="Picture 4">
            <a:extLst>
              <a:ext uri="{FF2B5EF4-FFF2-40B4-BE49-F238E27FC236}">
                <a16:creationId xmlns:a16="http://schemas.microsoft.com/office/drawing/2014/main" id="{B0729801-DFC9-4E8D-8C30-9162CDE683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813" t="24124" r="39063" b="64017"/>
          <a:stretch>
            <a:fillRect/>
          </a:stretch>
        </p:blipFill>
        <p:spPr bwMode="auto">
          <a:xfrm>
            <a:off x="838200" y="1074738"/>
            <a:ext cx="6858000"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Slide Number Placeholder 5">
            <a:extLst>
              <a:ext uri="{FF2B5EF4-FFF2-40B4-BE49-F238E27FC236}">
                <a16:creationId xmlns:a16="http://schemas.microsoft.com/office/drawing/2014/main" id="{D722CE2F-3B33-4C99-BE7D-38DBD3C1250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24EEE745-DCD0-4AF5-A64C-BE542EED4119}" type="slidenum">
              <a:rPr lang="en-US" altLang="en-US" sz="1400" smtClean="0"/>
              <a:pPr>
                <a:spcBef>
                  <a:spcPct val="0"/>
                </a:spcBef>
                <a:buClrTx/>
                <a:buSzTx/>
                <a:buFontTx/>
                <a:buNone/>
              </a:pPr>
              <a:t>56</a:t>
            </a:fld>
            <a:endParaRPr lang="en-US" altLang="en-US" sz="1400"/>
          </a:p>
        </p:txBody>
      </p:sp>
      <p:sp>
        <p:nvSpPr>
          <p:cNvPr id="484355" name="Rectangle 2">
            <a:extLst>
              <a:ext uri="{FF2B5EF4-FFF2-40B4-BE49-F238E27FC236}">
                <a16:creationId xmlns:a16="http://schemas.microsoft.com/office/drawing/2014/main" id="{25C95AC5-BFB1-4363-8CBB-E042149FA6F5}"/>
              </a:ext>
            </a:extLst>
          </p:cNvPr>
          <p:cNvSpPr>
            <a:spLocks noGrp="1" noChangeArrowheads="1"/>
          </p:cNvSpPr>
          <p:nvPr>
            <p:ph type="title"/>
          </p:nvPr>
        </p:nvSpPr>
        <p:spPr>
          <a:xfrm>
            <a:off x="533400" y="0"/>
            <a:ext cx="7772400" cy="1143000"/>
          </a:xfrm>
        </p:spPr>
        <p:txBody>
          <a:bodyPr/>
          <a:lstStyle/>
          <a:p>
            <a:r>
              <a:rPr lang="en-US" altLang="en-US"/>
              <a:t>Địa chỉ IP (tt.)</a:t>
            </a:r>
          </a:p>
        </p:txBody>
      </p:sp>
      <p:pic>
        <p:nvPicPr>
          <p:cNvPr id="484356" name="Picture 3">
            <a:extLst>
              <a:ext uri="{FF2B5EF4-FFF2-40B4-BE49-F238E27FC236}">
                <a16:creationId xmlns:a16="http://schemas.microsoft.com/office/drawing/2014/main" id="{E3D1419E-9AB2-4C3C-9A16-8446176AB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219200"/>
            <a:ext cx="462915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4357" name="Text Box 4">
            <a:extLst>
              <a:ext uri="{FF2B5EF4-FFF2-40B4-BE49-F238E27FC236}">
                <a16:creationId xmlns:a16="http://schemas.microsoft.com/office/drawing/2014/main" id="{B7CE5118-E2CA-406C-85B2-A9AA2D0F5F17}"/>
              </a:ext>
            </a:extLst>
          </p:cNvPr>
          <p:cNvSpPr txBox="1">
            <a:spLocks noChangeArrowheads="1"/>
          </p:cNvSpPr>
          <p:nvPr/>
        </p:nvSpPr>
        <p:spPr bwMode="auto">
          <a:xfrm>
            <a:off x="1981200" y="1066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a:latin typeface="Tahoma" panose="020B0604030504040204" pitchFamily="34" charset="0"/>
              </a:rPr>
              <a:t>192.168.1.0</a:t>
            </a:r>
          </a:p>
        </p:txBody>
      </p:sp>
      <p:sp>
        <p:nvSpPr>
          <p:cNvPr id="484358" name="Text Box 5">
            <a:extLst>
              <a:ext uri="{FF2B5EF4-FFF2-40B4-BE49-F238E27FC236}">
                <a16:creationId xmlns:a16="http://schemas.microsoft.com/office/drawing/2014/main" id="{6AB8486B-DC04-4298-8DAE-9282F44120F7}"/>
              </a:ext>
            </a:extLst>
          </p:cNvPr>
          <p:cNvSpPr txBox="1">
            <a:spLocks noChangeArrowheads="1"/>
          </p:cNvSpPr>
          <p:nvPr/>
        </p:nvSpPr>
        <p:spPr bwMode="auto">
          <a:xfrm>
            <a:off x="5715000" y="3200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a:latin typeface="Tahoma" panose="020B0604030504040204" pitchFamily="34" charset="0"/>
              </a:rPr>
              <a:t>172.0.0.0</a:t>
            </a:r>
          </a:p>
        </p:txBody>
      </p:sp>
      <p:sp>
        <p:nvSpPr>
          <p:cNvPr id="484359" name="Text Box 6">
            <a:extLst>
              <a:ext uri="{FF2B5EF4-FFF2-40B4-BE49-F238E27FC236}">
                <a16:creationId xmlns:a16="http://schemas.microsoft.com/office/drawing/2014/main" id="{CE8C1CE3-069B-42A5-B5DF-300012E3C858}"/>
              </a:ext>
            </a:extLst>
          </p:cNvPr>
          <p:cNvSpPr txBox="1">
            <a:spLocks noChangeArrowheads="1"/>
          </p:cNvSpPr>
          <p:nvPr/>
        </p:nvSpPr>
        <p:spPr bwMode="auto">
          <a:xfrm>
            <a:off x="4724400" y="1066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a:latin typeface="Tahoma" panose="020B0604030504040204" pitchFamily="34" charset="0"/>
              </a:rPr>
              <a:t>192.4.0.0</a:t>
            </a:r>
          </a:p>
        </p:txBody>
      </p:sp>
      <p:sp>
        <p:nvSpPr>
          <p:cNvPr id="484360" name="Text Box 7">
            <a:extLst>
              <a:ext uri="{FF2B5EF4-FFF2-40B4-BE49-F238E27FC236}">
                <a16:creationId xmlns:a16="http://schemas.microsoft.com/office/drawing/2014/main" id="{4ACAF1DD-D302-4598-B289-869652846E69}"/>
              </a:ext>
            </a:extLst>
          </p:cNvPr>
          <p:cNvSpPr txBox="1">
            <a:spLocks noChangeArrowheads="1"/>
          </p:cNvSpPr>
          <p:nvPr/>
        </p:nvSpPr>
        <p:spPr bwMode="auto">
          <a:xfrm>
            <a:off x="533400" y="3200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1" hangingPunct="1">
              <a:spcBef>
                <a:spcPct val="50000"/>
              </a:spcBef>
              <a:buClrTx/>
              <a:buSzTx/>
              <a:buFontTx/>
              <a:buNone/>
            </a:pPr>
            <a:r>
              <a:rPr lang="en-US" altLang="en-US" sz="2400">
                <a:latin typeface="Tahoma" panose="020B0604030504040204" pitchFamily="34" charset="0"/>
              </a:rPr>
              <a:t>10.2.0.0</a:t>
            </a:r>
          </a:p>
        </p:txBody>
      </p:sp>
      <p:sp>
        <p:nvSpPr>
          <p:cNvPr id="484361" name="Rectangle 8">
            <a:extLst>
              <a:ext uri="{FF2B5EF4-FFF2-40B4-BE49-F238E27FC236}">
                <a16:creationId xmlns:a16="http://schemas.microsoft.com/office/drawing/2014/main" id="{1F075760-1E17-45E5-A996-FD0D4D72E32A}"/>
              </a:ext>
            </a:extLst>
          </p:cNvPr>
          <p:cNvSpPr>
            <a:spLocks noGrp="1" noChangeArrowheads="1"/>
          </p:cNvSpPr>
          <p:nvPr>
            <p:ph type="body" idx="1"/>
          </p:nvPr>
        </p:nvSpPr>
        <p:spPr>
          <a:xfrm>
            <a:off x="0" y="4511675"/>
            <a:ext cx="9144000" cy="2346325"/>
          </a:xfrm>
          <a:noFill/>
        </p:spPr>
        <p:txBody>
          <a:bodyPr/>
          <a:lstStyle/>
          <a:p>
            <a:pPr>
              <a:lnSpc>
                <a:spcPct val="90000"/>
              </a:lnSpc>
            </a:pPr>
            <a:r>
              <a:rPr lang="en-US" altLang="en-US" sz="2000" b="1"/>
              <a:t>Địa chỉ quảng bá - Broadcast Address</a:t>
            </a:r>
          </a:p>
          <a:p>
            <a:pPr lvl="1">
              <a:lnSpc>
                <a:spcPct val="90000"/>
              </a:lnSpc>
            </a:pPr>
            <a:r>
              <a:rPr lang="en-US" altLang="en-US" sz="1800"/>
              <a:t>Được sử dụng để truyền dữ liệu đến tất cả các thiết bị trong cùng mạng</a:t>
            </a:r>
          </a:p>
          <a:p>
            <a:pPr lvl="1">
              <a:lnSpc>
                <a:spcPct val="90000"/>
              </a:lnSpc>
            </a:pPr>
            <a:r>
              <a:rPr lang="en-US" altLang="en-US" sz="1800" b="1"/>
              <a:t>Tất cả các bit trong phần địa chỉ trạm đều bằng 1</a:t>
            </a:r>
          </a:p>
          <a:p>
            <a:pPr lvl="1">
              <a:lnSpc>
                <a:spcPct val="90000"/>
              </a:lnSpc>
            </a:pPr>
            <a:r>
              <a:rPr lang="en-US" altLang="en-US" sz="1800"/>
              <a:t>Tất cả các thiết bị đều lắng nghe gói tin quảng bá</a:t>
            </a:r>
          </a:p>
          <a:p>
            <a:pPr lvl="1">
              <a:lnSpc>
                <a:spcPct val="90000"/>
              </a:lnSpc>
            </a:pPr>
            <a:r>
              <a:rPr lang="en-US" altLang="en-US" sz="1800"/>
              <a:t>Địa chỉ quảng bá không thể được dùng để gán cho bất kỳ thiết bị nào kết nối vào mạng.</a:t>
            </a:r>
          </a:p>
          <a:p>
            <a:pPr lvl="1">
              <a:lnSpc>
                <a:spcPct val="90000"/>
              </a:lnSpc>
            </a:pPr>
            <a:r>
              <a:rPr lang="en-US" altLang="en-US" sz="1800" b="1"/>
              <a:t>Tìm địa chỉ quảng bá cho một mạng như thế nào?</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Slide Number Placeholder 5">
            <a:extLst>
              <a:ext uri="{FF2B5EF4-FFF2-40B4-BE49-F238E27FC236}">
                <a16:creationId xmlns:a16="http://schemas.microsoft.com/office/drawing/2014/main" id="{B7F4186C-1AEF-4177-8938-B9CDF57B88B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E18A0C17-7B97-4144-AE6E-F08EA31FCA9B}" type="slidenum">
              <a:rPr lang="en-US" altLang="en-US" sz="1400" smtClean="0"/>
              <a:pPr>
                <a:spcBef>
                  <a:spcPct val="0"/>
                </a:spcBef>
                <a:buClrTx/>
                <a:buSzTx/>
                <a:buFontTx/>
                <a:buNone/>
              </a:pPr>
              <a:t>57</a:t>
            </a:fld>
            <a:endParaRPr lang="en-US" altLang="en-US" sz="1400"/>
          </a:p>
        </p:txBody>
      </p:sp>
      <p:sp>
        <p:nvSpPr>
          <p:cNvPr id="486403" name="Rectangle 2">
            <a:extLst>
              <a:ext uri="{FF2B5EF4-FFF2-40B4-BE49-F238E27FC236}">
                <a16:creationId xmlns:a16="http://schemas.microsoft.com/office/drawing/2014/main" id="{9090BAB5-1D2A-45BC-93C9-691C14073655}"/>
              </a:ext>
            </a:extLst>
          </p:cNvPr>
          <p:cNvSpPr>
            <a:spLocks noGrp="1" noChangeArrowheads="1"/>
          </p:cNvSpPr>
          <p:nvPr>
            <p:ph type="title"/>
          </p:nvPr>
        </p:nvSpPr>
        <p:spPr>
          <a:xfrm>
            <a:off x="533400" y="-68263"/>
            <a:ext cx="7772400" cy="1143001"/>
          </a:xfrm>
        </p:spPr>
        <p:txBody>
          <a:bodyPr/>
          <a:lstStyle/>
          <a:p>
            <a:r>
              <a:rPr lang="en-US" altLang="en-US"/>
              <a:t>Địa chỉ: Mạng và Trạm</a:t>
            </a:r>
          </a:p>
        </p:txBody>
      </p:sp>
      <p:sp>
        <p:nvSpPr>
          <p:cNvPr id="486404" name="Text Box 3">
            <a:extLst>
              <a:ext uri="{FF2B5EF4-FFF2-40B4-BE49-F238E27FC236}">
                <a16:creationId xmlns:a16="http://schemas.microsoft.com/office/drawing/2014/main" id="{03FAEA07-9C58-48FD-8BCD-96EB14E54C69}"/>
              </a:ext>
            </a:extLst>
          </p:cNvPr>
          <p:cNvSpPr txBox="1">
            <a:spLocks noChangeArrowheads="1"/>
          </p:cNvSpPr>
          <p:nvPr/>
        </p:nvSpPr>
        <p:spPr bwMode="auto">
          <a:xfrm>
            <a:off x="381000" y="4906963"/>
            <a:ext cx="8504238"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lang="en-US" altLang="en-US" sz="2400">
                <a:latin typeface="Arial" panose="020B0604020202020204" pitchFamily="34" charset="0"/>
              </a:rPr>
              <a:t>Cần phải có routers khi hai trạm với địa chỉ IP thuộc về hai mạng/mạng con khác nhau cần liên lạc với nhau.</a:t>
            </a:r>
          </a:p>
          <a:p>
            <a:pPr eaLnBrk="1" hangingPunct="1">
              <a:spcBef>
                <a:spcPct val="0"/>
              </a:spcBef>
              <a:buClrTx/>
              <a:buSzTx/>
              <a:buFontTx/>
              <a:buChar char="•"/>
            </a:pPr>
            <a:r>
              <a:rPr lang="en-US" altLang="en-US" sz="2400">
                <a:latin typeface="Arial" panose="020B0604020202020204" pitchFamily="34" charset="0"/>
              </a:rPr>
              <a:t>  </a:t>
            </a:r>
            <a:r>
              <a:rPr lang="en-US" altLang="en-US" sz="2400" b="1">
                <a:latin typeface="Arial" panose="020B0604020202020204" pitchFamily="34" charset="0"/>
              </a:rPr>
              <a:t>Một số ví dụ về địa chỉ trạm?</a:t>
            </a:r>
          </a:p>
        </p:txBody>
      </p:sp>
      <p:pic>
        <p:nvPicPr>
          <p:cNvPr id="486405" name="Picture 4">
            <a:extLst>
              <a:ext uri="{FF2B5EF4-FFF2-40B4-BE49-F238E27FC236}">
                <a16:creationId xmlns:a16="http://schemas.microsoft.com/office/drawing/2014/main" id="{D179181E-51B0-4C7F-BEEF-8CEE216E4A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219200"/>
            <a:ext cx="462915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6406" name="Text Box 5">
            <a:extLst>
              <a:ext uri="{FF2B5EF4-FFF2-40B4-BE49-F238E27FC236}">
                <a16:creationId xmlns:a16="http://schemas.microsoft.com/office/drawing/2014/main" id="{3F1D4E83-FB12-4986-B891-B509136A39CF}"/>
              </a:ext>
            </a:extLst>
          </p:cNvPr>
          <p:cNvSpPr txBox="1">
            <a:spLocks noChangeArrowheads="1"/>
          </p:cNvSpPr>
          <p:nvPr/>
        </p:nvSpPr>
        <p:spPr bwMode="auto">
          <a:xfrm>
            <a:off x="1981200" y="1066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a:latin typeface="Tahoma" panose="020B0604030504040204" pitchFamily="34" charset="0"/>
              </a:rPr>
              <a:t>192.168.1.0</a:t>
            </a:r>
          </a:p>
        </p:txBody>
      </p:sp>
      <p:sp>
        <p:nvSpPr>
          <p:cNvPr id="486407" name="Text Box 6">
            <a:extLst>
              <a:ext uri="{FF2B5EF4-FFF2-40B4-BE49-F238E27FC236}">
                <a16:creationId xmlns:a16="http://schemas.microsoft.com/office/drawing/2014/main" id="{1E25E990-45C0-4B65-B627-C2AC90E70169}"/>
              </a:ext>
            </a:extLst>
          </p:cNvPr>
          <p:cNvSpPr txBox="1">
            <a:spLocks noChangeArrowheads="1"/>
          </p:cNvSpPr>
          <p:nvPr/>
        </p:nvSpPr>
        <p:spPr bwMode="auto">
          <a:xfrm>
            <a:off x="5715000" y="3200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a:latin typeface="Tahoma" panose="020B0604030504040204" pitchFamily="34" charset="0"/>
              </a:rPr>
              <a:t>172.0.0.0</a:t>
            </a:r>
          </a:p>
        </p:txBody>
      </p:sp>
      <p:sp>
        <p:nvSpPr>
          <p:cNvPr id="486408" name="Text Box 7">
            <a:extLst>
              <a:ext uri="{FF2B5EF4-FFF2-40B4-BE49-F238E27FC236}">
                <a16:creationId xmlns:a16="http://schemas.microsoft.com/office/drawing/2014/main" id="{C3D1CC0E-1677-4F65-8B60-9D2AF3C513B0}"/>
              </a:ext>
            </a:extLst>
          </p:cNvPr>
          <p:cNvSpPr txBox="1">
            <a:spLocks noChangeArrowheads="1"/>
          </p:cNvSpPr>
          <p:nvPr/>
        </p:nvSpPr>
        <p:spPr bwMode="auto">
          <a:xfrm>
            <a:off x="4724400" y="1066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a:latin typeface="Tahoma" panose="020B0604030504040204" pitchFamily="34" charset="0"/>
              </a:rPr>
              <a:t>192.4.0.0</a:t>
            </a:r>
          </a:p>
        </p:txBody>
      </p:sp>
      <p:sp>
        <p:nvSpPr>
          <p:cNvPr id="486409" name="Text Box 8">
            <a:extLst>
              <a:ext uri="{FF2B5EF4-FFF2-40B4-BE49-F238E27FC236}">
                <a16:creationId xmlns:a16="http://schemas.microsoft.com/office/drawing/2014/main" id="{2F98B7F0-EEAE-4EAE-9D71-6F9438C13BB7}"/>
              </a:ext>
            </a:extLst>
          </p:cNvPr>
          <p:cNvSpPr txBox="1">
            <a:spLocks noChangeArrowheads="1"/>
          </p:cNvSpPr>
          <p:nvPr/>
        </p:nvSpPr>
        <p:spPr bwMode="auto">
          <a:xfrm>
            <a:off x="533400" y="3200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1" hangingPunct="1">
              <a:spcBef>
                <a:spcPct val="50000"/>
              </a:spcBef>
              <a:buClrTx/>
              <a:buSzTx/>
              <a:buFontTx/>
              <a:buNone/>
            </a:pPr>
            <a:r>
              <a:rPr lang="en-US" altLang="en-US" sz="2400">
                <a:latin typeface="Tahoma" panose="020B0604030504040204" pitchFamily="34" charset="0"/>
              </a:rPr>
              <a:t>10.2.0.0</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Slide Number Placeholder 5">
            <a:extLst>
              <a:ext uri="{FF2B5EF4-FFF2-40B4-BE49-F238E27FC236}">
                <a16:creationId xmlns:a16="http://schemas.microsoft.com/office/drawing/2014/main" id="{D0471152-F9EE-4DB3-98D5-599069A98F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6E8D8F0B-FAF9-41F0-BC55-E7F03CF36D1A}" type="slidenum">
              <a:rPr lang="en-US" altLang="en-US" sz="1400" smtClean="0"/>
              <a:pPr>
                <a:spcBef>
                  <a:spcPct val="0"/>
                </a:spcBef>
                <a:buClrTx/>
                <a:buSzTx/>
                <a:buFontTx/>
                <a:buNone/>
              </a:pPr>
              <a:t>58</a:t>
            </a:fld>
            <a:endParaRPr lang="en-US" altLang="en-US" sz="1400"/>
          </a:p>
        </p:txBody>
      </p:sp>
      <p:sp>
        <p:nvSpPr>
          <p:cNvPr id="488451" name="Rectangle 2">
            <a:extLst>
              <a:ext uri="{FF2B5EF4-FFF2-40B4-BE49-F238E27FC236}">
                <a16:creationId xmlns:a16="http://schemas.microsoft.com/office/drawing/2014/main" id="{BA452147-301A-421A-BF74-B0184FF69515}"/>
              </a:ext>
            </a:extLst>
          </p:cNvPr>
          <p:cNvSpPr>
            <a:spLocks noGrp="1" noChangeArrowheads="1"/>
          </p:cNvSpPr>
          <p:nvPr>
            <p:ph type="title"/>
          </p:nvPr>
        </p:nvSpPr>
        <p:spPr>
          <a:xfrm>
            <a:off x="201613" y="53975"/>
            <a:ext cx="7772400" cy="1143000"/>
          </a:xfrm>
        </p:spPr>
        <p:txBody>
          <a:bodyPr/>
          <a:lstStyle/>
          <a:p>
            <a:r>
              <a:rPr lang="en-US" altLang="en-US" sz="3600"/>
              <a:t>Địa chỉ trạm</a:t>
            </a:r>
            <a:br>
              <a:rPr lang="en-US" altLang="en-US" sz="3600"/>
            </a:br>
            <a:r>
              <a:rPr lang="en-US" altLang="en-US" sz="3600"/>
              <a:t>Host Addresses</a:t>
            </a:r>
          </a:p>
        </p:txBody>
      </p:sp>
      <p:sp>
        <p:nvSpPr>
          <p:cNvPr id="488452" name="Rectangle 3">
            <a:extLst>
              <a:ext uri="{FF2B5EF4-FFF2-40B4-BE49-F238E27FC236}">
                <a16:creationId xmlns:a16="http://schemas.microsoft.com/office/drawing/2014/main" id="{8C0681BA-0B7A-496C-9497-D6E519EF9B6D}"/>
              </a:ext>
            </a:extLst>
          </p:cNvPr>
          <p:cNvSpPr>
            <a:spLocks noGrp="1" noChangeArrowheads="1"/>
          </p:cNvSpPr>
          <p:nvPr>
            <p:ph type="body" idx="1"/>
          </p:nvPr>
        </p:nvSpPr>
        <p:spPr>
          <a:xfrm>
            <a:off x="0" y="3594100"/>
            <a:ext cx="9144000" cy="3111500"/>
          </a:xfrm>
        </p:spPr>
        <p:txBody>
          <a:bodyPr/>
          <a:lstStyle/>
          <a:p>
            <a:pPr marL="457200" indent="-457200"/>
            <a:r>
              <a:rPr lang="en-US" altLang="en-US"/>
              <a:t>Địa chỉ mạng bao gồm một dải các địa chỉ (IP) trạm</a:t>
            </a:r>
          </a:p>
          <a:p>
            <a:pPr marL="457200" indent="-457200"/>
            <a:r>
              <a:rPr lang="en-US" altLang="en-US"/>
              <a:t>Với mỗi mạng (hay mạng con) hai địa chỉ không thể được dùng làm địa chỉ trạm (HOST IP addresses):</a:t>
            </a:r>
          </a:p>
          <a:p>
            <a:pPr marL="914400" lvl="1" indent="-457200">
              <a:buFont typeface="Arial" panose="020B0604020202020204" pitchFamily="34" charset="0"/>
              <a:buAutoNum type="arabicPeriod"/>
            </a:pPr>
            <a:r>
              <a:rPr lang="en-US" altLang="en-US"/>
              <a:t>Địa chỉ mạng (Network Address) – Địa chỉ đại diện cho mạng đó.</a:t>
            </a:r>
          </a:p>
          <a:p>
            <a:pPr marL="914400" lvl="1" indent="-457200">
              <a:buFont typeface="Arial" panose="020B0604020202020204" pitchFamily="34" charset="0"/>
              <a:buAutoNum type="arabicPeriod"/>
            </a:pPr>
            <a:r>
              <a:rPr lang="en-US" altLang="en-US"/>
              <a:t>Địa chỉ quảng bá (Broadcast Address) –  Địa chỉ được sử dụng để liên lạc với tất cả các thiết bị trên mạng đó.</a:t>
            </a:r>
          </a:p>
        </p:txBody>
      </p:sp>
      <p:pic>
        <p:nvPicPr>
          <p:cNvPr id="488453" name="Picture 4">
            <a:extLst>
              <a:ext uri="{FF2B5EF4-FFF2-40B4-BE49-F238E27FC236}">
                <a16:creationId xmlns:a16="http://schemas.microsoft.com/office/drawing/2014/main" id="{EE7A33D8-0C81-4FEB-8EE2-54A28C2A7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850" y="0"/>
            <a:ext cx="462915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Slide Number Placeholder 5">
            <a:extLst>
              <a:ext uri="{FF2B5EF4-FFF2-40B4-BE49-F238E27FC236}">
                <a16:creationId xmlns:a16="http://schemas.microsoft.com/office/drawing/2014/main" id="{D1695F57-59D1-4746-AC67-8A6EABFB7EE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E7968453-75C2-41F0-B504-7DD315BBD089}" type="slidenum">
              <a:rPr lang="en-US" altLang="en-US" sz="1400" smtClean="0"/>
              <a:pPr>
                <a:spcBef>
                  <a:spcPct val="0"/>
                </a:spcBef>
                <a:buClrTx/>
                <a:buSzTx/>
                <a:buFontTx/>
                <a:buNone/>
              </a:pPr>
              <a:t>59</a:t>
            </a:fld>
            <a:endParaRPr lang="en-US" altLang="en-US" sz="1400"/>
          </a:p>
        </p:txBody>
      </p:sp>
      <p:sp>
        <p:nvSpPr>
          <p:cNvPr id="490499" name="Rectangle 2">
            <a:extLst>
              <a:ext uri="{FF2B5EF4-FFF2-40B4-BE49-F238E27FC236}">
                <a16:creationId xmlns:a16="http://schemas.microsoft.com/office/drawing/2014/main" id="{FBBDDE0F-9FAF-4639-92C7-5BE89A4E1BAE}"/>
              </a:ext>
            </a:extLst>
          </p:cNvPr>
          <p:cNvSpPr>
            <a:spLocks noGrp="1" noChangeArrowheads="1"/>
          </p:cNvSpPr>
          <p:nvPr>
            <p:ph type="title"/>
          </p:nvPr>
        </p:nvSpPr>
        <p:spPr>
          <a:xfrm>
            <a:off x="0" y="357188"/>
            <a:ext cx="6459538" cy="885825"/>
          </a:xfrm>
        </p:spPr>
        <p:txBody>
          <a:bodyPr/>
          <a:lstStyle/>
          <a:p>
            <a:r>
              <a:rPr lang="en-US" altLang="en-US" sz="3400" b="1"/>
              <a:t>Đánh địa chỉ cho các trạm</a:t>
            </a:r>
          </a:p>
        </p:txBody>
      </p:sp>
      <p:sp>
        <p:nvSpPr>
          <p:cNvPr id="490500" name="Text Box 3">
            <a:extLst>
              <a:ext uri="{FF2B5EF4-FFF2-40B4-BE49-F238E27FC236}">
                <a16:creationId xmlns:a16="http://schemas.microsoft.com/office/drawing/2014/main" id="{73FB9C0A-CB59-4579-A6BF-ED2CFE0A18B0}"/>
              </a:ext>
            </a:extLst>
          </p:cNvPr>
          <p:cNvSpPr txBox="1">
            <a:spLocks noChangeArrowheads="1"/>
          </p:cNvSpPr>
          <p:nvPr/>
        </p:nvSpPr>
        <p:spPr bwMode="auto">
          <a:xfrm>
            <a:off x="609600" y="17430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90501" name="Text Box 4">
            <a:extLst>
              <a:ext uri="{FF2B5EF4-FFF2-40B4-BE49-F238E27FC236}">
                <a16:creationId xmlns:a16="http://schemas.microsoft.com/office/drawing/2014/main" id="{B0DA2AEE-614F-4A71-BCAF-55B778E678BE}"/>
              </a:ext>
            </a:extLst>
          </p:cNvPr>
          <p:cNvSpPr txBox="1">
            <a:spLocks noChangeArrowheads="1"/>
          </p:cNvSpPr>
          <p:nvPr/>
        </p:nvSpPr>
        <p:spPr bwMode="auto">
          <a:xfrm>
            <a:off x="2057400" y="17430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490502" name="Text Box 5">
            <a:extLst>
              <a:ext uri="{FF2B5EF4-FFF2-40B4-BE49-F238E27FC236}">
                <a16:creationId xmlns:a16="http://schemas.microsoft.com/office/drawing/2014/main" id="{A18C3B3C-9F6C-48D7-A084-5CFBC0549BF4}"/>
              </a:ext>
            </a:extLst>
          </p:cNvPr>
          <p:cNvSpPr txBox="1">
            <a:spLocks noChangeArrowheads="1"/>
          </p:cNvSpPr>
          <p:nvPr/>
        </p:nvSpPr>
        <p:spPr bwMode="auto">
          <a:xfrm>
            <a:off x="3505200" y="17430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90503" name="Text Box 6">
            <a:extLst>
              <a:ext uri="{FF2B5EF4-FFF2-40B4-BE49-F238E27FC236}">
                <a16:creationId xmlns:a16="http://schemas.microsoft.com/office/drawing/2014/main" id="{392485F5-6EF7-48EB-BFF3-1D0DA015F45C}"/>
              </a:ext>
            </a:extLst>
          </p:cNvPr>
          <p:cNvSpPr txBox="1">
            <a:spLocks noChangeArrowheads="1"/>
          </p:cNvSpPr>
          <p:nvPr/>
        </p:nvSpPr>
        <p:spPr bwMode="auto">
          <a:xfrm>
            <a:off x="4953000" y="17430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490504" name="Text Box 7">
            <a:extLst>
              <a:ext uri="{FF2B5EF4-FFF2-40B4-BE49-F238E27FC236}">
                <a16:creationId xmlns:a16="http://schemas.microsoft.com/office/drawing/2014/main" id="{19F93D25-381C-4969-8D68-B0143747B9BB}"/>
              </a:ext>
            </a:extLst>
          </p:cNvPr>
          <p:cNvSpPr txBox="1">
            <a:spLocks noChangeArrowheads="1"/>
          </p:cNvSpPr>
          <p:nvPr/>
        </p:nvSpPr>
        <p:spPr bwMode="auto">
          <a:xfrm>
            <a:off x="639763" y="23526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172</a:t>
            </a:r>
          </a:p>
        </p:txBody>
      </p:sp>
      <p:sp>
        <p:nvSpPr>
          <p:cNvPr id="490505" name="Text Box 8">
            <a:extLst>
              <a:ext uri="{FF2B5EF4-FFF2-40B4-BE49-F238E27FC236}">
                <a16:creationId xmlns:a16="http://schemas.microsoft.com/office/drawing/2014/main" id="{C7802238-DB2C-40EB-AD78-F963F3F4FED0}"/>
              </a:ext>
            </a:extLst>
          </p:cNvPr>
          <p:cNvSpPr txBox="1">
            <a:spLocks noChangeArrowheads="1"/>
          </p:cNvSpPr>
          <p:nvPr/>
        </p:nvSpPr>
        <p:spPr bwMode="auto">
          <a:xfrm>
            <a:off x="2087563" y="23526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16</a:t>
            </a:r>
          </a:p>
        </p:txBody>
      </p:sp>
      <p:sp>
        <p:nvSpPr>
          <p:cNvPr id="490506" name="Text Box 9">
            <a:extLst>
              <a:ext uri="{FF2B5EF4-FFF2-40B4-BE49-F238E27FC236}">
                <a16:creationId xmlns:a16="http://schemas.microsoft.com/office/drawing/2014/main" id="{73B7D720-4E53-4F8D-B9D2-CF7BD198F5EE}"/>
              </a:ext>
            </a:extLst>
          </p:cNvPr>
          <p:cNvSpPr txBox="1">
            <a:spLocks noChangeArrowheads="1"/>
          </p:cNvSpPr>
          <p:nvPr/>
        </p:nvSpPr>
        <p:spPr bwMode="auto">
          <a:xfrm>
            <a:off x="3535363" y="23526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0</a:t>
            </a:r>
          </a:p>
        </p:txBody>
      </p:sp>
      <p:sp>
        <p:nvSpPr>
          <p:cNvPr id="490507" name="Text Box 10">
            <a:extLst>
              <a:ext uri="{FF2B5EF4-FFF2-40B4-BE49-F238E27FC236}">
                <a16:creationId xmlns:a16="http://schemas.microsoft.com/office/drawing/2014/main" id="{85A4DCC2-C780-4114-B9A7-523675F09801}"/>
              </a:ext>
            </a:extLst>
          </p:cNvPr>
          <p:cNvSpPr txBox="1">
            <a:spLocks noChangeArrowheads="1"/>
          </p:cNvSpPr>
          <p:nvPr/>
        </p:nvSpPr>
        <p:spPr bwMode="auto">
          <a:xfrm>
            <a:off x="4983163" y="23526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0</a:t>
            </a:r>
          </a:p>
        </p:txBody>
      </p:sp>
      <p:sp>
        <p:nvSpPr>
          <p:cNvPr id="490508" name="Rectangle 11">
            <a:extLst>
              <a:ext uri="{FF2B5EF4-FFF2-40B4-BE49-F238E27FC236}">
                <a16:creationId xmlns:a16="http://schemas.microsoft.com/office/drawing/2014/main" id="{119C1C96-A120-468F-96AE-27D4965B05BB}"/>
              </a:ext>
            </a:extLst>
          </p:cNvPr>
          <p:cNvSpPr>
            <a:spLocks noChangeArrowheads="1"/>
          </p:cNvSpPr>
          <p:nvPr/>
        </p:nvSpPr>
        <p:spPr bwMode="auto">
          <a:xfrm>
            <a:off x="304800" y="3124200"/>
            <a:ext cx="845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90000"/>
              </a:lnSpc>
              <a:buClr>
                <a:schemeClr val="accent1"/>
              </a:buClr>
              <a:buSzPct val="70000"/>
              <a:buFont typeface="Monotype Sorts"/>
              <a:buNone/>
            </a:pPr>
            <a:r>
              <a:rPr kumimoji="1" lang="en-US" altLang="en-US" sz="2000" b="1">
                <a:latin typeface="Arial" panose="020B0604020202020204" pitchFamily="34" charset="0"/>
              </a:rPr>
              <a:t>Một</a:t>
            </a:r>
            <a:r>
              <a:rPr kumimoji="1" lang="en-US" altLang="en-US" sz="2000">
                <a:latin typeface="Arial" panose="020B0604020202020204" pitchFamily="34" charset="0"/>
              </a:rPr>
              <a:t> địa chỉ mạng, </a:t>
            </a:r>
            <a:r>
              <a:rPr lang="en-US" altLang="en-US" sz="2000" b="1">
                <a:latin typeface="Tahoma" panose="020B0604030504040204" pitchFamily="34" charset="0"/>
              </a:rPr>
              <a:t>65,534</a:t>
            </a:r>
            <a:r>
              <a:rPr kumimoji="1" lang="en-US" altLang="en-US" sz="2000">
                <a:latin typeface="Arial" panose="020B0604020202020204" pitchFamily="34" charset="0"/>
              </a:rPr>
              <a:t> đ/c trạm, </a:t>
            </a:r>
            <a:r>
              <a:rPr kumimoji="1" lang="en-US" altLang="en-US" sz="2000" b="1">
                <a:latin typeface="Arial" panose="020B0604020202020204" pitchFamily="34" charset="0"/>
              </a:rPr>
              <a:t>một</a:t>
            </a:r>
            <a:r>
              <a:rPr kumimoji="1" lang="en-US" altLang="en-US" sz="2000">
                <a:latin typeface="Arial" panose="020B0604020202020204" pitchFamily="34" charset="0"/>
              </a:rPr>
              <a:t> địa chỉ quảng bá.</a:t>
            </a:r>
          </a:p>
        </p:txBody>
      </p:sp>
      <p:sp>
        <p:nvSpPr>
          <p:cNvPr id="490509" name="Text Box 12">
            <a:extLst>
              <a:ext uri="{FF2B5EF4-FFF2-40B4-BE49-F238E27FC236}">
                <a16:creationId xmlns:a16="http://schemas.microsoft.com/office/drawing/2014/main" id="{9360E3E3-8D6A-4308-B13F-144365CB33C0}"/>
              </a:ext>
            </a:extLst>
          </p:cNvPr>
          <p:cNvSpPr txBox="1">
            <a:spLocks noChangeArrowheads="1"/>
          </p:cNvSpPr>
          <p:nvPr/>
        </p:nvSpPr>
        <p:spPr bwMode="auto">
          <a:xfrm>
            <a:off x="609600" y="36480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172</a:t>
            </a:r>
          </a:p>
        </p:txBody>
      </p:sp>
      <p:sp>
        <p:nvSpPr>
          <p:cNvPr id="490510" name="Text Box 13">
            <a:extLst>
              <a:ext uri="{FF2B5EF4-FFF2-40B4-BE49-F238E27FC236}">
                <a16:creationId xmlns:a16="http://schemas.microsoft.com/office/drawing/2014/main" id="{58C95054-A1C5-4B0E-A72D-26817D5EF5B6}"/>
              </a:ext>
            </a:extLst>
          </p:cNvPr>
          <p:cNvSpPr txBox="1">
            <a:spLocks noChangeArrowheads="1"/>
          </p:cNvSpPr>
          <p:nvPr/>
        </p:nvSpPr>
        <p:spPr bwMode="auto">
          <a:xfrm>
            <a:off x="2057400" y="36480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16</a:t>
            </a:r>
          </a:p>
        </p:txBody>
      </p:sp>
      <p:sp>
        <p:nvSpPr>
          <p:cNvPr id="490511" name="Text Box 14">
            <a:extLst>
              <a:ext uri="{FF2B5EF4-FFF2-40B4-BE49-F238E27FC236}">
                <a16:creationId xmlns:a16="http://schemas.microsoft.com/office/drawing/2014/main" id="{3309E641-B659-4B4E-9824-BEAB5DAAEDE3}"/>
              </a:ext>
            </a:extLst>
          </p:cNvPr>
          <p:cNvSpPr txBox="1">
            <a:spLocks noChangeArrowheads="1"/>
          </p:cNvSpPr>
          <p:nvPr/>
        </p:nvSpPr>
        <p:spPr bwMode="auto">
          <a:xfrm>
            <a:off x="3505200" y="36480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0</a:t>
            </a:r>
          </a:p>
        </p:txBody>
      </p:sp>
      <p:sp>
        <p:nvSpPr>
          <p:cNvPr id="490512" name="Text Box 15">
            <a:extLst>
              <a:ext uri="{FF2B5EF4-FFF2-40B4-BE49-F238E27FC236}">
                <a16:creationId xmlns:a16="http://schemas.microsoft.com/office/drawing/2014/main" id="{5B25D7A7-B8F8-46C8-ABCF-2BB1A0AE5877}"/>
              </a:ext>
            </a:extLst>
          </p:cNvPr>
          <p:cNvSpPr txBox="1">
            <a:spLocks noChangeArrowheads="1"/>
          </p:cNvSpPr>
          <p:nvPr/>
        </p:nvSpPr>
        <p:spPr bwMode="auto">
          <a:xfrm>
            <a:off x="4953000" y="36480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0</a:t>
            </a:r>
          </a:p>
        </p:txBody>
      </p:sp>
      <p:sp>
        <p:nvSpPr>
          <p:cNvPr id="490513" name="Text Box 16">
            <a:extLst>
              <a:ext uri="{FF2B5EF4-FFF2-40B4-BE49-F238E27FC236}">
                <a16:creationId xmlns:a16="http://schemas.microsoft.com/office/drawing/2014/main" id="{F84997EE-5EF6-4185-BD34-F67DD0EA9133}"/>
              </a:ext>
            </a:extLst>
          </p:cNvPr>
          <p:cNvSpPr txBox="1">
            <a:spLocks noChangeArrowheads="1"/>
          </p:cNvSpPr>
          <p:nvPr/>
        </p:nvSpPr>
        <p:spPr bwMode="auto">
          <a:xfrm>
            <a:off x="609600" y="43338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172</a:t>
            </a:r>
          </a:p>
        </p:txBody>
      </p:sp>
      <p:sp>
        <p:nvSpPr>
          <p:cNvPr id="490514" name="Text Box 17">
            <a:extLst>
              <a:ext uri="{FF2B5EF4-FFF2-40B4-BE49-F238E27FC236}">
                <a16:creationId xmlns:a16="http://schemas.microsoft.com/office/drawing/2014/main" id="{AEFA77AB-0695-4644-BD6A-AC27D5DA5F14}"/>
              </a:ext>
            </a:extLst>
          </p:cNvPr>
          <p:cNvSpPr txBox="1">
            <a:spLocks noChangeArrowheads="1"/>
          </p:cNvSpPr>
          <p:nvPr/>
        </p:nvSpPr>
        <p:spPr bwMode="auto">
          <a:xfrm>
            <a:off x="2057400" y="43338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16</a:t>
            </a:r>
          </a:p>
        </p:txBody>
      </p:sp>
      <p:sp>
        <p:nvSpPr>
          <p:cNvPr id="490515" name="Text Box 18">
            <a:extLst>
              <a:ext uri="{FF2B5EF4-FFF2-40B4-BE49-F238E27FC236}">
                <a16:creationId xmlns:a16="http://schemas.microsoft.com/office/drawing/2014/main" id="{A9FC11BD-CA35-4BF7-9D62-AF8F9DA507F4}"/>
              </a:ext>
            </a:extLst>
          </p:cNvPr>
          <p:cNvSpPr txBox="1">
            <a:spLocks noChangeArrowheads="1"/>
          </p:cNvSpPr>
          <p:nvPr/>
        </p:nvSpPr>
        <p:spPr bwMode="auto">
          <a:xfrm>
            <a:off x="3505200" y="43338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0</a:t>
            </a:r>
          </a:p>
        </p:txBody>
      </p:sp>
      <p:sp>
        <p:nvSpPr>
          <p:cNvPr id="490516" name="Text Box 19">
            <a:extLst>
              <a:ext uri="{FF2B5EF4-FFF2-40B4-BE49-F238E27FC236}">
                <a16:creationId xmlns:a16="http://schemas.microsoft.com/office/drawing/2014/main" id="{3114BD27-1B6E-4FF2-809D-A0C0FC5A0917}"/>
              </a:ext>
            </a:extLst>
          </p:cNvPr>
          <p:cNvSpPr txBox="1">
            <a:spLocks noChangeArrowheads="1"/>
          </p:cNvSpPr>
          <p:nvPr/>
        </p:nvSpPr>
        <p:spPr bwMode="auto">
          <a:xfrm>
            <a:off x="4953000" y="43338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a:t>
            </a:r>
          </a:p>
        </p:txBody>
      </p:sp>
      <p:sp>
        <p:nvSpPr>
          <p:cNvPr id="490517" name="Text Box 20">
            <a:extLst>
              <a:ext uri="{FF2B5EF4-FFF2-40B4-BE49-F238E27FC236}">
                <a16:creationId xmlns:a16="http://schemas.microsoft.com/office/drawing/2014/main" id="{2C083C8E-0E9E-49B5-A6DC-6A2B865F1F04}"/>
              </a:ext>
            </a:extLst>
          </p:cNvPr>
          <p:cNvSpPr txBox="1">
            <a:spLocks noChangeArrowheads="1"/>
          </p:cNvSpPr>
          <p:nvPr/>
        </p:nvSpPr>
        <p:spPr bwMode="auto">
          <a:xfrm>
            <a:off x="609600" y="47910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172</a:t>
            </a:r>
          </a:p>
        </p:txBody>
      </p:sp>
      <p:sp>
        <p:nvSpPr>
          <p:cNvPr id="490518" name="Text Box 21">
            <a:extLst>
              <a:ext uri="{FF2B5EF4-FFF2-40B4-BE49-F238E27FC236}">
                <a16:creationId xmlns:a16="http://schemas.microsoft.com/office/drawing/2014/main" id="{50B1F72B-F043-478E-A143-AB44C028BA76}"/>
              </a:ext>
            </a:extLst>
          </p:cNvPr>
          <p:cNvSpPr txBox="1">
            <a:spLocks noChangeArrowheads="1"/>
          </p:cNvSpPr>
          <p:nvPr/>
        </p:nvSpPr>
        <p:spPr bwMode="auto">
          <a:xfrm>
            <a:off x="2057400" y="47910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16</a:t>
            </a:r>
          </a:p>
        </p:txBody>
      </p:sp>
      <p:sp>
        <p:nvSpPr>
          <p:cNvPr id="490519" name="Text Box 22">
            <a:extLst>
              <a:ext uri="{FF2B5EF4-FFF2-40B4-BE49-F238E27FC236}">
                <a16:creationId xmlns:a16="http://schemas.microsoft.com/office/drawing/2014/main" id="{242EBCD0-24C0-47CE-A659-713307C9ED80}"/>
              </a:ext>
            </a:extLst>
          </p:cNvPr>
          <p:cNvSpPr txBox="1">
            <a:spLocks noChangeArrowheads="1"/>
          </p:cNvSpPr>
          <p:nvPr/>
        </p:nvSpPr>
        <p:spPr bwMode="auto">
          <a:xfrm>
            <a:off x="3505200" y="47910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Etc.</a:t>
            </a:r>
          </a:p>
        </p:txBody>
      </p:sp>
      <p:sp>
        <p:nvSpPr>
          <p:cNvPr id="490520" name="Text Box 23">
            <a:extLst>
              <a:ext uri="{FF2B5EF4-FFF2-40B4-BE49-F238E27FC236}">
                <a16:creationId xmlns:a16="http://schemas.microsoft.com/office/drawing/2014/main" id="{0A180F45-4FF4-4634-AF7A-CA924414BFE1}"/>
              </a:ext>
            </a:extLst>
          </p:cNvPr>
          <p:cNvSpPr txBox="1">
            <a:spLocks noChangeArrowheads="1"/>
          </p:cNvSpPr>
          <p:nvPr/>
        </p:nvSpPr>
        <p:spPr bwMode="auto">
          <a:xfrm>
            <a:off x="4953000" y="47910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Etc.</a:t>
            </a:r>
          </a:p>
        </p:txBody>
      </p:sp>
      <p:sp>
        <p:nvSpPr>
          <p:cNvPr id="490521" name="Text Box 24">
            <a:extLst>
              <a:ext uri="{FF2B5EF4-FFF2-40B4-BE49-F238E27FC236}">
                <a16:creationId xmlns:a16="http://schemas.microsoft.com/office/drawing/2014/main" id="{26481108-5D57-4948-B06E-EC7CF2E802BD}"/>
              </a:ext>
            </a:extLst>
          </p:cNvPr>
          <p:cNvSpPr txBox="1">
            <a:spLocks noChangeArrowheads="1"/>
          </p:cNvSpPr>
          <p:nvPr/>
        </p:nvSpPr>
        <p:spPr bwMode="auto">
          <a:xfrm>
            <a:off x="609600" y="52482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172</a:t>
            </a:r>
          </a:p>
        </p:txBody>
      </p:sp>
      <p:sp>
        <p:nvSpPr>
          <p:cNvPr id="490522" name="Text Box 25">
            <a:extLst>
              <a:ext uri="{FF2B5EF4-FFF2-40B4-BE49-F238E27FC236}">
                <a16:creationId xmlns:a16="http://schemas.microsoft.com/office/drawing/2014/main" id="{847F8363-870F-461C-A2B7-9276799B7E7F}"/>
              </a:ext>
            </a:extLst>
          </p:cNvPr>
          <p:cNvSpPr txBox="1">
            <a:spLocks noChangeArrowheads="1"/>
          </p:cNvSpPr>
          <p:nvPr/>
        </p:nvSpPr>
        <p:spPr bwMode="auto">
          <a:xfrm>
            <a:off x="2057400" y="52482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16</a:t>
            </a:r>
          </a:p>
        </p:txBody>
      </p:sp>
      <p:sp>
        <p:nvSpPr>
          <p:cNvPr id="490523" name="Text Box 26">
            <a:extLst>
              <a:ext uri="{FF2B5EF4-FFF2-40B4-BE49-F238E27FC236}">
                <a16:creationId xmlns:a16="http://schemas.microsoft.com/office/drawing/2014/main" id="{A1792172-7A0A-43BD-84A5-A760612DC02E}"/>
              </a:ext>
            </a:extLst>
          </p:cNvPr>
          <p:cNvSpPr txBox="1">
            <a:spLocks noChangeArrowheads="1"/>
          </p:cNvSpPr>
          <p:nvPr/>
        </p:nvSpPr>
        <p:spPr bwMode="auto">
          <a:xfrm>
            <a:off x="3505200" y="52482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255</a:t>
            </a:r>
          </a:p>
        </p:txBody>
      </p:sp>
      <p:sp>
        <p:nvSpPr>
          <p:cNvPr id="490524" name="Text Box 27">
            <a:extLst>
              <a:ext uri="{FF2B5EF4-FFF2-40B4-BE49-F238E27FC236}">
                <a16:creationId xmlns:a16="http://schemas.microsoft.com/office/drawing/2014/main" id="{F0BD35D5-5A57-4B88-81B8-F8FF66D9B9B1}"/>
              </a:ext>
            </a:extLst>
          </p:cNvPr>
          <p:cNvSpPr txBox="1">
            <a:spLocks noChangeArrowheads="1"/>
          </p:cNvSpPr>
          <p:nvPr/>
        </p:nvSpPr>
        <p:spPr bwMode="auto">
          <a:xfrm>
            <a:off x="4953000" y="52482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254</a:t>
            </a:r>
          </a:p>
        </p:txBody>
      </p:sp>
      <p:sp>
        <p:nvSpPr>
          <p:cNvPr id="490525" name="Text Box 28">
            <a:extLst>
              <a:ext uri="{FF2B5EF4-FFF2-40B4-BE49-F238E27FC236}">
                <a16:creationId xmlns:a16="http://schemas.microsoft.com/office/drawing/2014/main" id="{6A05C2F9-0373-484E-8C14-7CB334488256}"/>
              </a:ext>
            </a:extLst>
          </p:cNvPr>
          <p:cNvSpPr txBox="1">
            <a:spLocks noChangeArrowheads="1"/>
          </p:cNvSpPr>
          <p:nvPr/>
        </p:nvSpPr>
        <p:spPr bwMode="auto">
          <a:xfrm>
            <a:off x="609600" y="60102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172</a:t>
            </a:r>
          </a:p>
        </p:txBody>
      </p:sp>
      <p:sp>
        <p:nvSpPr>
          <p:cNvPr id="490526" name="Text Box 29">
            <a:extLst>
              <a:ext uri="{FF2B5EF4-FFF2-40B4-BE49-F238E27FC236}">
                <a16:creationId xmlns:a16="http://schemas.microsoft.com/office/drawing/2014/main" id="{C015E6FF-D5C9-42E2-B9CA-B115D006264E}"/>
              </a:ext>
            </a:extLst>
          </p:cNvPr>
          <p:cNvSpPr txBox="1">
            <a:spLocks noChangeArrowheads="1"/>
          </p:cNvSpPr>
          <p:nvPr/>
        </p:nvSpPr>
        <p:spPr bwMode="auto">
          <a:xfrm>
            <a:off x="2057400" y="60102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16</a:t>
            </a:r>
          </a:p>
        </p:txBody>
      </p:sp>
      <p:sp>
        <p:nvSpPr>
          <p:cNvPr id="490527" name="Text Box 30">
            <a:extLst>
              <a:ext uri="{FF2B5EF4-FFF2-40B4-BE49-F238E27FC236}">
                <a16:creationId xmlns:a16="http://schemas.microsoft.com/office/drawing/2014/main" id="{31DC92A7-8442-4625-BEC0-AA0A9E8F5FEA}"/>
              </a:ext>
            </a:extLst>
          </p:cNvPr>
          <p:cNvSpPr txBox="1">
            <a:spLocks noChangeArrowheads="1"/>
          </p:cNvSpPr>
          <p:nvPr/>
        </p:nvSpPr>
        <p:spPr bwMode="auto">
          <a:xfrm>
            <a:off x="3505200" y="60102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255</a:t>
            </a:r>
          </a:p>
        </p:txBody>
      </p:sp>
      <p:sp>
        <p:nvSpPr>
          <p:cNvPr id="490528" name="Text Box 31">
            <a:extLst>
              <a:ext uri="{FF2B5EF4-FFF2-40B4-BE49-F238E27FC236}">
                <a16:creationId xmlns:a16="http://schemas.microsoft.com/office/drawing/2014/main" id="{002FCCF1-B00D-4C3C-AE19-5934C9962260}"/>
              </a:ext>
            </a:extLst>
          </p:cNvPr>
          <p:cNvSpPr txBox="1">
            <a:spLocks noChangeArrowheads="1"/>
          </p:cNvSpPr>
          <p:nvPr/>
        </p:nvSpPr>
        <p:spPr bwMode="auto">
          <a:xfrm>
            <a:off x="4953000" y="60102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255</a:t>
            </a:r>
          </a:p>
        </p:txBody>
      </p:sp>
      <p:sp>
        <p:nvSpPr>
          <p:cNvPr id="490529" name="Text Box 32">
            <a:extLst>
              <a:ext uri="{FF2B5EF4-FFF2-40B4-BE49-F238E27FC236}">
                <a16:creationId xmlns:a16="http://schemas.microsoft.com/office/drawing/2014/main" id="{8728F931-3008-41FA-B1C5-835054846153}"/>
              </a:ext>
            </a:extLst>
          </p:cNvPr>
          <p:cNvSpPr txBox="1">
            <a:spLocks noChangeArrowheads="1"/>
          </p:cNvSpPr>
          <p:nvPr/>
        </p:nvSpPr>
        <p:spPr bwMode="auto">
          <a:xfrm>
            <a:off x="7010400" y="3581400"/>
            <a:ext cx="1447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solidFill>
                  <a:schemeClr val="tx2"/>
                </a:solidFill>
                <a:latin typeface="Tahoma" panose="020B0604030504040204" pitchFamily="34" charset="0"/>
              </a:rPr>
              <a:t>1 đ/c mạng</a:t>
            </a:r>
          </a:p>
        </p:txBody>
      </p:sp>
      <p:sp>
        <p:nvSpPr>
          <p:cNvPr id="490530" name="Text Box 33">
            <a:extLst>
              <a:ext uri="{FF2B5EF4-FFF2-40B4-BE49-F238E27FC236}">
                <a16:creationId xmlns:a16="http://schemas.microsoft.com/office/drawing/2014/main" id="{BAC0D450-365A-479F-A6A5-2922B1D04A98}"/>
              </a:ext>
            </a:extLst>
          </p:cNvPr>
          <p:cNvSpPr txBox="1">
            <a:spLocks noChangeArrowheads="1"/>
          </p:cNvSpPr>
          <p:nvPr/>
        </p:nvSpPr>
        <p:spPr bwMode="auto">
          <a:xfrm>
            <a:off x="7010400" y="5803900"/>
            <a:ext cx="1752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solidFill>
                  <a:schemeClr val="tx2"/>
                </a:solidFill>
                <a:latin typeface="Tahoma" panose="020B0604030504040204" pitchFamily="34" charset="0"/>
              </a:rPr>
              <a:t>1 đ/c quảng bá</a:t>
            </a:r>
          </a:p>
        </p:txBody>
      </p:sp>
      <p:sp>
        <p:nvSpPr>
          <p:cNvPr id="490531" name="Text Box 34">
            <a:extLst>
              <a:ext uri="{FF2B5EF4-FFF2-40B4-BE49-F238E27FC236}">
                <a16:creationId xmlns:a16="http://schemas.microsoft.com/office/drawing/2014/main" id="{A38E3744-A557-4D7B-B420-2AE2D295AAAF}"/>
              </a:ext>
            </a:extLst>
          </p:cNvPr>
          <p:cNvSpPr txBox="1">
            <a:spLocks noChangeArrowheads="1"/>
          </p:cNvSpPr>
          <p:nvPr/>
        </p:nvSpPr>
        <p:spPr bwMode="auto">
          <a:xfrm>
            <a:off x="7010400" y="4267200"/>
            <a:ext cx="16002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solidFill>
                  <a:schemeClr val="tx2"/>
                </a:solidFill>
                <a:latin typeface="Tahoma" panose="020B0604030504040204" pitchFamily="34" charset="0"/>
              </a:rPr>
              <a:t>65,534 đ/c trạm</a:t>
            </a:r>
          </a:p>
          <a:p>
            <a:pPr eaLnBrk="1" hangingPunct="1">
              <a:spcBef>
                <a:spcPct val="50000"/>
              </a:spcBef>
              <a:buClrTx/>
              <a:buSzTx/>
              <a:buFontTx/>
              <a:buNone/>
            </a:pPr>
            <a:r>
              <a:rPr lang="en-US" altLang="en-US" sz="2400" b="1">
                <a:solidFill>
                  <a:schemeClr val="tx2"/>
                </a:solidFill>
                <a:latin typeface="Tahoma" panose="020B0604030504040204" pitchFamily="34" charset="0"/>
              </a:rPr>
              <a:t>2</a:t>
            </a:r>
            <a:r>
              <a:rPr lang="en-US" altLang="en-US" sz="2400" b="1" baseline="30000">
                <a:solidFill>
                  <a:schemeClr val="tx2"/>
                </a:solidFill>
                <a:latin typeface="Tahoma" panose="020B0604030504040204" pitchFamily="34" charset="0"/>
              </a:rPr>
              <a:t>16</a:t>
            </a:r>
            <a:r>
              <a:rPr lang="en-US" altLang="en-US" sz="2400" b="1">
                <a:solidFill>
                  <a:schemeClr val="tx2"/>
                </a:solidFill>
                <a:latin typeface="Tahoma" panose="020B0604030504040204" pitchFamily="34" charset="0"/>
              </a:rPr>
              <a:t> - 2</a:t>
            </a:r>
          </a:p>
        </p:txBody>
      </p:sp>
      <p:sp>
        <p:nvSpPr>
          <p:cNvPr id="490532" name="AutoShape 35">
            <a:extLst>
              <a:ext uri="{FF2B5EF4-FFF2-40B4-BE49-F238E27FC236}">
                <a16:creationId xmlns:a16="http://schemas.microsoft.com/office/drawing/2014/main" id="{A8584187-EF9D-4B1A-B0E8-3F933E1F8528}"/>
              </a:ext>
            </a:extLst>
          </p:cNvPr>
          <p:cNvSpPr>
            <a:spLocks/>
          </p:cNvSpPr>
          <p:nvPr/>
        </p:nvSpPr>
        <p:spPr bwMode="auto">
          <a:xfrm>
            <a:off x="6553200" y="4343400"/>
            <a:ext cx="304800" cy="1371600"/>
          </a:xfrm>
          <a:prstGeom prst="rightBrace">
            <a:avLst>
              <a:gd name="adj1" fmla="val 37500"/>
              <a:gd name="adj2" fmla="val 50000"/>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pic>
        <p:nvPicPr>
          <p:cNvPr id="490533" name="Picture 36">
            <a:extLst>
              <a:ext uri="{FF2B5EF4-FFF2-40B4-BE49-F238E27FC236}">
                <a16:creationId xmlns:a16="http://schemas.microsoft.com/office/drawing/2014/main" id="{51266153-10EF-49B7-8D3E-344AEF130E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031" t="34946" r="41406" b="36021"/>
          <a:stretch>
            <a:fillRect/>
          </a:stretch>
        </p:blipFill>
        <p:spPr bwMode="auto">
          <a:xfrm>
            <a:off x="5715000" y="152400"/>
            <a:ext cx="3429000" cy="140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0534" name="Rectangle 37">
            <a:extLst>
              <a:ext uri="{FF2B5EF4-FFF2-40B4-BE49-F238E27FC236}">
                <a16:creationId xmlns:a16="http://schemas.microsoft.com/office/drawing/2014/main" id="{605503B2-A95F-4186-A35B-BA2F7EF11616}"/>
              </a:ext>
            </a:extLst>
          </p:cNvPr>
          <p:cNvSpPr>
            <a:spLocks noChangeArrowheads="1"/>
          </p:cNvSpPr>
          <p:nvPr/>
        </p:nvSpPr>
        <p:spPr bwMode="auto">
          <a:xfrm>
            <a:off x="304800" y="1295400"/>
            <a:ext cx="883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90000"/>
              </a:lnSpc>
              <a:buClr>
                <a:schemeClr val="accent1"/>
              </a:buClr>
              <a:buSzPct val="70000"/>
              <a:buFont typeface="Monotype Sorts"/>
              <a:buNone/>
            </a:pPr>
            <a:r>
              <a:rPr kumimoji="1" lang="en-US" altLang="en-US" sz="2000">
                <a:latin typeface="Arial" panose="020B0604020202020204" pitchFamily="34" charset="0"/>
              </a:rPr>
              <a:t>Cho địa chỉ </a:t>
            </a:r>
            <a:r>
              <a:rPr kumimoji="1" lang="en-US" altLang="en-US" sz="2000" b="1">
                <a:solidFill>
                  <a:schemeClr val="accent2"/>
                </a:solidFill>
                <a:latin typeface="Arial" panose="020B0604020202020204" pitchFamily="34" charset="0"/>
              </a:rPr>
              <a:t>172.16</a:t>
            </a:r>
            <a:r>
              <a:rPr kumimoji="1" lang="en-US" altLang="en-US" sz="2000">
                <a:latin typeface="Arial" panose="020B0604020202020204" pitchFamily="34" charset="0"/>
              </a:rPr>
              <a:t>.</a:t>
            </a:r>
            <a:r>
              <a:rPr kumimoji="1" lang="en-US" altLang="en-US" sz="2000" b="1">
                <a:latin typeface="Arial" panose="020B0604020202020204" pitchFamily="34" charset="0"/>
              </a:rPr>
              <a:t>0.0 và mặt nạ mạng con là 255.255.0.0: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Slide Number Placeholder 6">
            <a:extLst>
              <a:ext uri="{FF2B5EF4-FFF2-40B4-BE49-F238E27FC236}">
                <a16:creationId xmlns:a16="http://schemas.microsoft.com/office/drawing/2014/main" id="{5A993ACB-DEF5-4301-9CCF-AEF8DAFC21E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DD24DA73-A45A-4DAA-BC3B-8E689921E150}" type="slidenum">
              <a:rPr lang="en-US" altLang="en-US" sz="1400" smtClean="0"/>
              <a:pPr>
                <a:spcBef>
                  <a:spcPct val="0"/>
                </a:spcBef>
                <a:buClrTx/>
                <a:buSzTx/>
                <a:buFontTx/>
                <a:buNone/>
              </a:pPr>
              <a:t>6</a:t>
            </a:fld>
            <a:endParaRPr lang="en-US" altLang="en-US" sz="1400"/>
          </a:p>
        </p:txBody>
      </p:sp>
      <p:sp>
        <p:nvSpPr>
          <p:cNvPr id="391171" name="Rectangle 2">
            <a:extLst>
              <a:ext uri="{FF2B5EF4-FFF2-40B4-BE49-F238E27FC236}">
                <a16:creationId xmlns:a16="http://schemas.microsoft.com/office/drawing/2014/main" id="{9A54CC7D-E38C-4F33-9434-3E972279AF09}"/>
              </a:ext>
            </a:extLst>
          </p:cNvPr>
          <p:cNvSpPr>
            <a:spLocks noGrp="1" noChangeArrowheads="1"/>
          </p:cNvSpPr>
          <p:nvPr>
            <p:ph type="title"/>
          </p:nvPr>
        </p:nvSpPr>
        <p:spPr/>
        <p:txBody>
          <a:bodyPr/>
          <a:lstStyle/>
          <a:p>
            <a:r>
              <a:rPr lang="en-US" altLang="en-US"/>
              <a:t>Mạch ảo: các giao thức báo hiệu</a:t>
            </a:r>
            <a:endParaRPr lang="en-US" altLang="en-US" sz="4400"/>
          </a:p>
        </p:txBody>
      </p:sp>
      <p:sp>
        <p:nvSpPr>
          <p:cNvPr id="391172" name="Rectangle 3">
            <a:extLst>
              <a:ext uri="{FF2B5EF4-FFF2-40B4-BE49-F238E27FC236}">
                <a16:creationId xmlns:a16="http://schemas.microsoft.com/office/drawing/2014/main" id="{BD2E03B3-81C2-4106-AFAC-7F84A24154EE}"/>
              </a:ext>
            </a:extLst>
          </p:cNvPr>
          <p:cNvSpPr>
            <a:spLocks noGrp="1" noChangeArrowheads="1"/>
          </p:cNvSpPr>
          <p:nvPr>
            <p:ph type="body" sz="half" idx="1"/>
          </p:nvPr>
        </p:nvSpPr>
        <p:spPr>
          <a:xfrm>
            <a:off x="0" y="1685925"/>
            <a:ext cx="9144000" cy="1390650"/>
          </a:xfrm>
        </p:spPr>
        <p:txBody>
          <a:bodyPr/>
          <a:lstStyle/>
          <a:p>
            <a:r>
              <a:rPr lang="en-US" altLang="en-US" sz="2000"/>
              <a:t>được sử dụng để thiết lập, duy trì và kết thúc các mạch ảo</a:t>
            </a:r>
          </a:p>
          <a:p>
            <a:r>
              <a:rPr lang="en-US" altLang="en-US" sz="2000"/>
              <a:t>được sử dụng trong các công nghệ mạng như ATM, frame-relay, X.25</a:t>
            </a:r>
          </a:p>
          <a:p>
            <a:r>
              <a:rPr lang="en-US" altLang="en-US" sz="2000"/>
              <a:t>không được sử dụng trong Internet ngày nay</a:t>
            </a:r>
          </a:p>
        </p:txBody>
      </p:sp>
      <p:sp>
        <p:nvSpPr>
          <p:cNvPr id="391173" name="Freeform 4">
            <a:extLst>
              <a:ext uri="{FF2B5EF4-FFF2-40B4-BE49-F238E27FC236}">
                <a16:creationId xmlns:a16="http://schemas.microsoft.com/office/drawing/2014/main" id="{4072E167-F9BF-4B60-B15B-8714BE990B87}"/>
              </a:ext>
            </a:extLst>
          </p:cNvPr>
          <p:cNvSpPr>
            <a:spLocks/>
          </p:cNvSpPr>
          <p:nvPr/>
        </p:nvSpPr>
        <p:spPr bwMode="auto">
          <a:xfrm>
            <a:off x="3371850" y="4783138"/>
            <a:ext cx="2847975" cy="1481137"/>
          </a:xfrm>
          <a:custGeom>
            <a:avLst/>
            <a:gdLst>
              <a:gd name="T0" fmla="*/ 2147483646 w 1794"/>
              <a:gd name="T1" fmla="*/ 2147483646 h 933"/>
              <a:gd name="T2" fmla="*/ 2147483646 w 1794"/>
              <a:gd name="T3" fmla="*/ 2147483646 h 933"/>
              <a:gd name="T4" fmla="*/ 2147483646 w 1794"/>
              <a:gd name="T5" fmla="*/ 2147483646 h 933"/>
              <a:gd name="T6" fmla="*/ 2147483646 w 1794"/>
              <a:gd name="T7" fmla="*/ 2147483646 h 933"/>
              <a:gd name="T8" fmla="*/ 2147483646 w 1794"/>
              <a:gd name="T9" fmla="*/ 2147483646 h 933"/>
              <a:gd name="T10" fmla="*/ 2147483646 w 1794"/>
              <a:gd name="T11" fmla="*/ 2147483646 h 933"/>
              <a:gd name="T12" fmla="*/ 2147483646 w 1794"/>
              <a:gd name="T13" fmla="*/ 2147483646 h 933"/>
              <a:gd name="T14" fmla="*/ 2147483646 w 1794"/>
              <a:gd name="T15" fmla="*/ 2147483646 h 933"/>
              <a:gd name="T16" fmla="*/ 2147483646 w 1794"/>
              <a:gd name="T17" fmla="*/ 2147483646 h 933"/>
              <a:gd name="T18" fmla="*/ 2147483646 w 1794"/>
              <a:gd name="T19" fmla="*/ 2147483646 h 933"/>
              <a:gd name="T20" fmla="*/ 2147483646 w 1794"/>
              <a:gd name="T21" fmla="*/ 2147483646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91174" name="Line 5">
            <a:extLst>
              <a:ext uri="{FF2B5EF4-FFF2-40B4-BE49-F238E27FC236}">
                <a16:creationId xmlns:a16="http://schemas.microsoft.com/office/drawing/2014/main" id="{050154D3-61CE-478F-89F2-2A383C28B031}"/>
              </a:ext>
            </a:extLst>
          </p:cNvPr>
          <p:cNvSpPr>
            <a:spLocks noChangeShapeType="1"/>
          </p:cNvSpPr>
          <p:nvPr/>
        </p:nvSpPr>
        <p:spPr bwMode="auto">
          <a:xfrm rot="5400000" flipV="1">
            <a:off x="2725738" y="4525962"/>
            <a:ext cx="6350" cy="15779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175" name="Freeform 6">
            <a:extLst>
              <a:ext uri="{FF2B5EF4-FFF2-40B4-BE49-F238E27FC236}">
                <a16:creationId xmlns:a16="http://schemas.microsoft.com/office/drawing/2014/main" id="{92F08CEC-D08E-40BC-847F-5C7995CC56C6}"/>
              </a:ext>
            </a:extLst>
          </p:cNvPr>
          <p:cNvSpPr>
            <a:spLocks/>
          </p:cNvSpPr>
          <p:nvPr/>
        </p:nvSpPr>
        <p:spPr bwMode="auto">
          <a:xfrm>
            <a:off x="4010025" y="5076825"/>
            <a:ext cx="542925" cy="295275"/>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91176" name="Group 7">
            <a:extLst>
              <a:ext uri="{FF2B5EF4-FFF2-40B4-BE49-F238E27FC236}">
                <a16:creationId xmlns:a16="http://schemas.microsoft.com/office/drawing/2014/main" id="{27C582C6-37A1-4A9C-8CB4-3B894F6F7D3F}"/>
              </a:ext>
            </a:extLst>
          </p:cNvPr>
          <p:cNvGrpSpPr>
            <a:grpSpLocks/>
          </p:cNvGrpSpPr>
          <p:nvPr/>
        </p:nvGrpSpPr>
        <p:grpSpPr bwMode="auto">
          <a:xfrm>
            <a:off x="3516313" y="5251450"/>
            <a:ext cx="501650" cy="233363"/>
            <a:chOff x="3600" y="219"/>
            <a:chExt cx="360" cy="175"/>
          </a:xfrm>
        </p:grpSpPr>
        <p:sp>
          <p:nvSpPr>
            <p:cNvPr id="391328" name="Oval 8">
              <a:extLst>
                <a:ext uri="{FF2B5EF4-FFF2-40B4-BE49-F238E27FC236}">
                  <a16:creationId xmlns:a16="http://schemas.microsoft.com/office/drawing/2014/main" id="{2149566D-1F84-4C92-BDE9-5A88D97F9D1D}"/>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1329" name="Line 9">
              <a:extLst>
                <a:ext uri="{FF2B5EF4-FFF2-40B4-BE49-F238E27FC236}">
                  <a16:creationId xmlns:a16="http://schemas.microsoft.com/office/drawing/2014/main" id="{E922B186-87E1-4501-B5E2-C658B03F31C8}"/>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330" name="Line 10">
              <a:extLst>
                <a:ext uri="{FF2B5EF4-FFF2-40B4-BE49-F238E27FC236}">
                  <a16:creationId xmlns:a16="http://schemas.microsoft.com/office/drawing/2014/main" id="{A0A6E047-AE8E-4DDE-A0EB-018F61F12F90}"/>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331" name="Rectangle 11">
              <a:extLst>
                <a:ext uri="{FF2B5EF4-FFF2-40B4-BE49-F238E27FC236}">
                  <a16:creationId xmlns:a16="http://schemas.microsoft.com/office/drawing/2014/main" id="{02717926-1750-43A9-BFB2-AFABDE0BCD57}"/>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91332" name="Oval 12">
              <a:extLst>
                <a:ext uri="{FF2B5EF4-FFF2-40B4-BE49-F238E27FC236}">
                  <a16:creationId xmlns:a16="http://schemas.microsoft.com/office/drawing/2014/main" id="{E1418B41-84E5-4BF0-BBF1-00901A1A1BD4}"/>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391333" name="Group 13">
              <a:extLst>
                <a:ext uri="{FF2B5EF4-FFF2-40B4-BE49-F238E27FC236}">
                  <a16:creationId xmlns:a16="http://schemas.microsoft.com/office/drawing/2014/main" id="{43E849AE-BF53-4ED8-834C-6E9A9A7FB3E0}"/>
                </a:ext>
              </a:extLst>
            </p:cNvPr>
            <p:cNvGrpSpPr>
              <a:grpSpLocks/>
            </p:cNvGrpSpPr>
            <p:nvPr/>
          </p:nvGrpSpPr>
          <p:grpSpPr bwMode="auto">
            <a:xfrm>
              <a:off x="3686" y="244"/>
              <a:ext cx="177" cy="66"/>
              <a:chOff x="2848" y="848"/>
              <a:chExt cx="140" cy="98"/>
            </a:xfrm>
          </p:grpSpPr>
          <p:sp>
            <p:nvSpPr>
              <p:cNvPr id="391338" name="Line 14">
                <a:extLst>
                  <a:ext uri="{FF2B5EF4-FFF2-40B4-BE49-F238E27FC236}">
                    <a16:creationId xmlns:a16="http://schemas.microsoft.com/office/drawing/2014/main" id="{66CF004C-500E-4159-BA2E-D5B380E2392B}"/>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339" name="Line 15">
                <a:extLst>
                  <a:ext uri="{FF2B5EF4-FFF2-40B4-BE49-F238E27FC236}">
                    <a16:creationId xmlns:a16="http://schemas.microsoft.com/office/drawing/2014/main" id="{BBFDB6EA-EE0F-47CE-856A-6308D05F0D2E}"/>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340" name="Line 16">
                <a:extLst>
                  <a:ext uri="{FF2B5EF4-FFF2-40B4-BE49-F238E27FC236}">
                    <a16:creationId xmlns:a16="http://schemas.microsoft.com/office/drawing/2014/main" id="{B2F2BE74-54ED-46EA-8E9A-EB5429218940}"/>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91334" name="Group 17">
              <a:extLst>
                <a:ext uri="{FF2B5EF4-FFF2-40B4-BE49-F238E27FC236}">
                  <a16:creationId xmlns:a16="http://schemas.microsoft.com/office/drawing/2014/main" id="{D4506550-4980-40F6-9FB4-7C2841A73BF2}"/>
                </a:ext>
              </a:extLst>
            </p:cNvPr>
            <p:cNvGrpSpPr>
              <a:grpSpLocks/>
            </p:cNvGrpSpPr>
            <p:nvPr/>
          </p:nvGrpSpPr>
          <p:grpSpPr bwMode="auto">
            <a:xfrm flipV="1">
              <a:off x="3686" y="243"/>
              <a:ext cx="177" cy="66"/>
              <a:chOff x="2848" y="848"/>
              <a:chExt cx="140" cy="98"/>
            </a:xfrm>
          </p:grpSpPr>
          <p:sp>
            <p:nvSpPr>
              <p:cNvPr id="391335" name="Line 18">
                <a:extLst>
                  <a:ext uri="{FF2B5EF4-FFF2-40B4-BE49-F238E27FC236}">
                    <a16:creationId xmlns:a16="http://schemas.microsoft.com/office/drawing/2014/main" id="{9D61C0F8-8947-43EE-B5F9-A0EC1EF46070}"/>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336" name="Line 19">
                <a:extLst>
                  <a:ext uri="{FF2B5EF4-FFF2-40B4-BE49-F238E27FC236}">
                    <a16:creationId xmlns:a16="http://schemas.microsoft.com/office/drawing/2014/main" id="{22D3859F-F0BD-4244-99CF-9D540093259D}"/>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337" name="Line 20">
                <a:extLst>
                  <a:ext uri="{FF2B5EF4-FFF2-40B4-BE49-F238E27FC236}">
                    <a16:creationId xmlns:a16="http://schemas.microsoft.com/office/drawing/2014/main" id="{0E48B2D8-AB99-4648-98B2-1827162E21D6}"/>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391177" name="Group 21">
            <a:extLst>
              <a:ext uri="{FF2B5EF4-FFF2-40B4-BE49-F238E27FC236}">
                <a16:creationId xmlns:a16="http://schemas.microsoft.com/office/drawing/2014/main" id="{2B3E9F2E-23C4-4B62-AB66-51875D4C24AF}"/>
              </a:ext>
            </a:extLst>
          </p:cNvPr>
          <p:cNvGrpSpPr>
            <a:grpSpLocks/>
          </p:cNvGrpSpPr>
          <p:nvPr/>
        </p:nvGrpSpPr>
        <p:grpSpPr bwMode="auto">
          <a:xfrm>
            <a:off x="3868738" y="5889625"/>
            <a:ext cx="501650" cy="233363"/>
            <a:chOff x="3600" y="219"/>
            <a:chExt cx="360" cy="175"/>
          </a:xfrm>
        </p:grpSpPr>
        <p:sp>
          <p:nvSpPr>
            <p:cNvPr id="391315" name="Oval 22">
              <a:extLst>
                <a:ext uri="{FF2B5EF4-FFF2-40B4-BE49-F238E27FC236}">
                  <a16:creationId xmlns:a16="http://schemas.microsoft.com/office/drawing/2014/main" id="{043276AA-F722-45C6-87F7-613943C9854B}"/>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1316" name="Line 23">
              <a:extLst>
                <a:ext uri="{FF2B5EF4-FFF2-40B4-BE49-F238E27FC236}">
                  <a16:creationId xmlns:a16="http://schemas.microsoft.com/office/drawing/2014/main" id="{D9AD73BE-4DB8-416E-98DF-5226B1560669}"/>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317" name="Line 24">
              <a:extLst>
                <a:ext uri="{FF2B5EF4-FFF2-40B4-BE49-F238E27FC236}">
                  <a16:creationId xmlns:a16="http://schemas.microsoft.com/office/drawing/2014/main" id="{B35727C5-A88E-49AD-A0E8-A1753FB61CE8}"/>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318" name="Rectangle 25">
              <a:extLst>
                <a:ext uri="{FF2B5EF4-FFF2-40B4-BE49-F238E27FC236}">
                  <a16:creationId xmlns:a16="http://schemas.microsoft.com/office/drawing/2014/main" id="{0DADA218-B9B0-4507-A97A-BBDB8D9F56DE}"/>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91319" name="Oval 26">
              <a:extLst>
                <a:ext uri="{FF2B5EF4-FFF2-40B4-BE49-F238E27FC236}">
                  <a16:creationId xmlns:a16="http://schemas.microsoft.com/office/drawing/2014/main" id="{57FEEAF9-CACD-4E05-8F51-59B5418FD8FE}"/>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391320" name="Group 27">
              <a:extLst>
                <a:ext uri="{FF2B5EF4-FFF2-40B4-BE49-F238E27FC236}">
                  <a16:creationId xmlns:a16="http://schemas.microsoft.com/office/drawing/2014/main" id="{9032B195-F14C-45C9-8B1A-1473678DBB7F}"/>
                </a:ext>
              </a:extLst>
            </p:cNvPr>
            <p:cNvGrpSpPr>
              <a:grpSpLocks/>
            </p:cNvGrpSpPr>
            <p:nvPr/>
          </p:nvGrpSpPr>
          <p:grpSpPr bwMode="auto">
            <a:xfrm>
              <a:off x="3686" y="244"/>
              <a:ext cx="177" cy="66"/>
              <a:chOff x="2848" y="848"/>
              <a:chExt cx="140" cy="98"/>
            </a:xfrm>
          </p:grpSpPr>
          <p:sp>
            <p:nvSpPr>
              <p:cNvPr id="391325" name="Line 28">
                <a:extLst>
                  <a:ext uri="{FF2B5EF4-FFF2-40B4-BE49-F238E27FC236}">
                    <a16:creationId xmlns:a16="http://schemas.microsoft.com/office/drawing/2014/main" id="{FEE21713-64F5-49C5-91BF-F57973D1A3CD}"/>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326" name="Line 29">
                <a:extLst>
                  <a:ext uri="{FF2B5EF4-FFF2-40B4-BE49-F238E27FC236}">
                    <a16:creationId xmlns:a16="http://schemas.microsoft.com/office/drawing/2014/main" id="{49A81290-D533-4B27-9855-10477E381C4A}"/>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327" name="Line 30">
                <a:extLst>
                  <a:ext uri="{FF2B5EF4-FFF2-40B4-BE49-F238E27FC236}">
                    <a16:creationId xmlns:a16="http://schemas.microsoft.com/office/drawing/2014/main" id="{438422BC-5DA2-417D-B55F-4CD192AAA4B6}"/>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91321" name="Group 31">
              <a:extLst>
                <a:ext uri="{FF2B5EF4-FFF2-40B4-BE49-F238E27FC236}">
                  <a16:creationId xmlns:a16="http://schemas.microsoft.com/office/drawing/2014/main" id="{90CFA4C1-F571-460E-A516-0E03F9503FD2}"/>
                </a:ext>
              </a:extLst>
            </p:cNvPr>
            <p:cNvGrpSpPr>
              <a:grpSpLocks/>
            </p:cNvGrpSpPr>
            <p:nvPr/>
          </p:nvGrpSpPr>
          <p:grpSpPr bwMode="auto">
            <a:xfrm flipV="1">
              <a:off x="3686" y="243"/>
              <a:ext cx="177" cy="66"/>
              <a:chOff x="2848" y="848"/>
              <a:chExt cx="140" cy="98"/>
            </a:xfrm>
          </p:grpSpPr>
          <p:sp>
            <p:nvSpPr>
              <p:cNvPr id="391322" name="Line 32">
                <a:extLst>
                  <a:ext uri="{FF2B5EF4-FFF2-40B4-BE49-F238E27FC236}">
                    <a16:creationId xmlns:a16="http://schemas.microsoft.com/office/drawing/2014/main" id="{95CB1EF0-2870-4771-9EE7-019069392D82}"/>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323" name="Line 33">
                <a:extLst>
                  <a:ext uri="{FF2B5EF4-FFF2-40B4-BE49-F238E27FC236}">
                    <a16:creationId xmlns:a16="http://schemas.microsoft.com/office/drawing/2014/main" id="{1B34B135-378E-441E-9DB8-670526627A66}"/>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324" name="Line 34">
                <a:extLst>
                  <a:ext uri="{FF2B5EF4-FFF2-40B4-BE49-F238E27FC236}">
                    <a16:creationId xmlns:a16="http://schemas.microsoft.com/office/drawing/2014/main" id="{B432DED5-208A-492D-B417-D47C19FEA662}"/>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391178" name="Group 35">
            <a:extLst>
              <a:ext uri="{FF2B5EF4-FFF2-40B4-BE49-F238E27FC236}">
                <a16:creationId xmlns:a16="http://schemas.microsoft.com/office/drawing/2014/main" id="{B47C1C1B-5428-405F-B894-EA57474E501E}"/>
              </a:ext>
            </a:extLst>
          </p:cNvPr>
          <p:cNvGrpSpPr>
            <a:grpSpLocks/>
          </p:cNvGrpSpPr>
          <p:nvPr/>
        </p:nvGrpSpPr>
        <p:grpSpPr bwMode="auto">
          <a:xfrm>
            <a:off x="4543425" y="4946650"/>
            <a:ext cx="501650" cy="233363"/>
            <a:chOff x="3600" y="219"/>
            <a:chExt cx="360" cy="175"/>
          </a:xfrm>
        </p:grpSpPr>
        <p:sp>
          <p:nvSpPr>
            <p:cNvPr id="391302" name="Oval 36">
              <a:extLst>
                <a:ext uri="{FF2B5EF4-FFF2-40B4-BE49-F238E27FC236}">
                  <a16:creationId xmlns:a16="http://schemas.microsoft.com/office/drawing/2014/main" id="{556A2051-D5DE-4FEF-A04F-2CA5635085FD}"/>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1303" name="Line 37">
              <a:extLst>
                <a:ext uri="{FF2B5EF4-FFF2-40B4-BE49-F238E27FC236}">
                  <a16:creationId xmlns:a16="http://schemas.microsoft.com/office/drawing/2014/main" id="{85BFC84E-7CD5-4AE4-BA02-E49C14CDC8AA}"/>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304" name="Line 38">
              <a:extLst>
                <a:ext uri="{FF2B5EF4-FFF2-40B4-BE49-F238E27FC236}">
                  <a16:creationId xmlns:a16="http://schemas.microsoft.com/office/drawing/2014/main" id="{87346F08-CF4B-4BEB-B78B-5E73C4C18210}"/>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305" name="Rectangle 39">
              <a:extLst>
                <a:ext uri="{FF2B5EF4-FFF2-40B4-BE49-F238E27FC236}">
                  <a16:creationId xmlns:a16="http://schemas.microsoft.com/office/drawing/2014/main" id="{0039594D-4EFE-4724-82FF-AE0C412A6EA8}"/>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91306" name="Oval 40">
              <a:extLst>
                <a:ext uri="{FF2B5EF4-FFF2-40B4-BE49-F238E27FC236}">
                  <a16:creationId xmlns:a16="http://schemas.microsoft.com/office/drawing/2014/main" id="{8E6C5ADD-0E36-4EFE-83F3-777A9BB10D50}"/>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391307" name="Group 41">
              <a:extLst>
                <a:ext uri="{FF2B5EF4-FFF2-40B4-BE49-F238E27FC236}">
                  <a16:creationId xmlns:a16="http://schemas.microsoft.com/office/drawing/2014/main" id="{C4FAD235-9A10-45EA-885C-47255E7E934E}"/>
                </a:ext>
              </a:extLst>
            </p:cNvPr>
            <p:cNvGrpSpPr>
              <a:grpSpLocks/>
            </p:cNvGrpSpPr>
            <p:nvPr/>
          </p:nvGrpSpPr>
          <p:grpSpPr bwMode="auto">
            <a:xfrm>
              <a:off x="3686" y="244"/>
              <a:ext cx="177" cy="66"/>
              <a:chOff x="2848" y="848"/>
              <a:chExt cx="140" cy="98"/>
            </a:xfrm>
          </p:grpSpPr>
          <p:sp>
            <p:nvSpPr>
              <p:cNvPr id="391312" name="Line 42">
                <a:extLst>
                  <a:ext uri="{FF2B5EF4-FFF2-40B4-BE49-F238E27FC236}">
                    <a16:creationId xmlns:a16="http://schemas.microsoft.com/office/drawing/2014/main" id="{AFA8309C-9EA9-41B3-9085-054DE64E2A26}"/>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313" name="Line 43">
                <a:extLst>
                  <a:ext uri="{FF2B5EF4-FFF2-40B4-BE49-F238E27FC236}">
                    <a16:creationId xmlns:a16="http://schemas.microsoft.com/office/drawing/2014/main" id="{F1D50F42-C7BA-4A8A-9228-A064A3BBF1A5}"/>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314" name="Line 44">
                <a:extLst>
                  <a:ext uri="{FF2B5EF4-FFF2-40B4-BE49-F238E27FC236}">
                    <a16:creationId xmlns:a16="http://schemas.microsoft.com/office/drawing/2014/main" id="{BECCBD3A-D70C-40D5-8B24-4118AC40A4CB}"/>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91308" name="Group 45">
              <a:extLst>
                <a:ext uri="{FF2B5EF4-FFF2-40B4-BE49-F238E27FC236}">
                  <a16:creationId xmlns:a16="http://schemas.microsoft.com/office/drawing/2014/main" id="{D7C109E6-CA07-4F1F-8F90-531FAF3ADE9E}"/>
                </a:ext>
              </a:extLst>
            </p:cNvPr>
            <p:cNvGrpSpPr>
              <a:grpSpLocks/>
            </p:cNvGrpSpPr>
            <p:nvPr/>
          </p:nvGrpSpPr>
          <p:grpSpPr bwMode="auto">
            <a:xfrm flipV="1">
              <a:off x="3686" y="243"/>
              <a:ext cx="177" cy="66"/>
              <a:chOff x="2848" y="848"/>
              <a:chExt cx="140" cy="98"/>
            </a:xfrm>
          </p:grpSpPr>
          <p:sp>
            <p:nvSpPr>
              <p:cNvPr id="391309" name="Line 46">
                <a:extLst>
                  <a:ext uri="{FF2B5EF4-FFF2-40B4-BE49-F238E27FC236}">
                    <a16:creationId xmlns:a16="http://schemas.microsoft.com/office/drawing/2014/main" id="{B238BF8A-FF11-4D49-B62A-CD9DBFC33B0D}"/>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310" name="Line 47">
                <a:extLst>
                  <a:ext uri="{FF2B5EF4-FFF2-40B4-BE49-F238E27FC236}">
                    <a16:creationId xmlns:a16="http://schemas.microsoft.com/office/drawing/2014/main" id="{233E58D4-39AA-4E52-9B8F-13129031E6A0}"/>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311" name="Line 48">
                <a:extLst>
                  <a:ext uri="{FF2B5EF4-FFF2-40B4-BE49-F238E27FC236}">
                    <a16:creationId xmlns:a16="http://schemas.microsoft.com/office/drawing/2014/main" id="{93C0A0CA-A067-486A-A01C-1FEF074B3A64}"/>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391179" name="Group 49">
            <a:extLst>
              <a:ext uri="{FF2B5EF4-FFF2-40B4-BE49-F238E27FC236}">
                <a16:creationId xmlns:a16="http://schemas.microsoft.com/office/drawing/2014/main" id="{FDCE76DA-E836-4558-AEEC-583E41DCC1D7}"/>
              </a:ext>
            </a:extLst>
          </p:cNvPr>
          <p:cNvGrpSpPr>
            <a:grpSpLocks/>
          </p:cNvGrpSpPr>
          <p:nvPr/>
        </p:nvGrpSpPr>
        <p:grpSpPr bwMode="auto">
          <a:xfrm>
            <a:off x="4465638" y="5611813"/>
            <a:ext cx="500062" cy="233362"/>
            <a:chOff x="3600" y="219"/>
            <a:chExt cx="360" cy="175"/>
          </a:xfrm>
        </p:grpSpPr>
        <p:sp>
          <p:nvSpPr>
            <p:cNvPr id="391289" name="Oval 50">
              <a:extLst>
                <a:ext uri="{FF2B5EF4-FFF2-40B4-BE49-F238E27FC236}">
                  <a16:creationId xmlns:a16="http://schemas.microsoft.com/office/drawing/2014/main" id="{8EE41FA4-A41B-4F9B-A6F1-D61BE93B8772}"/>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1290" name="Line 51">
              <a:extLst>
                <a:ext uri="{FF2B5EF4-FFF2-40B4-BE49-F238E27FC236}">
                  <a16:creationId xmlns:a16="http://schemas.microsoft.com/office/drawing/2014/main" id="{98D4CE9B-8500-4A5C-A793-839911F86FFF}"/>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91" name="Line 52">
              <a:extLst>
                <a:ext uri="{FF2B5EF4-FFF2-40B4-BE49-F238E27FC236}">
                  <a16:creationId xmlns:a16="http://schemas.microsoft.com/office/drawing/2014/main" id="{1B14D09A-1F5F-449D-8090-8E193878C8BF}"/>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92" name="Rectangle 53">
              <a:extLst>
                <a:ext uri="{FF2B5EF4-FFF2-40B4-BE49-F238E27FC236}">
                  <a16:creationId xmlns:a16="http://schemas.microsoft.com/office/drawing/2014/main" id="{0069851B-FB79-4E1D-B316-ACDA3C6161D1}"/>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91293" name="Oval 54">
              <a:extLst>
                <a:ext uri="{FF2B5EF4-FFF2-40B4-BE49-F238E27FC236}">
                  <a16:creationId xmlns:a16="http://schemas.microsoft.com/office/drawing/2014/main" id="{3EA8A5D7-305C-41ED-A1F4-41D626813538}"/>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391294" name="Group 55">
              <a:extLst>
                <a:ext uri="{FF2B5EF4-FFF2-40B4-BE49-F238E27FC236}">
                  <a16:creationId xmlns:a16="http://schemas.microsoft.com/office/drawing/2014/main" id="{CC74496F-E216-4762-A71F-5B22F9C35C94}"/>
                </a:ext>
              </a:extLst>
            </p:cNvPr>
            <p:cNvGrpSpPr>
              <a:grpSpLocks/>
            </p:cNvGrpSpPr>
            <p:nvPr/>
          </p:nvGrpSpPr>
          <p:grpSpPr bwMode="auto">
            <a:xfrm>
              <a:off x="3686" y="244"/>
              <a:ext cx="177" cy="66"/>
              <a:chOff x="2848" y="848"/>
              <a:chExt cx="140" cy="98"/>
            </a:xfrm>
          </p:grpSpPr>
          <p:sp>
            <p:nvSpPr>
              <p:cNvPr id="391299" name="Line 56">
                <a:extLst>
                  <a:ext uri="{FF2B5EF4-FFF2-40B4-BE49-F238E27FC236}">
                    <a16:creationId xmlns:a16="http://schemas.microsoft.com/office/drawing/2014/main" id="{8C0C81FE-89DD-49CA-8837-102E54333B7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300" name="Line 57">
                <a:extLst>
                  <a:ext uri="{FF2B5EF4-FFF2-40B4-BE49-F238E27FC236}">
                    <a16:creationId xmlns:a16="http://schemas.microsoft.com/office/drawing/2014/main" id="{91ACFFA1-C903-44AF-832B-9F6E2C157E60}"/>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301" name="Line 58">
                <a:extLst>
                  <a:ext uri="{FF2B5EF4-FFF2-40B4-BE49-F238E27FC236}">
                    <a16:creationId xmlns:a16="http://schemas.microsoft.com/office/drawing/2014/main" id="{4642102A-ADC7-444D-A4A7-B3966FE51F7E}"/>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91295" name="Group 59">
              <a:extLst>
                <a:ext uri="{FF2B5EF4-FFF2-40B4-BE49-F238E27FC236}">
                  <a16:creationId xmlns:a16="http://schemas.microsoft.com/office/drawing/2014/main" id="{526CB57B-775C-4A9E-9C07-E64B240B18FB}"/>
                </a:ext>
              </a:extLst>
            </p:cNvPr>
            <p:cNvGrpSpPr>
              <a:grpSpLocks/>
            </p:cNvGrpSpPr>
            <p:nvPr/>
          </p:nvGrpSpPr>
          <p:grpSpPr bwMode="auto">
            <a:xfrm flipV="1">
              <a:off x="3686" y="243"/>
              <a:ext cx="177" cy="66"/>
              <a:chOff x="2848" y="848"/>
              <a:chExt cx="140" cy="98"/>
            </a:xfrm>
          </p:grpSpPr>
          <p:sp>
            <p:nvSpPr>
              <p:cNvPr id="391296" name="Line 60">
                <a:extLst>
                  <a:ext uri="{FF2B5EF4-FFF2-40B4-BE49-F238E27FC236}">
                    <a16:creationId xmlns:a16="http://schemas.microsoft.com/office/drawing/2014/main" id="{ADAAAE07-4586-4C58-9766-76C9CF3DA411}"/>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97" name="Line 61">
                <a:extLst>
                  <a:ext uri="{FF2B5EF4-FFF2-40B4-BE49-F238E27FC236}">
                    <a16:creationId xmlns:a16="http://schemas.microsoft.com/office/drawing/2014/main" id="{30FC1CFF-0688-4935-97F4-65157DE228AF}"/>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98" name="Line 62">
                <a:extLst>
                  <a:ext uri="{FF2B5EF4-FFF2-40B4-BE49-F238E27FC236}">
                    <a16:creationId xmlns:a16="http://schemas.microsoft.com/office/drawing/2014/main" id="{76A3FAD6-3CDD-4050-98E2-F549E7AEC3D2}"/>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391180" name="Group 63">
            <a:extLst>
              <a:ext uri="{FF2B5EF4-FFF2-40B4-BE49-F238E27FC236}">
                <a16:creationId xmlns:a16="http://schemas.microsoft.com/office/drawing/2014/main" id="{9D022B38-FA2C-4683-8FDE-95746A5DDFB5}"/>
              </a:ext>
            </a:extLst>
          </p:cNvPr>
          <p:cNvGrpSpPr>
            <a:grpSpLocks/>
          </p:cNvGrpSpPr>
          <p:nvPr/>
        </p:nvGrpSpPr>
        <p:grpSpPr bwMode="auto">
          <a:xfrm>
            <a:off x="5100638" y="5908675"/>
            <a:ext cx="501650" cy="233363"/>
            <a:chOff x="3600" y="219"/>
            <a:chExt cx="360" cy="175"/>
          </a:xfrm>
        </p:grpSpPr>
        <p:sp>
          <p:nvSpPr>
            <p:cNvPr id="391276" name="Oval 64">
              <a:extLst>
                <a:ext uri="{FF2B5EF4-FFF2-40B4-BE49-F238E27FC236}">
                  <a16:creationId xmlns:a16="http://schemas.microsoft.com/office/drawing/2014/main" id="{C69A5382-3FC2-4A7C-AB02-297C719E2E77}"/>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1277" name="Line 65">
              <a:extLst>
                <a:ext uri="{FF2B5EF4-FFF2-40B4-BE49-F238E27FC236}">
                  <a16:creationId xmlns:a16="http://schemas.microsoft.com/office/drawing/2014/main" id="{019A76E1-8253-439D-8E9E-DEBBB74E947E}"/>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78" name="Line 66">
              <a:extLst>
                <a:ext uri="{FF2B5EF4-FFF2-40B4-BE49-F238E27FC236}">
                  <a16:creationId xmlns:a16="http://schemas.microsoft.com/office/drawing/2014/main" id="{931F9136-2899-4869-8608-8BD9F6BC26D5}"/>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79" name="Rectangle 67">
              <a:extLst>
                <a:ext uri="{FF2B5EF4-FFF2-40B4-BE49-F238E27FC236}">
                  <a16:creationId xmlns:a16="http://schemas.microsoft.com/office/drawing/2014/main" id="{9CD1AB73-C1C1-47F4-AA7D-46602B5AAC17}"/>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91280" name="Oval 68">
              <a:extLst>
                <a:ext uri="{FF2B5EF4-FFF2-40B4-BE49-F238E27FC236}">
                  <a16:creationId xmlns:a16="http://schemas.microsoft.com/office/drawing/2014/main" id="{7BF980A8-87F7-48B8-BC81-1FAF8E17DA68}"/>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391281" name="Group 69">
              <a:extLst>
                <a:ext uri="{FF2B5EF4-FFF2-40B4-BE49-F238E27FC236}">
                  <a16:creationId xmlns:a16="http://schemas.microsoft.com/office/drawing/2014/main" id="{56F81501-FA92-4D75-B1B5-46847B47B99F}"/>
                </a:ext>
              </a:extLst>
            </p:cNvPr>
            <p:cNvGrpSpPr>
              <a:grpSpLocks/>
            </p:cNvGrpSpPr>
            <p:nvPr/>
          </p:nvGrpSpPr>
          <p:grpSpPr bwMode="auto">
            <a:xfrm>
              <a:off x="3686" y="244"/>
              <a:ext cx="177" cy="66"/>
              <a:chOff x="2848" y="848"/>
              <a:chExt cx="140" cy="98"/>
            </a:xfrm>
          </p:grpSpPr>
          <p:sp>
            <p:nvSpPr>
              <p:cNvPr id="391286" name="Line 70">
                <a:extLst>
                  <a:ext uri="{FF2B5EF4-FFF2-40B4-BE49-F238E27FC236}">
                    <a16:creationId xmlns:a16="http://schemas.microsoft.com/office/drawing/2014/main" id="{7E776E22-9447-4A81-ADAE-669427461664}"/>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87" name="Line 71">
                <a:extLst>
                  <a:ext uri="{FF2B5EF4-FFF2-40B4-BE49-F238E27FC236}">
                    <a16:creationId xmlns:a16="http://schemas.microsoft.com/office/drawing/2014/main" id="{8BE2D289-B2B4-4432-87FE-06279D43666B}"/>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88" name="Line 72">
                <a:extLst>
                  <a:ext uri="{FF2B5EF4-FFF2-40B4-BE49-F238E27FC236}">
                    <a16:creationId xmlns:a16="http://schemas.microsoft.com/office/drawing/2014/main" id="{83F9C746-7022-4DB0-8023-105865535AD0}"/>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91282" name="Group 73">
              <a:extLst>
                <a:ext uri="{FF2B5EF4-FFF2-40B4-BE49-F238E27FC236}">
                  <a16:creationId xmlns:a16="http://schemas.microsoft.com/office/drawing/2014/main" id="{31E15ACB-4D18-4217-BD21-0192C0367A5C}"/>
                </a:ext>
              </a:extLst>
            </p:cNvPr>
            <p:cNvGrpSpPr>
              <a:grpSpLocks/>
            </p:cNvGrpSpPr>
            <p:nvPr/>
          </p:nvGrpSpPr>
          <p:grpSpPr bwMode="auto">
            <a:xfrm flipV="1">
              <a:off x="3686" y="243"/>
              <a:ext cx="177" cy="66"/>
              <a:chOff x="2848" y="848"/>
              <a:chExt cx="140" cy="98"/>
            </a:xfrm>
          </p:grpSpPr>
          <p:sp>
            <p:nvSpPr>
              <p:cNvPr id="391283" name="Line 74">
                <a:extLst>
                  <a:ext uri="{FF2B5EF4-FFF2-40B4-BE49-F238E27FC236}">
                    <a16:creationId xmlns:a16="http://schemas.microsoft.com/office/drawing/2014/main" id="{9BCD65BB-29FE-47F3-9FF8-25C974AC5CA7}"/>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84" name="Line 75">
                <a:extLst>
                  <a:ext uri="{FF2B5EF4-FFF2-40B4-BE49-F238E27FC236}">
                    <a16:creationId xmlns:a16="http://schemas.microsoft.com/office/drawing/2014/main" id="{D7DCCCDD-7AC3-41CF-8438-B5A05352FE5A}"/>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85" name="Line 76">
                <a:extLst>
                  <a:ext uri="{FF2B5EF4-FFF2-40B4-BE49-F238E27FC236}">
                    <a16:creationId xmlns:a16="http://schemas.microsoft.com/office/drawing/2014/main" id="{882E1889-B81B-4D37-BAAC-FBEF2A14D536}"/>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391181" name="Group 77">
            <a:extLst>
              <a:ext uri="{FF2B5EF4-FFF2-40B4-BE49-F238E27FC236}">
                <a16:creationId xmlns:a16="http://schemas.microsoft.com/office/drawing/2014/main" id="{91948A73-7210-469E-AA18-B97AF28E2ABF}"/>
              </a:ext>
            </a:extLst>
          </p:cNvPr>
          <p:cNvGrpSpPr>
            <a:grpSpLocks/>
          </p:cNvGrpSpPr>
          <p:nvPr/>
        </p:nvGrpSpPr>
        <p:grpSpPr bwMode="auto">
          <a:xfrm>
            <a:off x="5545138" y="5253038"/>
            <a:ext cx="501650" cy="233362"/>
            <a:chOff x="3600" y="219"/>
            <a:chExt cx="360" cy="175"/>
          </a:xfrm>
        </p:grpSpPr>
        <p:sp>
          <p:nvSpPr>
            <p:cNvPr id="391263" name="Oval 78">
              <a:extLst>
                <a:ext uri="{FF2B5EF4-FFF2-40B4-BE49-F238E27FC236}">
                  <a16:creationId xmlns:a16="http://schemas.microsoft.com/office/drawing/2014/main" id="{FABC72C6-9919-4AE7-B0BC-660613915A43}"/>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1264" name="Line 79">
              <a:extLst>
                <a:ext uri="{FF2B5EF4-FFF2-40B4-BE49-F238E27FC236}">
                  <a16:creationId xmlns:a16="http://schemas.microsoft.com/office/drawing/2014/main" id="{B91208DA-E58D-4E59-B6F3-D975188F1DCD}"/>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65" name="Line 80">
              <a:extLst>
                <a:ext uri="{FF2B5EF4-FFF2-40B4-BE49-F238E27FC236}">
                  <a16:creationId xmlns:a16="http://schemas.microsoft.com/office/drawing/2014/main" id="{C3ED2E5E-E5D2-4557-8DB6-DB41948F14CE}"/>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66" name="Rectangle 81">
              <a:extLst>
                <a:ext uri="{FF2B5EF4-FFF2-40B4-BE49-F238E27FC236}">
                  <a16:creationId xmlns:a16="http://schemas.microsoft.com/office/drawing/2014/main" id="{813CB64B-8343-4EAC-9212-334B72C96C1D}"/>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91267" name="Oval 82">
              <a:extLst>
                <a:ext uri="{FF2B5EF4-FFF2-40B4-BE49-F238E27FC236}">
                  <a16:creationId xmlns:a16="http://schemas.microsoft.com/office/drawing/2014/main" id="{91DB9746-94C5-4AD8-A09D-458880F16913}"/>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391268" name="Group 83">
              <a:extLst>
                <a:ext uri="{FF2B5EF4-FFF2-40B4-BE49-F238E27FC236}">
                  <a16:creationId xmlns:a16="http://schemas.microsoft.com/office/drawing/2014/main" id="{DB4211C8-6933-4252-89BA-9A45B00E22ED}"/>
                </a:ext>
              </a:extLst>
            </p:cNvPr>
            <p:cNvGrpSpPr>
              <a:grpSpLocks/>
            </p:cNvGrpSpPr>
            <p:nvPr/>
          </p:nvGrpSpPr>
          <p:grpSpPr bwMode="auto">
            <a:xfrm>
              <a:off x="3686" y="244"/>
              <a:ext cx="177" cy="66"/>
              <a:chOff x="2848" y="848"/>
              <a:chExt cx="140" cy="98"/>
            </a:xfrm>
          </p:grpSpPr>
          <p:sp>
            <p:nvSpPr>
              <p:cNvPr id="391273" name="Line 84">
                <a:extLst>
                  <a:ext uri="{FF2B5EF4-FFF2-40B4-BE49-F238E27FC236}">
                    <a16:creationId xmlns:a16="http://schemas.microsoft.com/office/drawing/2014/main" id="{CB61CD4D-3A87-44A6-8576-8BCD278FEA2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74" name="Line 85">
                <a:extLst>
                  <a:ext uri="{FF2B5EF4-FFF2-40B4-BE49-F238E27FC236}">
                    <a16:creationId xmlns:a16="http://schemas.microsoft.com/office/drawing/2014/main" id="{437907BB-9C90-45FC-9DDE-0B6CF12DF29A}"/>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75" name="Line 86">
                <a:extLst>
                  <a:ext uri="{FF2B5EF4-FFF2-40B4-BE49-F238E27FC236}">
                    <a16:creationId xmlns:a16="http://schemas.microsoft.com/office/drawing/2014/main" id="{0C028EB8-16F0-414D-B2C4-AE43E9AC8D3B}"/>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91269" name="Group 87">
              <a:extLst>
                <a:ext uri="{FF2B5EF4-FFF2-40B4-BE49-F238E27FC236}">
                  <a16:creationId xmlns:a16="http://schemas.microsoft.com/office/drawing/2014/main" id="{7FEF9053-BB46-4A21-8EC4-49C732819B3D}"/>
                </a:ext>
              </a:extLst>
            </p:cNvPr>
            <p:cNvGrpSpPr>
              <a:grpSpLocks/>
            </p:cNvGrpSpPr>
            <p:nvPr/>
          </p:nvGrpSpPr>
          <p:grpSpPr bwMode="auto">
            <a:xfrm flipV="1">
              <a:off x="3686" y="243"/>
              <a:ext cx="177" cy="66"/>
              <a:chOff x="2848" y="848"/>
              <a:chExt cx="140" cy="98"/>
            </a:xfrm>
          </p:grpSpPr>
          <p:sp>
            <p:nvSpPr>
              <p:cNvPr id="391270" name="Line 88">
                <a:extLst>
                  <a:ext uri="{FF2B5EF4-FFF2-40B4-BE49-F238E27FC236}">
                    <a16:creationId xmlns:a16="http://schemas.microsoft.com/office/drawing/2014/main" id="{16F16378-3190-44D1-885F-1A0D703D5D41}"/>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71" name="Line 89">
                <a:extLst>
                  <a:ext uri="{FF2B5EF4-FFF2-40B4-BE49-F238E27FC236}">
                    <a16:creationId xmlns:a16="http://schemas.microsoft.com/office/drawing/2014/main" id="{5CE31DAF-FC42-4BA5-BC4C-197E9BDB11FB}"/>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72" name="Line 90">
                <a:extLst>
                  <a:ext uri="{FF2B5EF4-FFF2-40B4-BE49-F238E27FC236}">
                    <a16:creationId xmlns:a16="http://schemas.microsoft.com/office/drawing/2014/main" id="{36C932CA-84AF-497A-8751-02E1266069B0}"/>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391182" name="Group 91">
            <a:extLst>
              <a:ext uri="{FF2B5EF4-FFF2-40B4-BE49-F238E27FC236}">
                <a16:creationId xmlns:a16="http://schemas.microsoft.com/office/drawing/2014/main" id="{E25FFEA5-5983-4B44-8E18-ABAD8ABFF5ED}"/>
              </a:ext>
            </a:extLst>
          </p:cNvPr>
          <p:cNvGrpSpPr>
            <a:grpSpLocks/>
          </p:cNvGrpSpPr>
          <p:nvPr/>
        </p:nvGrpSpPr>
        <p:grpSpPr bwMode="auto">
          <a:xfrm>
            <a:off x="498475" y="3446463"/>
            <a:ext cx="1566863" cy="1987550"/>
            <a:chOff x="2366" y="929"/>
            <a:chExt cx="987" cy="1252"/>
          </a:xfrm>
        </p:grpSpPr>
        <p:graphicFrame>
          <p:nvGraphicFramePr>
            <p:cNvPr id="391253" name="Object 92">
              <a:extLst>
                <a:ext uri="{FF2B5EF4-FFF2-40B4-BE49-F238E27FC236}">
                  <a16:creationId xmlns:a16="http://schemas.microsoft.com/office/drawing/2014/main" id="{DB8E926B-E655-4F06-8CE1-8DBC249A697F}"/>
                </a:ext>
              </a:extLst>
            </p:cNvPr>
            <p:cNvGraphicFramePr>
              <a:graphicFrameLocks noChangeAspect="1"/>
            </p:cNvGraphicFramePr>
            <p:nvPr/>
          </p:nvGraphicFramePr>
          <p:xfrm>
            <a:off x="2741" y="929"/>
            <a:ext cx="333" cy="264"/>
          </p:xfrm>
          <a:graphic>
            <a:graphicData uri="http://schemas.openxmlformats.org/presentationml/2006/ole">
              <mc:AlternateContent xmlns:mc="http://schemas.openxmlformats.org/markup-compatibility/2006">
                <mc:Choice xmlns:v="urn:schemas-microsoft-com:vml" Requires="v">
                  <p:oleObj spid="_x0000_s391351" name="Clip" r:id="rId4" imgW="1307263" imgH="1084139" progId="MS_ClipArt_Gallery.2">
                    <p:embed/>
                  </p:oleObj>
                </mc:Choice>
                <mc:Fallback>
                  <p:oleObj name="Clip" r:id="rId4" imgW="1307263" imgH="1084139" progId="MS_ClipArt_Gallery.2">
                    <p:embed/>
                    <p:pic>
                      <p:nvPicPr>
                        <p:cNvPr id="0" name="Object 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1" y="929"/>
                          <a:ext cx="333"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91254" name="Group 93">
              <a:extLst>
                <a:ext uri="{FF2B5EF4-FFF2-40B4-BE49-F238E27FC236}">
                  <a16:creationId xmlns:a16="http://schemas.microsoft.com/office/drawing/2014/main" id="{0DB9AA33-B55D-4280-8977-00C6E6B590A9}"/>
                </a:ext>
              </a:extLst>
            </p:cNvPr>
            <p:cNvGrpSpPr>
              <a:grpSpLocks/>
            </p:cNvGrpSpPr>
            <p:nvPr/>
          </p:nvGrpSpPr>
          <p:grpSpPr bwMode="auto">
            <a:xfrm>
              <a:off x="2366" y="1145"/>
              <a:ext cx="987" cy="1036"/>
              <a:chOff x="2956" y="969"/>
              <a:chExt cx="513" cy="529"/>
            </a:xfrm>
          </p:grpSpPr>
          <p:sp>
            <p:nvSpPr>
              <p:cNvPr id="391255" name="Rectangle 94">
                <a:extLst>
                  <a:ext uri="{FF2B5EF4-FFF2-40B4-BE49-F238E27FC236}">
                    <a16:creationId xmlns:a16="http://schemas.microsoft.com/office/drawing/2014/main" id="{79EA433A-551D-4E6C-995C-A6F07E830C22}"/>
                  </a:ext>
                </a:extLst>
              </p:cNvPr>
              <p:cNvSpPr>
                <a:spLocks noChangeArrowheads="1"/>
              </p:cNvSpPr>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1256" name="Rectangle 95">
                <a:extLst>
                  <a:ext uri="{FF2B5EF4-FFF2-40B4-BE49-F238E27FC236}">
                    <a16:creationId xmlns:a16="http://schemas.microsoft.com/office/drawing/2014/main" id="{87F3033C-2BCC-49A1-8D05-1CC38E368BC5}"/>
                  </a:ext>
                </a:extLst>
              </p:cNvPr>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1257" name="Rectangle 96">
                <a:extLst>
                  <a:ext uri="{FF2B5EF4-FFF2-40B4-BE49-F238E27FC236}">
                    <a16:creationId xmlns:a16="http://schemas.microsoft.com/office/drawing/2014/main" id="{C6498A1F-B1AA-4E4F-B4F2-6D29C7717724}"/>
                  </a:ext>
                </a:extLst>
              </p:cNvPr>
              <p:cNvSpPr>
                <a:spLocks noChangeArrowheads="1"/>
              </p:cNvSpPr>
              <p:nvPr/>
            </p:nvSpPr>
            <p:spPr bwMode="auto">
              <a:xfrm>
                <a:off x="3000" y="1185"/>
                <a:ext cx="432"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1258" name="Text Box 97">
                <a:extLst>
                  <a:ext uri="{FF2B5EF4-FFF2-40B4-BE49-F238E27FC236}">
                    <a16:creationId xmlns:a16="http://schemas.microsoft.com/office/drawing/2014/main" id="{D37796F0-0557-499E-83DC-C112F8F39654}"/>
                  </a:ext>
                </a:extLst>
              </p:cNvPr>
              <p:cNvSpPr txBox="1">
                <a:spLocks noChangeArrowheads="1"/>
              </p:cNvSpPr>
              <p:nvPr/>
            </p:nvSpPr>
            <p:spPr bwMode="auto">
              <a:xfrm>
                <a:off x="2956" y="978"/>
                <a:ext cx="51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application</a:t>
                </a:r>
              </a:p>
              <a:p>
                <a:pPr algn="ctr">
                  <a:spcBef>
                    <a:spcPct val="0"/>
                  </a:spcBef>
                  <a:buClrTx/>
                  <a:buSzTx/>
                  <a:buFontTx/>
                  <a:buNone/>
                </a:pPr>
                <a:r>
                  <a:rPr lang="en-US" altLang="en-US" sz="2000"/>
                  <a:t>transport</a:t>
                </a:r>
              </a:p>
              <a:p>
                <a:pPr algn="ctr">
                  <a:spcBef>
                    <a:spcPct val="0"/>
                  </a:spcBef>
                  <a:buClrTx/>
                  <a:buSzTx/>
                  <a:buFontTx/>
                  <a:buNone/>
                </a:pPr>
                <a:r>
                  <a:rPr lang="en-US" altLang="en-US" sz="2000">
                    <a:solidFill>
                      <a:schemeClr val="bg1"/>
                    </a:solidFill>
                  </a:rPr>
                  <a:t>network</a:t>
                </a:r>
                <a:endParaRPr lang="en-US" altLang="en-US" sz="2000"/>
              </a:p>
              <a:p>
                <a:pPr algn="ctr">
                  <a:spcBef>
                    <a:spcPct val="0"/>
                  </a:spcBef>
                  <a:buClrTx/>
                  <a:buSzTx/>
                  <a:buFontTx/>
                  <a:buNone/>
                </a:pPr>
                <a:r>
                  <a:rPr lang="en-US" altLang="en-US" sz="2000"/>
                  <a:t>data link</a:t>
                </a:r>
              </a:p>
              <a:p>
                <a:pPr algn="ctr">
                  <a:spcBef>
                    <a:spcPct val="0"/>
                  </a:spcBef>
                  <a:buClrTx/>
                  <a:buSzTx/>
                  <a:buFontTx/>
                  <a:buNone/>
                </a:pPr>
                <a:r>
                  <a:rPr lang="en-US" altLang="en-US" sz="2000"/>
                  <a:t>physical</a:t>
                </a:r>
                <a:endParaRPr lang="en-US" altLang="en-US" sz="2000">
                  <a:latin typeface="Times New Roman" panose="02020603050405020304" pitchFamily="18" charset="0"/>
                </a:endParaRPr>
              </a:p>
            </p:txBody>
          </p:sp>
          <p:sp>
            <p:nvSpPr>
              <p:cNvPr id="391259" name="Line 98">
                <a:extLst>
                  <a:ext uri="{FF2B5EF4-FFF2-40B4-BE49-F238E27FC236}">
                    <a16:creationId xmlns:a16="http://schemas.microsoft.com/office/drawing/2014/main" id="{6DA9F58B-CB7E-4F8E-9D59-3B1BA3132DA0}"/>
                  </a:ext>
                </a:extLst>
              </p:cNvPr>
              <p:cNvSpPr>
                <a:spLocks noChangeShapeType="1"/>
              </p:cNvSpPr>
              <p:nvPr/>
            </p:nvSpPr>
            <p:spPr bwMode="auto">
              <a:xfrm>
                <a:off x="2997" y="119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60" name="Line 99">
                <a:extLst>
                  <a:ext uri="{FF2B5EF4-FFF2-40B4-BE49-F238E27FC236}">
                    <a16:creationId xmlns:a16="http://schemas.microsoft.com/office/drawing/2014/main" id="{F7BC36C8-FAE8-4487-BD9B-E072C84145B9}"/>
                  </a:ext>
                </a:extLst>
              </p:cNvPr>
              <p:cNvSpPr>
                <a:spLocks noChangeShapeType="1"/>
              </p:cNvSpPr>
              <p:nvPr/>
            </p:nvSpPr>
            <p:spPr bwMode="auto">
              <a:xfrm>
                <a:off x="3003" y="129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61" name="Line 100">
                <a:extLst>
                  <a:ext uri="{FF2B5EF4-FFF2-40B4-BE49-F238E27FC236}">
                    <a16:creationId xmlns:a16="http://schemas.microsoft.com/office/drawing/2014/main" id="{47730D65-FD8E-4CEA-B4FD-F5F267899A1E}"/>
                  </a:ext>
                </a:extLst>
              </p:cNvPr>
              <p:cNvSpPr>
                <a:spLocks noChangeShapeType="1"/>
              </p:cNvSpPr>
              <p:nvPr/>
            </p:nvSpPr>
            <p:spPr bwMode="auto">
              <a:xfrm>
                <a:off x="3003" y="137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62" name="Line 101">
                <a:extLst>
                  <a:ext uri="{FF2B5EF4-FFF2-40B4-BE49-F238E27FC236}">
                    <a16:creationId xmlns:a16="http://schemas.microsoft.com/office/drawing/2014/main" id="{C7E677D5-FEAE-4475-B586-99357B2A0CB5}"/>
                  </a:ext>
                </a:extLst>
              </p:cNvPr>
              <p:cNvSpPr>
                <a:spLocks noChangeShapeType="1"/>
              </p:cNvSpPr>
              <p:nvPr/>
            </p:nvSpPr>
            <p:spPr bwMode="auto">
              <a:xfrm>
                <a:off x="3003" y="1092"/>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91183" name="Freeform 102">
            <a:extLst>
              <a:ext uri="{FF2B5EF4-FFF2-40B4-BE49-F238E27FC236}">
                <a16:creationId xmlns:a16="http://schemas.microsoft.com/office/drawing/2014/main" id="{3B58A6AB-6795-48C1-A993-37E33E35A8C9}"/>
              </a:ext>
            </a:extLst>
          </p:cNvPr>
          <p:cNvSpPr>
            <a:spLocks/>
          </p:cNvSpPr>
          <p:nvPr/>
        </p:nvSpPr>
        <p:spPr bwMode="auto">
          <a:xfrm>
            <a:off x="5051425" y="5070475"/>
            <a:ext cx="504825" cy="307975"/>
          </a:xfrm>
          <a:custGeom>
            <a:avLst/>
            <a:gdLst>
              <a:gd name="T0" fmla="*/ 0 w 318"/>
              <a:gd name="T1" fmla="*/ 0 h 194"/>
              <a:gd name="T2" fmla="*/ 2147483646 w 318"/>
              <a:gd name="T3" fmla="*/ 2147483646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1184" name="Freeform 103">
            <a:extLst>
              <a:ext uri="{FF2B5EF4-FFF2-40B4-BE49-F238E27FC236}">
                <a16:creationId xmlns:a16="http://schemas.microsoft.com/office/drawing/2014/main" id="{4172993F-BD69-42E7-9336-9D8371B6A463}"/>
              </a:ext>
            </a:extLst>
          </p:cNvPr>
          <p:cNvSpPr>
            <a:spLocks/>
          </p:cNvSpPr>
          <p:nvPr/>
        </p:nvSpPr>
        <p:spPr bwMode="auto">
          <a:xfrm>
            <a:off x="3986213" y="5462588"/>
            <a:ext cx="481012" cy="238125"/>
          </a:xfrm>
          <a:custGeom>
            <a:avLst/>
            <a:gdLst>
              <a:gd name="T0" fmla="*/ 0 w 294"/>
              <a:gd name="T1" fmla="*/ 0 h 174"/>
              <a:gd name="T2" fmla="*/ 2147483646 w 294"/>
              <a:gd name="T3" fmla="*/ 2147483646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1185" name="Freeform 104">
            <a:extLst>
              <a:ext uri="{FF2B5EF4-FFF2-40B4-BE49-F238E27FC236}">
                <a16:creationId xmlns:a16="http://schemas.microsoft.com/office/drawing/2014/main" id="{19B0E242-BC28-485B-BA6C-0C79C0953685}"/>
              </a:ext>
            </a:extLst>
          </p:cNvPr>
          <p:cNvSpPr>
            <a:spLocks/>
          </p:cNvSpPr>
          <p:nvPr/>
        </p:nvSpPr>
        <p:spPr bwMode="auto">
          <a:xfrm>
            <a:off x="4933950" y="5438775"/>
            <a:ext cx="628650" cy="247650"/>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1186" name="Freeform 105">
            <a:extLst>
              <a:ext uri="{FF2B5EF4-FFF2-40B4-BE49-F238E27FC236}">
                <a16:creationId xmlns:a16="http://schemas.microsoft.com/office/drawing/2014/main" id="{FE0458FA-8032-45EE-B431-6804B4172787}"/>
              </a:ext>
            </a:extLst>
          </p:cNvPr>
          <p:cNvSpPr>
            <a:spLocks/>
          </p:cNvSpPr>
          <p:nvPr/>
        </p:nvSpPr>
        <p:spPr bwMode="auto">
          <a:xfrm>
            <a:off x="5600700" y="5492750"/>
            <a:ext cx="206375" cy="508000"/>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1187" name="Freeform 106">
            <a:extLst>
              <a:ext uri="{FF2B5EF4-FFF2-40B4-BE49-F238E27FC236}">
                <a16:creationId xmlns:a16="http://schemas.microsoft.com/office/drawing/2014/main" id="{0F1214AF-8FE1-43E5-95F0-2877EA623009}"/>
              </a:ext>
            </a:extLst>
          </p:cNvPr>
          <p:cNvSpPr>
            <a:spLocks/>
          </p:cNvSpPr>
          <p:nvPr/>
        </p:nvSpPr>
        <p:spPr bwMode="auto">
          <a:xfrm>
            <a:off x="4365625" y="6026150"/>
            <a:ext cx="736600" cy="74613"/>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1188" name="Freeform 107">
            <a:extLst>
              <a:ext uri="{FF2B5EF4-FFF2-40B4-BE49-F238E27FC236}">
                <a16:creationId xmlns:a16="http://schemas.microsoft.com/office/drawing/2014/main" id="{8979A681-23F0-4DEC-83A7-501A0F891372}"/>
              </a:ext>
            </a:extLst>
          </p:cNvPr>
          <p:cNvSpPr>
            <a:spLocks/>
          </p:cNvSpPr>
          <p:nvPr/>
        </p:nvSpPr>
        <p:spPr bwMode="auto">
          <a:xfrm>
            <a:off x="3829050" y="5486400"/>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91189" name="Group 108">
            <a:extLst>
              <a:ext uri="{FF2B5EF4-FFF2-40B4-BE49-F238E27FC236}">
                <a16:creationId xmlns:a16="http://schemas.microsoft.com/office/drawing/2014/main" id="{2715766A-88FF-4819-A822-13ECC0C031C6}"/>
              </a:ext>
            </a:extLst>
          </p:cNvPr>
          <p:cNvGrpSpPr>
            <a:grpSpLocks/>
          </p:cNvGrpSpPr>
          <p:nvPr/>
        </p:nvGrpSpPr>
        <p:grpSpPr bwMode="auto">
          <a:xfrm>
            <a:off x="7280275" y="3617913"/>
            <a:ext cx="1566863" cy="1987550"/>
            <a:chOff x="2366" y="929"/>
            <a:chExt cx="987" cy="1252"/>
          </a:xfrm>
        </p:grpSpPr>
        <p:graphicFrame>
          <p:nvGraphicFramePr>
            <p:cNvPr id="391243" name="Object 109">
              <a:extLst>
                <a:ext uri="{FF2B5EF4-FFF2-40B4-BE49-F238E27FC236}">
                  <a16:creationId xmlns:a16="http://schemas.microsoft.com/office/drawing/2014/main" id="{9255C0A7-4A20-4A05-A95C-2685B9EF7853}"/>
                </a:ext>
              </a:extLst>
            </p:cNvPr>
            <p:cNvGraphicFramePr>
              <a:graphicFrameLocks noChangeAspect="1"/>
            </p:cNvGraphicFramePr>
            <p:nvPr/>
          </p:nvGraphicFramePr>
          <p:xfrm>
            <a:off x="2741" y="929"/>
            <a:ext cx="333" cy="264"/>
          </p:xfrm>
          <a:graphic>
            <a:graphicData uri="http://schemas.openxmlformats.org/presentationml/2006/ole">
              <mc:AlternateContent xmlns:mc="http://schemas.openxmlformats.org/markup-compatibility/2006">
                <mc:Choice xmlns:v="urn:schemas-microsoft-com:vml" Requires="v">
                  <p:oleObj spid="_x0000_s391352" name="Clip" r:id="rId6" imgW="1307263" imgH="1084139" progId="MS_ClipArt_Gallery.2">
                    <p:embed/>
                  </p:oleObj>
                </mc:Choice>
                <mc:Fallback>
                  <p:oleObj name="Clip" r:id="rId6" imgW="1307263" imgH="1084139" progId="MS_ClipArt_Gallery.2">
                    <p:embed/>
                    <p:pic>
                      <p:nvPicPr>
                        <p:cNvPr id="0" name="Object 10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1" y="929"/>
                          <a:ext cx="333"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91244" name="Group 110">
              <a:extLst>
                <a:ext uri="{FF2B5EF4-FFF2-40B4-BE49-F238E27FC236}">
                  <a16:creationId xmlns:a16="http://schemas.microsoft.com/office/drawing/2014/main" id="{8C5B22DA-2278-4A47-A63F-7D79F68CF070}"/>
                </a:ext>
              </a:extLst>
            </p:cNvPr>
            <p:cNvGrpSpPr>
              <a:grpSpLocks/>
            </p:cNvGrpSpPr>
            <p:nvPr/>
          </p:nvGrpSpPr>
          <p:grpSpPr bwMode="auto">
            <a:xfrm>
              <a:off x="2366" y="1145"/>
              <a:ext cx="987" cy="1036"/>
              <a:chOff x="2956" y="969"/>
              <a:chExt cx="513" cy="529"/>
            </a:xfrm>
          </p:grpSpPr>
          <p:sp>
            <p:nvSpPr>
              <p:cNvPr id="391245" name="Rectangle 111">
                <a:extLst>
                  <a:ext uri="{FF2B5EF4-FFF2-40B4-BE49-F238E27FC236}">
                    <a16:creationId xmlns:a16="http://schemas.microsoft.com/office/drawing/2014/main" id="{0B611A13-B0FD-4D4E-92B8-35E662B82879}"/>
                  </a:ext>
                </a:extLst>
              </p:cNvPr>
              <p:cNvSpPr>
                <a:spLocks noChangeArrowheads="1"/>
              </p:cNvSpPr>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1246" name="Rectangle 112">
                <a:extLst>
                  <a:ext uri="{FF2B5EF4-FFF2-40B4-BE49-F238E27FC236}">
                    <a16:creationId xmlns:a16="http://schemas.microsoft.com/office/drawing/2014/main" id="{A53DBFD8-8429-4FB7-A5AF-8AF6FAC600DC}"/>
                  </a:ext>
                </a:extLst>
              </p:cNvPr>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1247" name="Rectangle 113">
                <a:extLst>
                  <a:ext uri="{FF2B5EF4-FFF2-40B4-BE49-F238E27FC236}">
                    <a16:creationId xmlns:a16="http://schemas.microsoft.com/office/drawing/2014/main" id="{224E8626-D6F5-47F8-9941-8341A6499E68}"/>
                  </a:ext>
                </a:extLst>
              </p:cNvPr>
              <p:cNvSpPr>
                <a:spLocks noChangeArrowheads="1"/>
              </p:cNvSpPr>
              <p:nvPr/>
            </p:nvSpPr>
            <p:spPr bwMode="auto">
              <a:xfrm>
                <a:off x="3000" y="1185"/>
                <a:ext cx="432"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1248" name="Text Box 114">
                <a:extLst>
                  <a:ext uri="{FF2B5EF4-FFF2-40B4-BE49-F238E27FC236}">
                    <a16:creationId xmlns:a16="http://schemas.microsoft.com/office/drawing/2014/main" id="{F39FC654-0D6A-4EAF-9E58-04E02B19A7A6}"/>
                  </a:ext>
                </a:extLst>
              </p:cNvPr>
              <p:cNvSpPr txBox="1">
                <a:spLocks noChangeArrowheads="1"/>
              </p:cNvSpPr>
              <p:nvPr/>
            </p:nvSpPr>
            <p:spPr bwMode="auto">
              <a:xfrm>
                <a:off x="2956" y="978"/>
                <a:ext cx="51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application</a:t>
                </a:r>
              </a:p>
              <a:p>
                <a:pPr algn="ctr">
                  <a:spcBef>
                    <a:spcPct val="0"/>
                  </a:spcBef>
                  <a:buClrTx/>
                  <a:buSzTx/>
                  <a:buFontTx/>
                  <a:buNone/>
                </a:pPr>
                <a:r>
                  <a:rPr lang="en-US" altLang="en-US" sz="2000"/>
                  <a:t>transport</a:t>
                </a:r>
              </a:p>
              <a:p>
                <a:pPr algn="ctr">
                  <a:spcBef>
                    <a:spcPct val="0"/>
                  </a:spcBef>
                  <a:buClrTx/>
                  <a:buSzTx/>
                  <a:buFontTx/>
                  <a:buNone/>
                </a:pPr>
                <a:r>
                  <a:rPr lang="en-US" altLang="en-US" sz="2000">
                    <a:solidFill>
                      <a:schemeClr val="bg1"/>
                    </a:solidFill>
                  </a:rPr>
                  <a:t>network</a:t>
                </a:r>
                <a:endParaRPr lang="en-US" altLang="en-US" sz="2000"/>
              </a:p>
              <a:p>
                <a:pPr algn="ctr">
                  <a:spcBef>
                    <a:spcPct val="0"/>
                  </a:spcBef>
                  <a:buClrTx/>
                  <a:buSzTx/>
                  <a:buFontTx/>
                  <a:buNone/>
                </a:pPr>
                <a:r>
                  <a:rPr lang="en-US" altLang="en-US" sz="2000"/>
                  <a:t>data link</a:t>
                </a:r>
              </a:p>
              <a:p>
                <a:pPr algn="ctr">
                  <a:spcBef>
                    <a:spcPct val="0"/>
                  </a:spcBef>
                  <a:buClrTx/>
                  <a:buSzTx/>
                  <a:buFontTx/>
                  <a:buNone/>
                </a:pPr>
                <a:r>
                  <a:rPr lang="en-US" altLang="en-US" sz="2000"/>
                  <a:t>physical</a:t>
                </a:r>
                <a:endParaRPr lang="en-US" altLang="en-US" sz="2000">
                  <a:latin typeface="Times New Roman" panose="02020603050405020304" pitchFamily="18" charset="0"/>
                </a:endParaRPr>
              </a:p>
            </p:txBody>
          </p:sp>
          <p:sp>
            <p:nvSpPr>
              <p:cNvPr id="391249" name="Line 115">
                <a:extLst>
                  <a:ext uri="{FF2B5EF4-FFF2-40B4-BE49-F238E27FC236}">
                    <a16:creationId xmlns:a16="http://schemas.microsoft.com/office/drawing/2014/main" id="{81D3CCB2-9AEF-461D-B25B-3FA359845D2B}"/>
                  </a:ext>
                </a:extLst>
              </p:cNvPr>
              <p:cNvSpPr>
                <a:spLocks noChangeShapeType="1"/>
              </p:cNvSpPr>
              <p:nvPr/>
            </p:nvSpPr>
            <p:spPr bwMode="auto">
              <a:xfrm>
                <a:off x="2997" y="119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50" name="Line 116">
                <a:extLst>
                  <a:ext uri="{FF2B5EF4-FFF2-40B4-BE49-F238E27FC236}">
                    <a16:creationId xmlns:a16="http://schemas.microsoft.com/office/drawing/2014/main" id="{DFFE07A6-860F-4CC5-8BA0-71F77CA52A75}"/>
                  </a:ext>
                </a:extLst>
              </p:cNvPr>
              <p:cNvSpPr>
                <a:spLocks noChangeShapeType="1"/>
              </p:cNvSpPr>
              <p:nvPr/>
            </p:nvSpPr>
            <p:spPr bwMode="auto">
              <a:xfrm>
                <a:off x="3003" y="129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51" name="Line 117">
                <a:extLst>
                  <a:ext uri="{FF2B5EF4-FFF2-40B4-BE49-F238E27FC236}">
                    <a16:creationId xmlns:a16="http://schemas.microsoft.com/office/drawing/2014/main" id="{7ED73FD1-4CE7-4407-9228-B70F5D810B05}"/>
                  </a:ext>
                </a:extLst>
              </p:cNvPr>
              <p:cNvSpPr>
                <a:spLocks noChangeShapeType="1"/>
              </p:cNvSpPr>
              <p:nvPr/>
            </p:nvSpPr>
            <p:spPr bwMode="auto">
              <a:xfrm>
                <a:off x="3003" y="137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52" name="Line 118">
                <a:extLst>
                  <a:ext uri="{FF2B5EF4-FFF2-40B4-BE49-F238E27FC236}">
                    <a16:creationId xmlns:a16="http://schemas.microsoft.com/office/drawing/2014/main" id="{B5967AE6-556F-4A6A-A009-5B9C66560B30}"/>
                  </a:ext>
                </a:extLst>
              </p:cNvPr>
              <p:cNvSpPr>
                <a:spLocks noChangeShapeType="1"/>
              </p:cNvSpPr>
              <p:nvPr/>
            </p:nvSpPr>
            <p:spPr bwMode="auto">
              <a:xfrm>
                <a:off x="3003" y="1092"/>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91190" name="Line 119">
            <a:extLst>
              <a:ext uri="{FF2B5EF4-FFF2-40B4-BE49-F238E27FC236}">
                <a16:creationId xmlns:a16="http://schemas.microsoft.com/office/drawing/2014/main" id="{AC54BF05-CE0D-486C-9F1A-25E9ED4FA865}"/>
              </a:ext>
            </a:extLst>
          </p:cNvPr>
          <p:cNvSpPr>
            <a:spLocks noChangeShapeType="1"/>
          </p:cNvSpPr>
          <p:nvPr/>
        </p:nvSpPr>
        <p:spPr bwMode="auto">
          <a:xfrm rot="-5400000" flipH="1" flipV="1">
            <a:off x="6721475" y="4708525"/>
            <a:ext cx="6350" cy="1403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168" name="Text Box 120">
            <a:extLst>
              <a:ext uri="{FF2B5EF4-FFF2-40B4-BE49-F238E27FC236}">
                <a16:creationId xmlns:a16="http://schemas.microsoft.com/office/drawing/2014/main" id="{386890C3-E3D6-4174-BB02-FFD76326A4A2}"/>
              </a:ext>
            </a:extLst>
          </p:cNvPr>
          <p:cNvSpPr txBox="1">
            <a:spLocks noChangeArrowheads="1"/>
          </p:cNvSpPr>
          <p:nvPr/>
        </p:nvSpPr>
        <p:spPr bwMode="auto">
          <a:xfrm>
            <a:off x="1912938" y="4651375"/>
            <a:ext cx="21891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solidFill>
                  <a:srgbClr val="FF0000"/>
                </a:solidFill>
              </a:rPr>
              <a:t>1. Khởi tạo cuộc gọi</a:t>
            </a:r>
          </a:p>
        </p:txBody>
      </p:sp>
      <p:sp>
        <p:nvSpPr>
          <p:cNvPr id="514169" name="Freeform 121">
            <a:extLst>
              <a:ext uri="{FF2B5EF4-FFF2-40B4-BE49-F238E27FC236}">
                <a16:creationId xmlns:a16="http://schemas.microsoft.com/office/drawing/2014/main" id="{74A00083-B68C-468D-9D2F-81CB59DA6AC6}"/>
              </a:ext>
            </a:extLst>
          </p:cNvPr>
          <p:cNvSpPr>
            <a:spLocks/>
          </p:cNvSpPr>
          <p:nvPr/>
        </p:nvSpPr>
        <p:spPr bwMode="auto">
          <a:xfrm>
            <a:off x="2057400" y="5000625"/>
            <a:ext cx="5305425" cy="862013"/>
          </a:xfrm>
          <a:custGeom>
            <a:avLst/>
            <a:gdLst>
              <a:gd name="T0" fmla="*/ 0 w 3342"/>
              <a:gd name="T1" fmla="*/ 0 h 543"/>
              <a:gd name="T2" fmla="*/ 2147483646 w 3342"/>
              <a:gd name="T3" fmla="*/ 2147483646 h 543"/>
              <a:gd name="T4" fmla="*/ 2147483646 w 3342"/>
              <a:gd name="T5" fmla="*/ 2147483646 h 543"/>
              <a:gd name="T6" fmla="*/ 2147483646 w 3342"/>
              <a:gd name="T7" fmla="*/ 2147483646 h 543"/>
              <a:gd name="T8" fmla="*/ 2147483646 w 3342"/>
              <a:gd name="T9" fmla="*/ 2147483646 h 543"/>
              <a:gd name="T10" fmla="*/ 2147483646 w 3342"/>
              <a:gd name="T11" fmla="*/ 2147483646 h 543"/>
              <a:gd name="T12" fmla="*/ 2147483646 w 3342"/>
              <a:gd name="T13" fmla="*/ 2147483646 h 543"/>
              <a:gd name="T14" fmla="*/ 2147483646 w 3342"/>
              <a:gd name="T15" fmla="*/ 2147483646 h 543"/>
              <a:gd name="T16" fmla="*/ 0 60000 65536"/>
              <a:gd name="T17" fmla="*/ 0 60000 65536"/>
              <a:gd name="T18" fmla="*/ 0 60000 65536"/>
              <a:gd name="T19" fmla="*/ 0 60000 65536"/>
              <a:gd name="T20" fmla="*/ 0 60000 65536"/>
              <a:gd name="T21" fmla="*/ 0 60000 65536"/>
              <a:gd name="T22" fmla="*/ 0 60000 65536"/>
              <a:gd name="T23" fmla="*/ 0 60000 65536"/>
              <a:gd name="T24" fmla="*/ 0 w 3342"/>
              <a:gd name="T25" fmla="*/ 0 h 543"/>
              <a:gd name="T26" fmla="*/ 3342 w 3342"/>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42" h="543">
                <a:moveTo>
                  <a:pt x="0" y="0"/>
                </a:moveTo>
                <a:lnTo>
                  <a:pt x="3" y="234"/>
                </a:lnTo>
                <a:lnTo>
                  <a:pt x="939" y="234"/>
                </a:lnTo>
                <a:lnTo>
                  <a:pt x="1617" y="543"/>
                </a:lnTo>
                <a:lnTo>
                  <a:pt x="1818" y="543"/>
                </a:lnTo>
                <a:lnTo>
                  <a:pt x="2364" y="300"/>
                </a:lnTo>
                <a:lnTo>
                  <a:pt x="3342" y="306"/>
                </a:lnTo>
                <a:lnTo>
                  <a:pt x="3336" y="12"/>
                </a:ln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4170" name="Text Box 122">
            <a:extLst>
              <a:ext uri="{FF2B5EF4-FFF2-40B4-BE49-F238E27FC236}">
                <a16:creationId xmlns:a16="http://schemas.microsoft.com/office/drawing/2014/main" id="{B11B6C5E-B995-4EBC-BB03-4719A564703F}"/>
              </a:ext>
            </a:extLst>
          </p:cNvPr>
          <p:cNvSpPr txBox="1">
            <a:spLocks noChangeArrowheads="1"/>
          </p:cNvSpPr>
          <p:nvPr/>
        </p:nvSpPr>
        <p:spPr bwMode="auto">
          <a:xfrm>
            <a:off x="4264025" y="4648200"/>
            <a:ext cx="29352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solidFill>
                  <a:srgbClr val="FF0000"/>
                </a:solidFill>
              </a:rPr>
              <a:t>2. Tín hiệu báo kết nối đến</a:t>
            </a:r>
          </a:p>
        </p:txBody>
      </p:sp>
      <p:sp>
        <p:nvSpPr>
          <p:cNvPr id="514171" name="Text Box 123">
            <a:extLst>
              <a:ext uri="{FF2B5EF4-FFF2-40B4-BE49-F238E27FC236}">
                <a16:creationId xmlns:a16="http://schemas.microsoft.com/office/drawing/2014/main" id="{3842A48E-96EC-4EDD-BE35-26A889B38585}"/>
              </a:ext>
            </a:extLst>
          </p:cNvPr>
          <p:cNvSpPr txBox="1">
            <a:spLocks noChangeArrowheads="1"/>
          </p:cNvSpPr>
          <p:nvPr/>
        </p:nvSpPr>
        <p:spPr bwMode="auto">
          <a:xfrm>
            <a:off x="4908550" y="4384675"/>
            <a:ext cx="22717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solidFill>
                  <a:srgbClr val="FF0000"/>
                </a:solidFill>
              </a:rPr>
              <a:t>3. Chấp nhận kết nối</a:t>
            </a:r>
          </a:p>
        </p:txBody>
      </p:sp>
      <p:sp>
        <p:nvSpPr>
          <p:cNvPr id="514172" name="Freeform 124">
            <a:extLst>
              <a:ext uri="{FF2B5EF4-FFF2-40B4-BE49-F238E27FC236}">
                <a16:creationId xmlns:a16="http://schemas.microsoft.com/office/drawing/2014/main" id="{6E251A97-52A5-4505-9B2E-AB6DE26D4ED6}"/>
              </a:ext>
            </a:extLst>
          </p:cNvPr>
          <p:cNvSpPr>
            <a:spLocks/>
          </p:cNvSpPr>
          <p:nvPr/>
        </p:nvSpPr>
        <p:spPr bwMode="auto">
          <a:xfrm>
            <a:off x="2162175" y="4648200"/>
            <a:ext cx="5057775" cy="1123950"/>
          </a:xfrm>
          <a:custGeom>
            <a:avLst/>
            <a:gdLst>
              <a:gd name="T0" fmla="*/ 0 w 3186"/>
              <a:gd name="T1" fmla="*/ 2147483646 h 708"/>
              <a:gd name="T2" fmla="*/ 0 w 3186"/>
              <a:gd name="T3" fmla="*/ 2147483646 h 708"/>
              <a:gd name="T4" fmla="*/ 2147483646 w 3186"/>
              <a:gd name="T5" fmla="*/ 2147483646 h 708"/>
              <a:gd name="T6" fmla="*/ 2147483646 w 3186"/>
              <a:gd name="T7" fmla="*/ 2147483646 h 708"/>
              <a:gd name="T8" fmla="*/ 2147483646 w 3186"/>
              <a:gd name="T9" fmla="*/ 2147483646 h 708"/>
              <a:gd name="T10" fmla="*/ 2147483646 w 3186"/>
              <a:gd name="T11" fmla="*/ 2147483646 h 708"/>
              <a:gd name="T12" fmla="*/ 2147483646 w 3186"/>
              <a:gd name="T13" fmla="*/ 2147483646 h 708"/>
              <a:gd name="T14" fmla="*/ 2147483646 w 3186"/>
              <a:gd name="T15" fmla="*/ 0 h 708"/>
              <a:gd name="T16" fmla="*/ 0 60000 65536"/>
              <a:gd name="T17" fmla="*/ 0 60000 65536"/>
              <a:gd name="T18" fmla="*/ 0 60000 65536"/>
              <a:gd name="T19" fmla="*/ 0 60000 65536"/>
              <a:gd name="T20" fmla="*/ 0 60000 65536"/>
              <a:gd name="T21" fmla="*/ 0 60000 65536"/>
              <a:gd name="T22" fmla="*/ 0 60000 65536"/>
              <a:gd name="T23" fmla="*/ 0 60000 65536"/>
              <a:gd name="T24" fmla="*/ 0 w 3186"/>
              <a:gd name="T25" fmla="*/ 0 h 708"/>
              <a:gd name="T26" fmla="*/ 3186 w 3186"/>
              <a:gd name="T27" fmla="*/ 708 h 7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86" h="708">
                <a:moveTo>
                  <a:pt x="0" y="12"/>
                </a:moveTo>
                <a:lnTo>
                  <a:pt x="0" y="381"/>
                </a:lnTo>
                <a:lnTo>
                  <a:pt x="882" y="384"/>
                </a:lnTo>
                <a:lnTo>
                  <a:pt x="1551" y="708"/>
                </a:lnTo>
                <a:lnTo>
                  <a:pt x="1742" y="708"/>
                </a:lnTo>
                <a:lnTo>
                  <a:pt x="2273" y="476"/>
                </a:lnTo>
                <a:lnTo>
                  <a:pt x="3186" y="470"/>
                </a:lnTo>
                <a:lnTo>
                  <a:pt x="3180" y="0"/>
                </a:lnTo>
              </a:path>
            </a:pathLst>
          </a:custGeom>
          <a:noFill/>
          <a:ln w="28575">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4173" name="Text Box 125">
            <a:extLst>
              <a:ext uri="{FF2B5EF4-FFF2-40B4-BE49-F238E27FC236}">
                <a16:creationId xmlns:a16="http://schemas.microsoft.com/office/drawing/2014/main" id="{DBE5305E-78EB-42F1-86A0-87667F381057}"/>
              </a:ext>
            </a:extLst>
          </p:cNvPr>
          <p:cNvSpPr txBox="1">
            <a:spLocks noChangeArrowheads="1"/>
          </p:cNvSpPr>
          <p:nvPr/>
        </p:nvSpPr>
        <p:spPr bwMode="auto">
          <a:xfrm>
            <a:off x="1903413" y="4365625"/>
            <a:ext cx="28336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solidFill>
                  <a:srgbClr val="FF0000"/>
                </a:solidFill>
              </a:rPr>
              <a:t>4. Cuộc gọi được thiết lập</a:t>
            </a:r>
          </a:p>
        </p:txBody>
      </p:sp>
      <p:sp>
        <p:nvSpPr>
          <p:cNvPr id="514174" name="Text Box 126">
            <a:extLst>
              <a:ext uri="{FF2B5EF4-FFF2-40B4-BE49-F238E27FC236}">
                <a16:creationId xmlns:a16="http://schemas.microsoft.com/office/drawing/2014/main" id="{1AF26B03-544A-48E9-8E28-D8730BD27677}"/>
              </a:ext>
            </a:extLst>
          </p:cNvPr>
          <p:cNvSpPr txBox="1">
            <a:spLocks noChangeArrowheads="1"/>
          </p:cNvSpPr>
          <p:nvPr/>
        </p:nvSpPr>
        <p:spPr bwMode="auto">
          <a:xfrm>
            <a:off x="1873250" y="4060825"/>
            <a:ext cx="3336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solidFill>
                  <a:schemeClr val="accent2"/>
                </a:solidFill>
              </a:rPr>
              <a:t>5. Dữ liệu bắt đầu được truyền</a:t>
            </a:r>
          </a:p>
        </p:txBody>
      </p:sp>
      <p:sp>
        <p:nvSpPr>
          <p:cNvPr id="514175" name="Text Box 127">
            <a:extLst>
              <a:ext uri="{FF2B5EF4-FFF2-40B4-BE49-F238E27FC236}">
                <a16:creationId xmlns:a16="http://schemas.microsoft.com/office/drawing/2014/main" id="{6AED4DC3-9248-4452-87D0-0856A01BCEA2}"/>
              </a:ext>
            </a:extLst>
          </p:cNvPr>
          <p:cNvSpPr txBox="1">
            <a:spLocks noChangeArrowheads="1"/>
          </p:cNvSpPr>
          <p:nvPr/>
        </p:nvSpPr>
        <p:spPr bwMode="auto">
          <a:xfrm>
            <a:off x="5434013" y="4013200"/>
            <a:ext cx="17414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1800">
                <a:solidFill>
                  <a:schemeClr val="accent2"/>
                </a:solidFill>
              </a:rPr>
              <a:t>6. Nhận dữ liệu</a:t>
            </a:r>
            <a:endParaRPr lang="en-US" altLang="en-US" sz="1800">
              <a:latin typeface="Times New Roman" panose="02020603050405020304" pitchFamily="18" charset="0"/>
            </a:endParaRPr>
          </a:p>
        </p:txBody>
      </p:sp>
      <p:sp>
        <p:nvSpPr>
          <p:cNvPr id="514176" name="Freeform 128">
            <a:extLst>
              <a:ext uri="{FF2B5EF4-FFF2-40B4-BE49-F238E27FC236}">
                <a16:creationId xmlns:a16="http://schemas.microsoft.com/office/drawing/2014/main" id="{E255FE64-1FA6-493B-9F55-349F5393ED05}"/>
              </a:ext>
            </a:extLst>
          </p:cNvPr>
          <p:cNvSpPr>
            <a:spLocks/>
          </p:cNvSpPr>
          <p:nvPr/>
        </p:nvSpPr>
        <p:spPr bwMode="auto">
          <a:xfrm>
            <a:off x="2228850" y="4324350"/>
            <a:ext cx="4895850" cy="1343025"/>
          </a:xfrm>
          <a:custGeom>
            <a:avLst/>
            <a:gdLst>
              <a:gd name="T0" fmla="*/ 0 w 3084"/>
              <a:gd name="T1" fmla="*/ 2147483646 h 846"/>
              <a:gd name="T2" fmla="*/ 0 w 3084"/>
              <a:gd name="T3" fmla="*/ 2147483646 h 846"/>
              <a:gd name="T4" fmla="*/ 2147483646 w 3084"/>
              <a:gd name="T5" fmla="*/ 2147483646 h 846"/>
              <a:gd name="T6" fmla="*/ 2147483646 w 3084"/>
              <a:gd name="T7" fmla="*/ 2147483646 h 846"/>
              <a:gd name="T8" fmla="*/ 2147483646 w 3084"/>
              <a:gd name="T9" fmla="*/ 2147483646 h 846"/>
              <a:gd name="T10" fmla="*/ 2147483646 w 3084"/>
              <a:gd name="T11" fmla="*/ 2147483646 h 846"/>
              <a:gd name="T12" fmla="*/ 2147483646 w 3084"/>
              <a:gd name="T13" fmla="*/ 2147483646 h 846"/>
              <a:gd name="T14" fmla="*/ 2147483646 w 3084"/>
              <a:gd name="T15" fmla="*/ 0 h 846"/>
              <a:gd name="T16" fmla="*/ 0 60000 65536"/>
              <a:gd name="T17" fmla="*/ 0 60000 65536"/>
              <a:gd name="T18" fmla="*/ 0 60000 65536"/>
              <a:gd name="T19" fmla="*/ 0 60000 65536"/>
              <a:gd name="T20" fmla="*/ 0 60000 65536"/>
              <a:gd name="T21" fmla="*/ 0 60000 65536"/>
              <a:gd name="T22" fmla="*/ 0 60000 65536"/>
              <a:gd name="T23" fmla="*/ 0 60000 65536"/>
              <a:gd name="T24" fmla="*/ 0 w 3084"/>
              <a:gd name="T25" fmla="*/ 0 h 846"/>
              <a:gd name="T26" fmla="*/ 3084 w 3084"/>
              <a:gd name="T27" fmla="*/ 846 h 8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84" h="846">
                <a:moveTo>
                  <a:pt x="0" y="18"/>
                </a:moveTo>
                <a:lnTo>
                  <a:pt x="0" y="531"/>
                </a:lnTo>
                <a:lnTo>
                  <a:pt x="846" y="534"/>
                </a:lnTo>
                <a:lnTo>
                  <a:pt x="1485" y="846"/>
                </a:lnTo>
                <a:lnTo>
                  <a:pt x="1698" y="843"/>
                </a:lnTo>
                <a:lnTo>
                  <a:pt x="2238" y="633"/>
                </a:lnTo>
                <a:lnTo>
                  <a:pt x="3084" y="633"/>
                </a:lnTo>
                <a:lnTo>
                  <a:pt x="3081" y="0"/>
                </a:lnTo>
              </a:path>
            </a:pathLst>
          </a:custGeom>
          <a:noFill/>
          <a:ln w="5715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24" name="Group 129">
            <a:extLst>
              <a:ext uri="{FF2B5EF4-FFF2-40B4-BE49-F238E27FC236}">
                <a16:creationId xmlns:a16="http://schemas.microsoft.com/office/drawing/2014/main" id="{AB060ED6-825F-4B97-8E0F-C4BDCF53B328}"/>
              </a:ext>
            </a:extLst>
          </p:cNvPr>
          <p:cNvGrpSpPr>
            <a:grpSpLocks/>
          </p:cNvGrpSpPr>
          <p:nvPr/>
        </p:nvGrpSpPr>
        <p:grpSpPr bwMode="auto">
          <a:xfrm>
            <a:off x="3514725" y="5241925"/>
            <a:ext cx="2530475" cy="600075"/>
            <a:chOff x="2214" y="3302"/>
            <a:chExt cx="1594" cy="378"/>
          </a:xfrm>
        </p:grpSpPr>
        <p:grpSp>
          <p:nvGrpSpPr>
            <p:cNvPr id="391201" name="Group 130">
              <a:extLst>
                <a:ext uri="{FF2B5EF4-FFF2-40B4-BE49-F238E27FC236}">
                  <a16:creationId xmlns:a16="http://schemas.microsoft.com/office/drawing/2014/main" id="{8766A1B5-BD3C-41B0-AD5F-C71D021AA45E}"/>
                </a:ext>
              </a:extLst>
            </p:cNvPr>
            <p:cNvGrpSpPr>
              <a:grpSpLocks/>
            </p:cNvGrpSpPr>
            <p:nvPr/>
          </p:nvGrpSpPr>
          <p:grpSpPr bwMode="auto">
            <a:xfrm>
              <a:off x="2214" y="3302"/>
              <a:ext cx="316" cy="147"/>
              <a:chOff x="3120" y="2318"/>
              <a:chExt cx="316" cy="147"/>
            </a:xfrm>
          </p:grpSpPr>
          <p:sp>
            <p:nvSpPr>
              <p:cNvPr id="391230" name="Oval 131">
                <a:extLst>
                  <a:ext uri="{FF2B5EF4-FFF2-40B4-BE49-F238E27FC236}">
                    <a16:creationId xmlns:a16="http://schemas.microsoft.com/office/drawing/2014/main" id="{27D2190D-2D55-4BC1-8B57-F7B17EB0D942}"/>
                  </a:ext>
                </a:extLst>
              </p:cNvPr>
              <p:cNvSpPr>
                <a:spLocks noChangeArrowheads="1"/>
              </p:cNvSpPr>
              <p:nvPr/>
            </p:nvSpPr>
            <p:spPr bwMode="auto">
              <a:xfrm>
                <a:off x="3123" y="2384"/>
                <a:ext cx="313" cy="81"/>
              </a:xfrm>
              <a:prstGeom prst="ellipse">
                <a:avLst/>
              </a:prstGeom>
              <a:solidFill>
                <a:srgbClr val="FF0000"/>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1231" name="Line 132">
                <a:extLst>
                  <a:ext uri="{FF2B5EF4-FFF2-40B4-BE49-F238E27FC236}">
                    <a16:creationId xmlns:a16="http://schemas.microsoft.com/office/drawing/2014/main" id="{7E3458C4-FD75-4D16-B81C-D439EBA2A6BC}"/>
                  </a:ext>
                </a:extLst>
              </p:cNvPr>
              <p:cNvSpPr>
                <a:spLocks noChangeShapeType="1"/>
              </p:cNvSpPr>
              <p:nvPr/>
            </p:nvSpPr>
            <p:spPr bwMode="auto">
              <a:xfrm>
                <a:off x="3123" y="237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32" name="Line 133">
                <a:extLst>
                  <a:ext uri="{FF2B5EF4-FFF2-40B4-BE49-F238E27FC236}">
                    <a16:creationId xmlns:a16="http://schemas.microsoft.com/office/drawing/2014/main" id="{C472FC2B-C54A-4618-BE2A-C001C6B4D2E8}"/>
                  </a:ext>
                </a:extLst>
              </p:cNvPr>
              <p:cNvSpPr>
                <a:spLocks noChangeShapeType="1"/>
              </p:cNvSpPr>
              <p:nvPr/>
            </p:nvSpPr>
            <p:spPr bwMode="auto">
              <a:xfrm>
                <a:off x="3436" y="237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33" name="Rectangle 134">
                <a:extLst>
                  <a:ext uri="{FF2B5EF4-FFF2-40B4-BE49-F238E27FC236}">
                    <a16:creationId xmlns:a16="http://schemas.microsoft.com/office/drawing/2014/main" id="{8B79EFB7-A78B-4577-A367-F67351104AD8}"/>
                  </a:ext>
                </a:extLst>
              </p:cNvPr>
              <p:cNvSpPr>
                <a:spLocks noChangeArrowheads="1"/>
              </p:cNvSpPr>
              <p:nvPr/>
            </p:nvSpPr>
            <p:spPr bwMode="auto">
              <a:xfrm>
                <a:off x="3123" y="2377"/>
                <a:ext cx="310" cy="49"/>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91234" name="Oval 135">
                <a:extLst>
                  <a:ext uri="{FF2B5EF4-FFF2-40B4-BE49-F238E27FC236}">
                    <a16:creationId xmlns:a16="http://schemas.microsoft.com/office/drawing/2014/main" id="{C8488674-FEB5-4089-83F5-8FE20BBACF9B}"/>
                  </a:ext>
                </a:extLst>
              </p:cNvPr>
              <p:cNvSpPr>
                <a:spLocks noChangeArrowheads="1"/>
              </p:cNvSpPr>
              <p:nvPr/>
            </p:nvSpPr>
            <p:spPr bwMode="auto">
              <a:xfrm>
                <a:off x="3120" y="2318"/>
                <a:ext cx="313" cy="95"/>
              </a:xfrm>
              <a:prstGeom prst="ellipse">
                <a:avLst/>
              </a:prstGeom>
              <a:solidFill>
                <a:srgbClr val="FF0000"/>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391235" name="Group 136">
                <a:extLst>
                  <a:ext uri="{FF2B5EF4-FFF2-40B4-BE49-F238E27FC236}">
                    <a16:creationId xmlns:a16="http://schemas.microsoft.com/office/drawing/2014/main" id="{2F7FA483-FF1A-4799-A140-A3C30758F264}"/>
                  </a:ext>
                </a:extLst>
              </p:cNvPr>
              <p:cNvGrpSpPr>
                <a:grpSpLocks/>
              </p:cNvGrpSpPr>
              <p:nvPr/>
            </p:nvGrpSpPr>
            <p:grpSpPr bwMode="auto">
              <a:xfrm>
                <a:off x="3195" y="2339"/>
                <a:ext cx="156" cy="55"/>
                <a:chOff x="2848" y="848"/>
                <a:chExt cx="140" cy="98"/>
              </a:xfrm>
            </p:grpSpPr>
            <p:sp>
              <p:nvSpPr>
                <p:cNvPr id="391240" name="Line 137">
                  <a:extLst>
                    <a:ext uri="{FF2B5EF4-FFF2-40B4-BE49-F238E27FC236}">
                      <a16:creationId xmlns:a16="http://schemas.microsoft.com/office/drawing/2014/main" id="{AFD781B3-34B6-434E-BBAE-85090046E383}"/>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41" name="Line 138">
                  <a:extLst>
                    <a:ext uri="{FF2B5EF4-FFF2-40B4-BE49-F238E27FC236}">
                      <a16:creationId xmlns:a16="http://schemas.microsoft.com/office/drawing/2014/main" id="{C428ED73-C0C5-48BE-9E67-B9C045C155A2}"/>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42" name="Line 139">
                  <a:extLst>
                    <a:ext uri="{FF2B5EF4-FFF2-40B4-BE49-F238E27FC236}">
                      <a16:creationId xmlns:a16="http://schemas.microsoft.com/office/drawing/2014/main" id="{3BEFEB89-6E61-4F87-8FE6-2FE25C75FF12}"/>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91236" name="Group 140">
                <a:extLst>
                  <a:ext uri="{FF2B5EF4-FFF2-40B4-BE49-F238E27FC236}">
                    <a16:creationId xmlns:a16="http://schemas.microsoft.com/office/drawing/2014/main" id="{909ED5D7-5471-45F3-9D06-4226ABDAA7F5}"/>
                  </a:ext>
                </a:extLst>
              </p:cNvPr>
              <p:cNvGrpSpPr>
                <a:grpSpLocks/>
              </p:cNvGrpSpPr>
              <p:nvPr/>
            </p:nvGrpSpPr>
            <p:grpSpPr bwMode="auto">
              <a:xfrm flipV="1">
                <a:off x="3195" y="2338"/>
                <a:ext cx="156" cy="56"/>
                <a:chOff x="2848" y="848"/>
                <a:chExt cx="140" cy="98"/>
              </a:xfrm>
            </p:grpSpPr>
            <p:sp>
              <p:nvSpPr>
                <p:cNvPr id="391237" name="Line 141">
                  <a:extLst>
                    <a:ext uri="{FF2B5EF4-FFF2-40B4-BE49-F238E27FC236}">
                      <a16:creationId xmlns:a16="http://schemas.microsoft.com/office/drawing/2014/main" id="{EE5E6006-CEB3-42EB-8A6E-1126FF62E78C}"/>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38" name="Line 142">
                  <a:extLst>
                    <a:ext uri="{FF2B5EF4-FFF2-40B4-BE49-F238E27FC236}">
                      <a16:creationId xmlns:a16="http://schemas.microsoft.com/office/drawing/2014/main" id="{C15BD320-7329-47A2-916C-3036A66D54A6}"/>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39" name="Line 143">
                  <a:extLst>
                    <a:ext uri="{FF2B5EF4-FFF2-40B4-BE49-F238E27FC236}">
                      <a16:creationId xmlns:a16="http://schemas.microsoft.com/office/drawing/2014/main" id="{736BC5AC-DE0D-4922-910F-8B224CA3DB4B}"/>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391202" name="Group 144">
              <a:extLst>
                <a:ext uri="{FF2B5EF4-FFF2-40B4-BE49-F238E27FC236}">
                  <a16:creationId xmlns:a16="http://schemas.microsoft.com/office/drawing/2014/main" id="{F7D72F27-016B-4520-B69F-D2E30E20FA01}"/>
                </a:ext>
              </a:extLst>
            </p:cNvPr>
            <p:cNvGrpSpPr>
              <a:grpSpLocks/>
            </p:cNvGrpSpPr>
            <p:nvPr/>
          </p:nvGrpSpPr>
          <p:grpSpPr bwMode="auto">
            <a:xfrm>
              <a:off x="2808" y="3533"/>
              <a:ext cx="316" cy="147"/>
              <a:chOff x="3120" y="2318"/>
              <a:chExt cx="316" cy="147"/>
            </a:xfrm>
          </p:grpSpPr>
          <p:sp>
            <p:nvSpPr>
              <p:cNvPr id="391217" name="Oval 145">
                <a:extLst>
                  <a:ext uri="{FF2B5EF4-FFF2-40B4-BE49-F238E27FC236}">
                    <a16:creationId xmlns:a16="http://schemas.microsoft.com/office/drawing/2014/main" id="{582CE23A-93B0-4FDE-B2B1-58DE160AE6F5}"/>
                  </a:ext>
                </a:extLst>
              </p:cNvPr>
              <p:cNvSpPr>
                <a:spLocks noChangeArrowheads="1"/>
              </p:cNvSpPr>
              <p:nvPr/>
            </p:nvSpPr>
            <p:spPr bwMode="auto">
              <a:xfrm>
                <a:off x="3123" y="2384"/>
                <a:ext cx="313" cy="81"/>
              </a:xfrm>
              <a:prstGeom prst="ellipse">
                <a:avLst/>
              </a:prstGeom>
              <a:solidFill>
                <a:srgbClr val="FF0000"/>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1218" name="Line 146">
                <a:extLst>
                  <a:ext uri="{FF2B5EF4-FFF2-40B4-BE49-F238E27FC236}">
                    <a16:creationId xmlns:a16="http://schemas.microsoft.com/office/drawing/2014/main" id="{9D712BE0-AAF1-4714-BE96-D9F5CFF941B4}"/>
                  </a:ext>
                </a:extLst>
              </p:cNvPr>
              <p:cNvSpPr>
                <a:spLocks noChangeShapeType="1"/>
              </p:cNvSpPr>
              <p:nvPr/>
            </p:nvSpPr>
            <p:spPr bwMode="auto">
              <a:xfrm>
                <a:off x="3123" y="237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19" name="Line 147">
                <a:extLst>
                  <a:ext uri="{FF2B5EF4-FFF2-40B4-BE49-F238E27FC236}">
                    <a16:creationId xmlns:a16="http://schemas.microsoft.com/office/drawing/2014/main" id="{67EB9F58-00C1-4651-816F-201C9E22F33B}"/>
                  </a:ext>
                </a:extLst>
              </p:cNvPr>
              <p:cNvSpPr>
                <a:spLocks noChangeShapeType="1"/>
              </p:cNvSpPr>
              <p:nvPr/>
            </p:nvSpPr>
            <p:spPr bwMode="auto">
              <a:xfrm>
                <a:off x="3436" y="237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20" name="Rectangle 148">
                <a:extLst>
                  <a:ext uri="{FF2B5EF4-FFF2-40B4-BE49-F238E27FC236}">
                    <a16:creationId xmlns:a16="http://schemas.microsoft.com/office/drawing/2014/main" id="{7C955552-5BCE-4CCE-BCA0-C54510412F11}"/>
                  </a:ext>
                </a:extLst>
              </p:cNvPr>
              <p:cNvSpPr>
                <a:spLocks noChangeArrowheads="1"/>
              </p:cNvSpPr>
              <p:nvPr/>
            </p:nvSpPr>
            <p:spPr bwMode="auto">
              <a:xfrm>
                <a:off x="3123" y="2377"/>
                <a:ext cx="310" cy="49"/>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91221" name="Oval 149">
                <a:extLst>
                  <a:ext uri="{FF2B5EF4-FFF2-40B4-BE49-F238E27FC236}">
                    <a16:creationId xmlns:a16="http://schemas.microsoft.com/office/drawing/2014/main" id="{E0BD0CB3-37C4-4146-BE83-73539EF01000}"/>
                  </a:ext>
                </a:extLst>
              </p:cNvPr>
              <p:cNvSpPr>
                <a:spLocks noChangeArrowheads="1"/>
              </p:cNvSpPr>
              <p:nvPr/>
            </p:nvSpPr>
            <p:spPr bwMode="auto">
              <a:xfrm>
                <a:off x="3120" y="2318"/>
                <a:ext cx="313" cy="95"/>
              </a:xfrm>
              <a:prstGeom prst="ellipse">
                <a:avLst/>
              </a:prstGeom>
              <a:solidFill>
                <a:srgbClr val="FF0000"/>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391222" name="Group 150">
                <a:extLst>
                  <a:ext uri="{FF2B5EF4-FFF2-40B4-BE49-F238E27FC236}">
                    <a16:creationId xmlns:a16="http://schemas.microsoft.com/office/drawing/2014/main" id="{C2EA33BC-DD96-4BCA-ACF6-BF0590C05885}"/>
                  </a:ext>
                </a:extLst>
              </p:cNvPr>
              <p:cNvGrpSpPr>
                <a:grpSpLocks/>
              </p:cNvGrpSpPr>
              <p:nvPr/>
            </p:nvGrpSpPr>
            <p:grpSpPr bwMode="auto">
              <a:xfrm>
                <a:off x="3195" y="2339"/>
                <a:ext cx="156" cy="55"/>
                <a:chOff x="2848" y="848"/>
                <a:chExt cx="140" cy="98"/>
              </a:xfrm>
            </p:grpSpPr>
            <p:sp>
              <p:nvSpPr>
                <p:cNvPr id="391227" name="Line 151">
                  <a:extLst>
                    <a:ext uri="{FF2B5EF4-FFF2-40B4-BE49-F238E27FC236}">
                      <a16:creationId xmlns:a16="http://schemas.microsoft.com/office/drawing/2014/main" id="{3FC93B92-57A2-4AF2-A231-E81012EF026F}"/>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28" name="Line 152">
                  <a:extLst>
                    <a:ext uri="{FF2B5EF4-FFF2-40B4-BE49-F238E27FC236}">
                      <a16:creationId xmlns:a16="http://schemas.microsoft.com/office/drawing/2014/main" id="{726768D2-B18C-4142-A2EA-FABFD5BFC738}"/>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29" name="Line 153">
                  <a:extLst>
                    <a:ext uri="{FF2B5EF4-FFF2-40B4-BE49-F238E27FC236}">
                      <a16:creationId xmlns:a16="http://schemas.microsoft.com/office/drawing/2014/main" id="{B27DDF90-9D6A-463E-B4C1-89A00127DA87}"/>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91223" name="Group 154">
                <a:extLst>
                  <a:ext uri="{FF2B5EF4-FFF2-40B4-BE49-F238E27FC236}">
                    <a16:creationId xmlns:a16="http://schemas.microsoft.com/office/drawing/2014/main" id="{6FCD06C0-6C4C-40E2-BA7B-D936B93CD0A8}"/>
                  </a:ext>
                </a:extLst>
              </p:cNvPr>
              <p:cNvGrpSpPr>
                <a:grpSpLocks/>
              </p:cNvGrpSpPr>
              <p:nvPr/>
            </p:nvGrpSpPr>
            <p:grpSpPr bwMode="auto">
              <a:xfrm flipV="1">
                <a:off x="3195" y="2338"/>
                <a:ext cx="156" cy="56"/>
                <a:chOff x="2848" y="848"/>
                <a:chExt cx="140" cy="98"/>
              </a:xfrm>
            </p:grpSpPr>
            <p:sp>
              <p:nvSpPr>
                <p:cNvPr id="391224" name="Line 155">
                  <a:extLst>
                    <a:ext uri="{FF2B5EF4-FFF2-40B4-BE49-F238E27FC236}">
                      <a16:creationId xmlns:a16="http://schemas.microsoft.com/office/drawing/2014/main" id="{C12E0D65-D23F-4D7F-957B-A609E2D10F6E}"/>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25" name="Line 156">
                  <a:extLst>
                    <a:ext uri="{FF2B5EF4-FFF2-40B4-BE49-F238E27FC236}">
                      <a16:creationId xmlns:a16="http://schemas.microsoft.com/office/drawing/2014/main" id="{E2B64894-0547-4E97-B527-95ECBA61D890}"/>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26" name="Line 157">
                  <a:extLst>
                    <a:ext uri="{FF2B5EF4-FFF2-40B4-BE49-F238E27FC236}">
                      <a16:creationId xmlns:a16="http://schemas.microsoft.com/office/drawing/2014/main" id="{0B225E75-4C18-440F-918B-D4838DF3A0C2}"/>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391203" name="Group 158">
              <a:extLst>
                <a:ext uri="{FF2B5EF4-FFF2-40B4-BE49-F238E27FC236}">
                  <a16:creationId xmlns:a16="http://schemas.microsoft.com/office/drawing/2014/main" id="{AA551F37-1356-471C-892B-9F9834ABFA4B}"/>
                </a:ext>
              </a:extLst>
            </p:cNvPr>
            <p:cNvGrpSpPr>
              <a:grpSpLocks/>
            </p:cNvGrpSpPr>
            <p:nvPr/>
          </p:nvGrpSpPr>
          <p:grpSpPr bwMode="auto">
            <a:xfrm>
              <a:off x="3492" y="3302"/>
              <a:ext cx="316" cy="147"/>
              <a:chOff x="3120" y="2318"/>
              <a:chExt cx="316" cy="147"/>
            </a:xfrm>
          </p:grpSpPr>
          <p:sp>
            <p:nvSpPr>
              <p:cNvPr id="391204" name="Oval 159">
                <a:extLst>
                  <a:ext uri="{FF2B5EF4-FFF2-40B4-BE49-F238E27FC236}">
                    <a16:creationId xmlns:a16="http://schemas.microsoft.com/office/drawing/2014/main" id="{F058FB33-C8AA-4426-9254-B9B216B24B84}"/>
                  </a:ext>
                </a:extLst>
              </p:cNvPr>
              <p:cNvSpPr>
                <a:spLocks noChangeArrowheads="1"/>
              </p:cNvSpPr>
              <p:nvPr/>
            </p:nvSpPr>
            <p:spPr bwMode="auto">
              <a:xfrm>
                <a:off x="3123" y="2384"/>
                <a:ext cx="313" cy="81"/>
              </a:xfrm>
              <a:prstGeom prst="ellipse">
                <a:avLst/>
              </a:prstGeom>
              <a:solidFill>
                <a:srgbClr val="FF0000"/>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1205" name="Line 160">
                <a:extLst>
                  <a:ext uri="{FF2B5EF4-FFF2-40B4-BE49-F238E27FC236}">
                    <a16:creationId xmlns:a16="http://schemas.microsoft.com/office/drawing/2014/main" id="{27C63BA1-3A33-414C-A051-48EBF9AC46AE}"/>
                  </a:ext>
                </a:extLst>
              </p:cNvPr>
              <p:cNvSpPr>
                <a:spLocks noChangeShapeType="1"/>
              </p:cNvSpPr>
              <p:nvPr/>
            </p:nvSpPr>
            <p:spPr bwMode="auto">
              <a:xfrm>
                <a:off x="3123" y="237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06" name="Line 161">
                <a:extLst>
                  <a:ext uri="{FF2B5EF4-FFF2-40B4-BE49-F238E27FC236}">
                    <a16:creationId xmlns:a16="http://schemas.microsoft.com/office/drawing/2014/main" id="{7C952C08-0B45-4B44-94EB-D1FE09147134}"/>
                  </a:ext>
                </a:extLst>
              </p:cNvPr>
              <p:cNvSpPr>
                <a:spLocks noChangeShapeType="1"/>
              </p:cNvSpPr>
              <p:nvPr/>
            </p:nvSpPr>
            <p:spPr bwMode="auto">
              <a:xfrm>
                <a:off x="3436" y="237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07" name="Rectangle 162">
                <a:extLst>
                  <a:ext uri="{FF2B5EF4-FFF2-40B4-BE49-F238E27FC236}">
                    <a16:creationId xmlns:a16="http://schemas.microsoft.com/office/drawing/2014/main" id="{D1AF6D75-433D-4278-8B3F-043D779B3689}"/>
                  </a:ext>
                </a:extLst>
              </p:cNvPr>
              <p:cNvSpPr>
                <a:spLocks noChangeArrowheads="1"/>
              </p:cNvSpPr>
              <p:nvPr/>
            </p:nvSpPr>
            <p:spPr bwMode="auto">
              <a:xfrm>
                <a:off x="3123" y="2377"/>
                <a:ext cx="310" cy="49"/>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91208" name="Oval 163">
                <a:extLst>
                  <a:ext uri="{FF2B5EF4-FFF2-40B4-BE49-F238E27FC236}">
                    <a16:creationId xmlns:a16="http://schemas.microsoft.com/office/drawing/2014/main" id="{8517F3CB-1BDC-4D8F-8530-6B4F7EFABEC0}"/>
                  </a:ext>
                </a:extLst>
              </p:cNvPr>
              <p:cNvSpPr>
                <a:spLocks noChangeArrowheads="1"/>
              </p:cNvSpPr>
              <p:nvPr/>
            </p:nvSpPr>
            <p:spPr bwMode="auto">
              <a:xfrm>
                <a:off x="3120" y="2318"/>
                <a:ext cx="313" cy="95"/>
              </a:xfrm>
              <a:prstGeom prst="ellipse">
                <a:avLst/>
              </a:prstGeom>
              <a:solidFill>
                <a:srgbClr val="FF0000"/>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391209" name="Group 164">
                <a:extLst>
                  <a:ext uri="{FF2B5EF4-FFF2-40B4-BE49-F238E27FC236}">
                    <a16:creationId xmlns:a16="http://schemas.microsoft.com/office/drawing/2014/main" id="{F42B1E2A-DDD9-4F00-947E-03E2AB249B9D}"/>
                  </a:ext>
                </a:extLst>
              </p:cNvPr>
              <p:cNvGrpSpPr>
                <a:grpSpLocks/>
              </p:cNvGrpSpPr>
              <p:nvPr/>
            </p:nvGrpSpPr>
            <p:grpSpPr bwMode="auto">
              <a:xfrm>
                <a:off x="3195" y="2339"/>
                <a:ext cx="156" cy="55"/>
                <a:chOff x="2848" y="848"/>
                <a:chExt cx="140" cy="98"/>
              </a:xfrm>
            </p:grpSpPr>
            <p:sp>
              <p:nvSpPr>
                <p:cNvPr id="391214" name="Line 165">
                  <a:extLst>
                    <a:ext uri="{FF2B5EF4-FFF2-40B4-BE49-F238E27FC236}">
                      <a16:creationId xmlns:a16="http://schemas.microsoft.com/office/drawing/2014/main" id="{AD5E6DF1-0566-47C8-9541-B3FB6E6F4FA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15" name="Line 166">
                  <a:extLst>
                    <a:ext uri="{FF2B5EF4-FFF2-40B4-BE49-F238E27FC236}">
                      <a16:creationId xmlns:a16="http://schemas.microsoft.com/office/drawing/2014/main" id="{1FF1C6BF-050B-4ED5-8733-9C2B11B61C23}"/>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16" name="Line 167">
                  <a:extLst>
                    <a:ext uri="{FF2B5EF4-FFF2-40B4-BE49-F238E27FC236}">
                      <a16:creationId xmlns:a16="http://schemas.microsoft.com/office/drawing/2014/main" id="{308A8809-D7D4-4447-95B4-8FFD865D6EA0}"/>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91210" name="Group 168">
                <a:extLst>
                  <a:ext uri="{FF2B5EF4-FFF2-40B4-BE49-F238E27FC236}">
                    <a16:creationId xmlns:a16="http://schemas.microsoft.com/office/drawing/2014/main" id="{BAEB3530-643A-4242-A472-FFE2F30042A2}"/>
                  </a:ext>
                </a:extLst>
              </p:cNvPr>
              <p:cNvGrpSpPr>
                <a:grpSpLocks/>
              </p:cNvGrpSpPr>
              <p:nvPr/>
            </p:nvGrpSpPr>
            <p:grpSpPr bwMode="auto">
              <a:xfrm flipV="1">
                <a:off x="3195" y="2338"/>
                <a:ext cx="156" cy="56"/>
                <a:chOff x="2848" y="848"/>
                <a:chExt cx="140" cy="98"/>
              </a:xfrm>
            </p:grpSpPr>
            <p:sp>
              <p:nvSpPr>
                <p:cNvPr id="391211" name="Line 169">
                  <a:extLst>
                    <a:ext uri="{FF2B5EF4-FFF2-40B4-BE49-F238E27FC236}">
                      <a16:creationId xmlns:a16="http://schemas.microsoft.com/office/drawing/2014/main" id="{29DFC00A-F8D1-4609-BA07-865888A27E0E}"/>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12" name="Line 170">
                  <a:extLst>
                    <a:ext uri="{FF2B5EF4-FFF2-40B4-BE49-F238E27FC236}">
                      <a16:creationId xmlns:a16="http://schemas.microsoft.com/office/drawing/2014/main" id="{FEB043F6-F1C3-4CF1-9AAD-90D62FEF4D3B}"/>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1213" name="Line 171">
                  <a:extLst>
                    <a:ext uri="{FF2B5EF4-FFF2-40B4-BE49-F238E27FC236}">
                      <a16:creationId xmlns:a16="http://schemas.microsoft.com/office/drawing/2014/main" id="{EAAD7082-CC11-48C4-AEA3-4B95E0EB654E}"/>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4168"/>
                                        </p:tgtEl>
                                        <p:attrNameLst>
                                          <p:attrName>style.visibility</p:attrName>
                                        </p:attrNameLst>
                                      </p:cBhvr>
                                      <p:to>
                                        <p:strVal val="visible"/>
                                      </p:to>
                                    </p:set>
                                    <p:animEffect transition="in" filter="dissolve">
                                      <p:cBhvr>
                                        <p:cTn id="7" dur="500"/>
                                        <p:tgtEl>
                                          <p:spTgt spid="514168"/>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514169"/>
                                        </p:tgtEl>
                                        <p:attrNameLst>
                                          <p:attrName>style.visibility</p:attrName>
                                        </p:attrNameLst>
                                      </p:cBhvr>
                                      <p:to>
                                        <p:strVal val="visible"/>
                                      </p:to>
                                    </p:set>
                                    <p:animEffect transition="in" filter="wipe(left)">
                                      <p:cBhvr>
                                        <p:cTn id="11" dur="500"/>
                                        <p:tgtEl>
                                          <p:spTgt spid="514169"/>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dissolve">
                                      <p:cBhvr>
                                        <p:cTn id="15" dur="500"/>
                                        <p:tgtEl>
                                          <p:spTgt spid="24"/>
                                        </p:tgtEl>
                                      </p:cBhvr>
                                    </p:animEffect>
                                  </p:childTnLst>
                                </p:cTn>
                              </p:par>
                            </p:childTnLst>
                          </p:cTn>
                        </p:par>
                        <p:par>
                          <p:cTn id="16" fill="hold" nodeType="afterGroup">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514170"/>
                                        </p:tgtEl>
                                        <p:attrNameLst>
                                          <p:attrName>style.visibility</p:attrName>
                                        </p:attrNameLst>
                                      </p:cBhvr>
                                      <p:to>
                                        <p:strVal val="visible"/>
                                      </p:to>
                                    </p:set>
                                    <p:animEffect transition="in" filter="dissolve">
                                      <p:cBhvr>
                                        <p:cTn id="19" dur="500"/>
                                        <p:tgtEl>
                                          <p:spTgt spid="51417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514171"/>
                                        </p:tgtEl>
                                        <p:attrNameLst>
                                          <p:attrName>style.visibility</p:attrName>
                                        </p:attrNameLst>
                                      </p:cBhvr>
                                      <p:to>
                                        <p:strVal val="visible"/>
                                      </p:to>
                                    </p:set>
                                    <p:animEffect transition="in" filter="dissolve">
                                      <p:cBhvr>
                                        <p:cTn id="24" dur="500"/>
                                        <p:tgtEl>
                                          <p:spTgt spid="514171"/>
                                        </p:tgtEl>
                                      </p:cBhvr>
                                    </p:animEffect>
                                  </p:childTnLst>
                                </p:cTn>
                              </p:par>
                            </p:childTnLst>
                          </p:cTn>
                        </p:par>
                        <p:par>
                          <p:cTn id="25" fill="hold" nodeType="afterGroup">
                            <p:stCondLst>
                              <p:cond delay="500"/>
                            </p:stCondLst>
                            <p:childTnLst>
                              <p:par>
                                <p:cTn id="26" presetID="22" presetClass="entr" presetSubtype="2" fill="hold" nodeType="afterEffect">
                                  <p:stCondLst>
                                    <p:cond delay="0"/>
                                  </p:stCondLst>
                                  <p:childTnLst>
                                    <p:set>
                                      <p:cBhvr>
                                        <p:cTn id="27" dur="1" fill="hold">
                                          <p:stCondLst>
                                            <p:cond delay="0"/>
                                          </p:stCondLst>
                                        </p:cTn>
                                        <p:tgtEl>
                                          <p:spTgt spid="514172"/>
                                        </p:tgtEl>
                                        <p:attrNameLst>
                                          <p:attrName>style.visibility</p:attrName>
                                        </p:attrNameLst>
                                      </p:cBhvr>
                                      <p:to>
                                        <p:strVal val="visible"/>
                                      </p:to>
                                    </p:set>
                                    <p:animEffect transition="in" filter="wipe(right)">
                                      <p:cBhvr>
                                        <p:cTn id="28" dur="500"/>
                                        <p:tgtEl>
                                          <p:spTgt spid="514172"/>
                                        </p:tgtEl>
                                      </p:cBhvr>
                                    </p:animEffect>
                                  </p:childTnLst>
                                </p:cTn>
                              </p:par>
                            </p:childTnLst>
                          </p:cTn>
                        </p:par>
                        <p:par>
                          <p:cTn id="29" fill="hold" nodeType="afterGroup">
                            <p:stCondLst>
                              <p:cond delay="1000"/>
                            </p:stCondLst>
                            <p:childTnLst>
                              <p:par>
                                <p:cTn id="30" presetID="9" presetClass="entr" presetSubtype="0" fill="hold" grpId="0" nodeType="afterEffect">
                                  <p:stCondLst>
                                    <p:cond delay="0"/>
                                  </p:stCondLst>
                                  <p:childTnLst>
                                    <p:set>
                                      <p:cBhvr>
                                        <p:cTn id="31" dur="1" fill="hold">
                                          <p:stCondLst>
                                            <p:cond delay="0"/>
                                          </p:stCondLst>
                                        </p:cTn>
                                        <p:tgtEl>
                                          <p:spTgt spid="514173"/>
                                        </p:tgtEl>
                                        <p:attrNameLst>
                                          <p:attrName>style.visibility</p:attrName>
                                        </p:attrNameLst>
                                      </p:cBhvr>
                                      <p:to>
                                        <p:strVal val="visible"/>
                                      </p:to>
                                    </p:set>
                                    <p:animEffect transition="in" filter="dissolve">
                                      <p:cBhvr>
                                        <p:cTn id="32" dur="500"/>
                                        <p:tgtEl>
                                          <p:spTgt spid="51417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14174"/>
                                        </p:tgtEl>
                                        <p:attrNameLst>
                                          <p:attrName>style.visibility</p:attrName>
                                        </p:attrNameLst>
                                      </p:cBhvr>
                                      <p:to>
                                        <p:strVal val="visible"/>
                                      </p:to>
                                    </p:set>
                                    <p:animEffect transition="in" filter="dissolve">
                                      <p:cBhvr>
                                        <p:cTn id="37" dur="500"/>
                                        <p:tgtEl>
                                          <p:spTgt spid="514174"/>
                                        </p:tgtEl>
                                      </p:cBhvr>
                                    </p:animEffect>
                                  </p:childTnLst>
                                </p:cTn>
                              </p:par>
                            </p:childTnLst>
                          </p:cTn>
                        </p:par>
                        <p:par>
                          <p:cTn id="38" fill="hold" nodeType="afterGroup">
                            <p:stCondLst>
                              <p:cond delay="500"/>
                            </p:stCondLst>
                            <p:childTnLst>
                              <p:par>
                                <p:cTn id="39" presetID="22" presetClass="entr" presetSubtype="8" fill="hold" nodeType="afterEffect">
                                  <p:stCondLst>
                                    <p:cond delay="0"/>
                                  </p:stCondLst>
                                  <p:childTnLst>
                                    <p:set>
                                      <p:cBhvr>
                                        <p:cTn id="40" dur="1" fill="hold">
                                          <p:stCondLst>
                                            <p:cond delay="0"/>
                                          </p:stCondLst>
                                        </p:cTn>
                                        <p:tgtEl>
                                          <p:spTgt spid="514176"/>
                                        </p:tgtEl>
                                        <p:attrNameLst>
                                          <p:attrName>style.visibility</p:attrName>
                                        </p:attrNameLst>
                                      </p:cBhvr>
                                      <p:to>
                                        <p:strVal val="visible"/>
                                      </p:to>
                                    </p:set>
                                    <p:animEffect transition="in" filter="wipe(left)">
                                      <p:cBhvr>
                                        <p:cTn id="41" dur="500"/>
                                        <p:tgtEl>
                                          <p:spTgt spid="514176"/>
                                        </p:tgtEl>
                                      </p:cBhvr>
                                    </p:animEffect>
                                  </p:childTnLst>
                                </p:cTn>
                              </p:par>
                            </p:childTnLst>
                          </p:cTn>
                        </p:par>
                        <p:par>
                          <p:cTn id="42" fill="hold" nodeType="afterGroup">
                            <p:stCondLst>
                              <p:cond delay="1000"/>
                            </p:stCondLst>
                            <p:childTnLst>
                              <p:par>
                                <p:cTn id="43" presetID="9" presetClass="entr" presetSubtype="0" fill="hold" grpId="0" nodeType="afterEffect">
                                  <p:stCondLst>
                                    <p:cond delay="0"/>
                                  </p:stCondLst>
                                  <p:childTnLst>
                                    <p:set>
                                      <p:cBhvr>
                                        <p:cTn id="44" dur="1" fill="hold">
                                          <p:stCondLst>
                                            <p:cond delay="0"/>
                                          </p:stCondLst>
                                        </p:cTn>
                                        <p:tgtEl>
                                          <p:spTgt spid="514175"/>
                                        </p:tgtEl>
                                        <p:attrNameLst>
                                          <p:attrName>style.visibility</p:attrName>
                                        </p:attrNameLst>
                                      </p:cBhvr>
                                      <p:to>
                                        <p:strVal val="visible"/>
                                      </p:to>
                                    </p:set>
                                    <p:animEffect transition="in" filter="dissolve">
                                      <p:cBhvr>
                                        <p:cTn id="45" dur="500"/>
                                        <p:tgtEl>
                                          <p:spTgt spid="514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168" grpId="0" autoUpdateAnimBg="0"/>
      <p:bldP spid="514170" grpId="0" autoUpdateAnimBg="0"/>
      <p:bldP spid="514171" grpId="0" autoUpdateAnimBg="0"/>
      <p:bldP spid="514173" grpId="0" autoUpdateAnimBg="0"/>
      <p:bldP spid="514174" grpId="0" autoUpdateAnimBg="0"/>
      <p:bldP spid="514175"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Slide Number Placeholder 5">
            <a:extLst>
              <a:ext uri="{FF2B5EF4-FFF2-40B4-BE49-F238E27FC236}">
                <a16:creationId xmlns:a16="http://schemas.microsoft.com/office/drawing/2014/main" id="{105AA60D-C9C4-4974-8B9B-CDE85E7CA7D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BE58C363-9CFA-4918-8D97-9B7C67B8991C}" type="slidenum">
              <a:rPr lang="en-US" altLang="en-US" sz="1400" smtClean="0"/>
              <a:pPr>
                <a:spcBef>
                  <a:spcPct val="0"/>
                </a:spcBef>
                <a:buClrTx/>
                <a:buSzTx/>
                <a:buFontTx/>
                <a:buNone/>
              </a:pPr>
              <a:t>60</a:t>
            </a:fld>
            <a:endParaRPr lang="en-US" altLang="en-US" sz="1400"/>
          </a:p>
        </p:txBody>
      </p:sp>
      <p:sp>
        <p:nvSpPr>
          <p:cNvPr id="492547" name="Rectangle 2">
            <a:extLst>
              <a:ext uri="{FF2B5EF4-FFF2-40B4-BE49-F238E27FC236}">
                <a16:creationId xmlns:a16="http://schemas.microsoft.com/office/drawing/2014/main" id="{D31833E2-C3BD-44E2-9ED3-7F6527DF2ED8}"/>
              </a:ext>
            </a:extLst>
          </p:cNvPr>
          <p:cNvSpPr>
            <a:spLocks noGrp="1" noChangeArrowheads="1"/>
          </p:cNvSpPr>
          <p:nvPr>
            <p:ph type="title"/>
          </p:nvPr>
        </p:nvSpPr>
        <p:spPr>
          <a:xfrm>
            <a:off x="0" y="228600"/>
            <a:ext cx="9144000" cy="1143000"/>
          </a:xfrm>
        </p:spPr>
        <p:txBody>
          <a:bodyPr/>
          <a:lstStyle/>
          <a:p>
            <a:r>
              <a:rPr lang="en-US" altLang="en-US" sz="4200"/>
              <a:t>Mặt nạ mạng con: Ranh giới</a:t>
            </a:r>
          </a:p>
        </p:txBody>
      </p:sp>
      <p:sp>
        <p:nvSpPr>
          <p:cNvPr id="492548" name="Rectangle 3">
            <a:extLst>
              <a:ext uri="{FF2B5EF4-FFF2-40B4-BE49-F238E27FC236}">
                <a16:creationId xmlns:a16="http://schemas.microsoft.com/office/drawing/2014/main" id="{2847787A-F0B7-4F5A-A3E8-C8DAE2C88FDC}"/>
              </a:ext>
            </a:extLst>
          </p:cNvPr>
          <p:cNvSpPr>
            <a:spLocks noGrp="1" noChangeArrowheads="1"/>
          </p:cNvSpPr>
          <p:nvPr>
            <p:ph type="body" idx="1"/>
          </p:nvPr>
        </p:nvSpPr>
        <p:spPr>
          <a:xfrm>
            <a:off x="533400" y="1665288"/>
            <a:ext cx="7772400" cy="4583112"/>
          </a:xfrm>
        </p:spPr>
        <p:txBody>
          <a:bodyPr/>
          <a:lstStyle/>
          <a:p>
            <a:r>
              <a:rPr lang="en-US" altLang="en-US" sz="2400" b="1">
                <a:latin typeface="Courier New" panose="02070309020205020404" pitchFamily="49" charset="0"/>
              </a:rPr>
              <a:t>Subnet masks không cần thiết phải kết thúc ở ranh giới tự nhiên của octet (số bit 1 trong subnet mask không cần thiết phải là một bội số của 8)</a:t>
            </a:r>
          </a:p>
          <a:p>
            <a:r>
              <a:rPr lang="en-US" altLang="en-US" sz="2400" b="1">
                <a:latin typeface="Courier New" panose="02070309020205020404" pitchFamily="49" charset="0"/>
              </a:rPr>
              <a:t>Chuyển sang dạng nhị phân:</a:t>
            </a:r>
          </a:p>
          <a:p>
            <a:pPr>
              <a:buFont typeface="ZapfDingbats" pitchFamily="82" charset="2"/>
              <a:buNone/>
            </a:pPr>
            <a:endParaRPr lang="en-US" altLang="en-US" sz="2400" b="1" u="sng">
              <a:latin typeface="Courier New" panose="02070309020205020404" pitchFamily="49" charset="0"/>
            </a:endParaRPr>
          </a:p>
          <a:p>
            <a:pPr>
              <a:buFont typeface="ZapfDingbats" pitchFamily="82" charset="2"/>
              <a:buNone/>
            </a:pPr>
            <a:r>
              <a:rPr lang="en-US" altLang="en-US" sz="2400" b="1" u="sng">
                <a:latin typeface="Courier New" panose="02070309020205020404" pitchFamily="49" charset="0"/>
              </a:rPr>
              <a:t>Network Address</a:t>
            </a:r>
            <a:r>
              <a:rPr lang="en-US" altLang="en-US" sz="2400" b="1">
                <a:latin typeface="Courier New" panose="02070309020205020404" pitchFamily="49" charset="0"/>
              </a:rPr>
              <a:t>   </a:t>
            </a:r>
            <a:r>
              <a:rPr lang="en-US" altLang="en-US" sz="2400" b="1" u="sng">
                <a:latin typeface="Courier New" panose="02070309020205020404" pitchFamily="49" charset="0"/>
              </a:rPr>
              <a:t>Subnet Mask	</a:t>
            </a:r>
            <a:r>
              <a:rPr lang="en-US" altLang="en-US" sz="2400" b="1">
                <a:latin typeface="Courier New" panose="02070309020205020404" pitchFamily="49" charset="0"/>
              </a:rPr>
              <a:t>	</a:t>
            </a:r>
            <a:endParaRPr lang="en-US" altLang="en-US" sz="2400" b="1" u="sng">
              <a:latin typeface="Courier New" panose="02070309020205020404" pitchFamily="49" charset="0"/>
            </a:endParaRPr>
          </a:p>
          <a:p>
            <a:pPr>
              <a:buFont typeface="ZapfDingbats" pitchFamily="82" charset="2"/>
              <a:buNone/>
            </a:pPr>
            <a:r>
              <a:rPr lang="en-US" altLang="en-US" sz="2400" b="1">
                <a:latin typeface="Courier New" panose="02070309020205020404" pitchFamily="49" charset="0"/>
              </a:rPr>
              <a:t>172.1.16.0			255.255.240.0		</a:t>
            </a:r>
          </a:p>
          <a:p>
            <a:pPr>
              <a:buFont typeface="ZapfDingbats" pitchFamily="82" charset="2"/>
              <a:buNone/>
            </a:pPr>
            <a:endParaRPr lang="en-US" altLang="en-US" sz="2400" b="1">
              <a:latin typeface="Courier New" panose="02070309020205020404" pitchFamily="49" charset="0"/>
            </a:endParaRPr>
          </a:p>
          <a:p>
            <a:pPr>
              <a:buFont typeface="ZapfDingbats" pitchFamily="82" charset="2"/>
              <a:buNone/>
            </a:pPr>
            <a:r>
              <a:rPr lang="en-US" altLang="en-US" sz="2400" b="1">
                <a:latin typeface="Courier New" panose="02070309020205020404" pitchFamily="49" charset="0"/>
              </a:rPr>
              <a:t>192.168.1.0		255.255.255.224				</a:t>
            </a:r>
          </a:p>
          <a:p>
            <a:pPr>
              <a:buFont typeface="ZapfDingbats" pitchFamily="82" charset="2"/>
              <a:buNone/>
            </a:pPr>
            <a:endParaRPr lang="en-US" altLang="en-US" sz="2400" b="1">
              <a:latin typeface="Courier New" panose="02070309020205020404" pitchFamily="49"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Slide Number Placeholder 5">
            <a:extLst>
              <a:ext uri="{FF2B5EF4-FFF2-40B4-BE49-F238E27FC236}">
                <a16:creationId xmlns:a16="http://schemas.microsoft.com/office/drawing/2014/main" id="{646574C8-D82E-4FCF-BEAD-A5A3C879115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618AEE34-A040-4C95-98EC-CF025E7156BA}" type="slidenum">
              <a:rPr lang="en-US" altLang="en-US" sz="1400" smtClean="0"/>
              <a:pPr>
                <a:spcBef>
                  <a:spcPct val="0"/>
                </a:spcBef>
                <a:buClrTx/>
                <a:buSzTx/>
                <a:buFontTx/>
                <a:buNone/>
              </a:pPr>
              <a:t>61</a:t>
            </a:fld>
            <a:endParaRPr lang="en-US" altLang="en-US" sz="1400"/>
          </a:p>
        </p:txBody>
      </p:sp>
      <p:sp>
        <p:nvSpPr>
          <p:cNvPr id="494595" name="Rectangle 2">
            <a:extLst>
              <a:ext uri="{FF2B5EF4-FFF2-40B4-BE49-F238E27FC236}">
                <a16:creationId xmlns:a16="http://schemas.microsoft.com/office/drawing/2014/main" id="{1EE32B5F-D1AF-4307-8B59-8621855423E5}"/>
              </a:ext>
            </a:extLst>
          </p:cNvPr>
          <p:cNvSpPr>
            <a:spLocks noGrp="1" noChangeArrowheads="1"/>
          </p:cNvSpPr>
          <p:nvPr>
            <p:ph type="title"/>
          </p:nvPr>
        </p:nvSpPr>
        <p:spPr>
          <a:xfrm>
            <a:off x="0" y="228600"/>
            <a:ext cx="9144000" cy="1143000"/>
          </a:xfrm>
        </p:spPr>
        <p:txBody>
          <a:bodyPr/>
          <a:lstStyle/>
          <a:p>
            <a:r>
              <a:rPr lang="en-US" altLang="en-US" sz="4200"/>
              <a:t>Mặt nạ mạng con: Ranh giới</a:t>
            </a:r>
          </a:p>
        </p:txBody>
      </p:sp>
      <p:sp>
        <p:nvSpPr>
          <p:cNvPr id="494596" name="Rectangle 3">
            <a:extLst>
              <a:ext uri="{FF2B5EF4-FFF2-40B4-BE49-F238E27FC236}">
                <a16:creationId xmlns:a16="http://schemas.microsoft.com/office/drawing/2014/main" id="{6812F772-9F4C-44E1-A121-0B56E211B2DC}"/>
              </a:ext>
            </a:extLst>
          </p:cNvPr>
          <p:cNvSpPr>
            <a:spLocks noGrp="1" noChangeArrowheads="1"/>
          </p:cNvSpPr>
          <p:nvPr>
            <p:ph type="body" idx="1"/>
          </p:nvPr>
        </p:nvSpPr>
        <p:spPr>
          <a:xfrm>
            <a:off x="533400" y="1665288"/>
            <a:ext cx="7772400" cy="4583112"/>
          </a:xfrm>
        </p:spPr>
        <p:txBody>
          <a:bodyPr/>
          <a:lstStyle/>
          <a:p>
            <a:pPr>
              <a:lnSpc>
                <a:spcPct val="90000"/>
              </a:lnSpc>
            </a:pPr>
            <a:r>
              <a:rPr lang="en-US" altLang="en-US" sz="2400" b="1">
                <a:latin typeface="Courier New" panose="02070309020205020404" pitchFamily="49" charset="0"/>
              </a:rPr>
              <a:t>Subnet masks không cần thiết phải kết thúc ở ranh giới tự nhiên của octet</a:t>
            </a:r>
          </a:p>
          <a:p>
            <a:pPr>
              <a:lnSpc>
                <a:spcPct val="90000"/>
              </a:lnSpc>
              <a:buFont typeface="ZapfDingbats" pitchFamily="82" charset="2"/>
              <a:buNone/>
            </a:pPr>
            <a:endParaRPr lang="en-US" altLang="en-US" sz="2400" b="1" u="sng">
              <a:latin typeface="Courier New" panose="02070309020205020404" pitchFamily="49" charset="0"/>
            </a:endParaRPr>
          </a:p>
          <a:p>
            <a:pPr>
              <a:lnSpc>
                <a:spcPct val="90000"/>
              </a:lnSpc>
              <a:buFont typeface="ZapfDingbats" pitchFamily="82" charset="2"/>
              <a:buNone/>
            </a:pPr>
            <a:r>
              <a:rPr lang="en-US" altLang="en-US" sz="2400" b="1">
                <a:latin typeface="Courier New" panose="02070309020205020404" pitchFamily="49" charset="0"/>
              </a:rPr>
              <a:t>172.1.16.0		</a:t>
            </a:r>
            <a:r>
              <a:rPr lang="en-US" altLang="en-US" sz="2400" b="1">
                <a:solidFill>
                  <a:schemeClr val="accent2"/>
                </a:solidFill>
                <a:latin typeface="Courier New" panose="02070309020205020404" pitchFamily="49" charset="0"/>
              </a:rPr>
              <a:t>10101100.00000001.0001</a:t>
            </a:r>
            <a:r>
              <a:rPr lang="en-US" altLang="en-US" sz="2400" b="1">
                <a:latin typeface="Courier New" panose="02070309020205020404" pitchFamily="49" charset="0"/>
              </a:rPr>
              <a:t>0000.00000000	</a:t>
            </a:r>
          </a:p>
          <a:p>
            <a:pPr>
              <a:lnSpc>
                <a:spcPct val="90000"/>
              </a:lnSpc>
              <a:buFont typeface="ZapfDingbats" pitchFamily="82" charset="2"/>
              <a:buNone/>
            </a:pPr>
            <a:r>
              <a:rPr lang="en-US" altLang="en-US" sz="2400" b="1">
                <a:latin typeface="Courier New" panose="02070309020205020404" pitchFamily="49" charset="0"/>
              </a:rPr>
              <a:t>255.255.240.0	</a:t>
            </a:r>
            <a:r>
              <a:rPr lang="en-US" altLang="en-US" sz="2400" b="1">
                <a:solidFill>
                  <a:schemeClr val="accent2"/>
                </a:solidFill>
                <a:latin typeface="Courier New" panose="02070309020205020404" pitchFamily="49" charset="0"/>
              </a:rPr>
              <a:t>11111111.11111111.1111</a:t>
            </a:r>
            <a:r>
              <a:rPr lang="en-US" altLang="en-US" sz="2400" b="1">
                <a:latin typeface="Courier New" panose="02070309020205020404" pitchFamily="49" charset="0"/>
              </a:rPr>
              <a:t>0000.00000000	</a:t>
            </a:r>
          </a:p>
          <a:p>
            <a:pPr>
              <a:lnSpc>
                <a:spcPct val="90000"/>
              </a:lnSpc>
              <a:buFont typeface="ZapfDingbats" pitchFamily="82" charset="2"/>
              <a:buNone/>
            </a:pPr>
            <a:endParaRPr lang="en-US" altLang="en-US" sz="2400" b="1">
              <a:latin typeface="Courier New" panose="02070309020205020404" pitchFamily="49" charset="0"/>
            </a:endParaRPr>
          </a:p>
          <a:p>
            <a:pPr>
              <a:lnSpc>
                <a:spcPct val="90000"/>
              </a:lnSpc>
            </a:pPr>
            <a:r>
              <a:rPr lang="en-US" altLang="en-US" sz="2400" b="1">
                <a:latin typeface="Courier New" panose="02070309020205020404" pitchFamily="49" charset="0"/>
              </a:rPr>
              <a:t>Dải địa chỉ trạm dưới dạng thập phân và nhị phân?</a:t>
            </a:r>
          </a:p>
          <a:p>
            <a:pPr>
              <a:lnSpc>
                <a:spcPct val="90000"/>
              </a:lnSpc>
            </a:pPr>
            <a:r>
              <a:rPr lang="en-US" altLang="en-US" sz="2400" b="1">
                <a:latin typeface="Courier New" panose="02070309020205020404" pitchFamily="49" charset="0"/>
              </a:rPr>
              <a:t>Địa chỉ quảng bá?</a:t>
            </a:r>
          </a:p>
          <a:p>
            <a:pPr>
              <a:lnSpc>
                <a:spcPct val="90000"/>
              </a:lnSpc>
            </a:pPr>
            <a:r>
              <a:rPr lang="en-US" altLang="en-US" sz="2400" b="1">
                <a:latin typeface="Courier New" panose="02070309020205020404" pitchFamily="49" charset="0"/>
              </a:rPr>
              <a:t>Bao nhiêu địa chỉ trạm?</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Slide Number Placeholder 5">
            <a:extLst>
              <a:ext uri="{FF2B5EF4-FFF2-40B4-BE49-F238E27FC236}">
                <a16:creationId xmlns:a16="http://schemas.microsoft.com/office/drawing/2014/main" id="{3F38520C-9457-4FCA-8949-7EFED1476B1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A1D74805-87F7-4254-ABC8-B4DDC5FDA019}" type="slidenum">
              <a:rPr lang="en-US" altLang="en-US" sz="1400" smtClean="0"/>
              <a:pPr>
                <a:spcBef>
                  <a:spcPct val="0"/>
                </a:spcBef>
                <a:buClrTx/>
                <a:buSzTx/>
                <a:buFontTx/>
                <a:buNone/>
              </a:pPr>
              <a:t>62</a:t>
            </a:fld>
            <a:endParaRPr lang="en-US" altLang="en-US" sz="1400"/>
          </a:p>
        </p:txBody>
      </p:sp>
      <p:sp>
        <p:nvSpPr>
          <p:cNvPr id="496643" name="Rectangle 2">
            <a:extLst>
              <a:ext uri="{FF2B5EF4-FFF2-40B4-BE49-F238E27FC236}">
                <a16:creationId xmlns:a16="http://schemas.microsoft.com/office/drawing/2014/main" id="{87363B1C-4A15-441C-83E5-64F305928690}"/>
              </a:ext>
            </a:extLst>
          </p:cNvPr>
          <p:cNvSpPr>
            <a:spLocks noGrp="1" noChangeArrowheads="1"/>
          </p:cNvSpPr>
          <p:nvPr>
            <p:ph type="title"/>
          </p:nvPr>
        </p:nvSpPr>
        <p:spPr>
          <a:xfrm>
            <a:off x="0" y="228600"/>
            <a:ext cx="9144000" cy="1143000"/>
          </a:xfrm>
        </p:spPr>
        <p:txBody>
          <a:bodyPr/>
          <a:lstStyle/>
          <a:p>
            <a:r>
              <a:rPr lang="en-US" altLang="en-US" sz="4200"/>
              <a:t>Mặt nạ mạng con: Ranh giới</a:t>
            </a:r>
          </a:p>
        </p:txBody>
      </p:sp>
      <p:sp>
        <p:nvSpPr>
          <p:cNvPr id="496644" name="Rectangle 3">
            <a:extLst>
              <a:ext uri="{FF2B5EF4-FFF2-40B4-BE49-F238E27FC236}">
                <a16:creationId xmlns:a16="http://schemas.microsoft.com/office/drawing/2014/main" id="{0A1BBDA2-B3C2-4F2A-AAD3-3104F178FF9A}"/>
              </a:ext>
            </a:extLst>
          </p:cNvPr>
          <p:cNvSpPr>
            <a:spLocks noGrp="1" noChangeArrowheads="1"/>
          </p:cNvSpPr>
          <p:nvPr>
            <p:ph type="body" idx="1"/>
          </p:nvPr>
        </p:nvSpPr>
        <p:spPr>
          <a:xfrm>
            <a:off x="0" y="1216025"/>
            <a:ext cx="9144000" cy="5376863"/>
          </a:xfrm>
        </p:spPr>
        <p:txBody>
          <a:bodyPr/>
          <a:lstStyle/>
          <a:p>
            <a:r>
              <a:rPr lang="en-US" altLang="en-US" sz="2000" b="1">
                <a:latin typeface="Courier New" panose="02070309020205020404" pitchFamily="49" charset="0"/>
              </a:rPr>
              <a:t>Subnet masks không cần thiết phải kết thúc ở ranh giới tự nhiên của octet</a:t>
            </a:r>
          </a:p>
          <a:p>
            <a:pPr>
              <a:buFont typeface="ZapfDingbats" pitchFamily="82" charset="2"/>
              <a:buNone/>
            </a:pPr>
            <a:r>
              <a:rPr lang="en-US" altLang="en-US" sz="2000" b="1">
                <a:latin typeface="Courier New" panose="02070309020205020404" pitchFamily="49" charset="0"/>
              </a:rPr>
              <a:t>172.1.16.0		</a:t>
            </a:r>
            <a:r>
              <a:rPr lang="en-US" altLang="en-US" sz="2000" b="1">
                <a:solidFill>
                  <a:schemeClr val="accent2"/>
                </a:solidFill>
                <a:latin typeface="Courier New" panose="02070309020205020404" pitchFamily="49" charset="0"/>
              </a:rPr>
              <a:t>10101100.00000001.0001</a:t>
            </a:r>
            <a:r>
              <a:rPr lang="en-US" altLang="en-US" sz="2000" b="1">
                <a:latin typeface="Courier New" panose="02070309020205020404" pitchFamily="49" charset="0"/>
              </a:rPr>
              <a:t>0000.00000000	</a:t>
            </a:r>
          </a:p>
          <a:p>
            <a:pPr>
              <a:buFont typeface="ZapfDingbats" pitchFamily="82" charset="2"/>
              <a:buNone/>
            </a:pPr>
            <a:r>
              <a:rPr lang="en-US" altLang="en-US" sz="2000" b="1">
                <a:latin typeface="Courier New" panose="02070309020205020404" pitchFamily="49" charset="0"/>
              </a:rPr>
              <a:t>255.255.240.0	</a:t>
            </a:r>
            <a:r>
              <a:rPr lang="en-US" altLang="en-US" sz="2000" b="1">
                <a:solidFill>
                  <a:schemeClr val="accent2"/>
                </a:solidFill>
                <a:latin typeface="Courier New" panose="02070309020205020404" pitchFamily="49" charset="0"/>
              </a:rPr>
              <a:t>11111111.11111111.1111</a:t>
            </a:r>
            <a:r>
              <a:rPr lang="en-US" altLang="en-US" sz="2000" b="1">
                <a:latin typeface="Courier New" panose="02070309020205020404" pitchFamily="49" charset="0"/>
              </a:rPr>
              <a:t>0000.00000000</a:t>
            </a:r>
          </a:p>
          <a:p>
            <a:pPr>
              <a:buFont typeface="ZapfDingbats" pitchFamily="82" charset="2"/>
              <a:buNone/>
            </a:pPr>
            <a:endParaRPr lang="en-US" altLang="en-US" sz="2000" b="1">
              <a:latin typeface="Courier New" panose="02070309020205020404" pitchFamily="49" charset="0"/>
            </a:endParaRPr>
          </a:p>
          <a:p>
            <a:pPr>
              <a:buFont typeface="ZapfDingbats" pitchFamily="82" charset="2"/>
              <a:buNone/>
            </a:pPr>
            <a:r>
              <a:rPr lang="en-US" altLang="en-US" sz="2000" b="1">
                <a:latin typeface="Courier New" panose="02070309020205020404" pitchFamily="49" charset="0"/>
              </a:rPr>
              <a:t>172.1.16.1		</a:t>
            </a:r>
            <a:r>
              <a:rPr lang="en-US" altLang="en-US" sz="2000" b="1">
                <a:solidFill>
                  <a:schemeClr val="accent2"/>
                </a:solidFill>
                <a:latin typeface="Courier New" panose="02070309020205020404" pitchFamily="49" charset="0"/>
              </a:rPr>
              <a:t>10101100.00000001.0001</a:t>
            </a:r>
            <a:r>
              <a:rPr lang="en-US" altLang="en-US" sz="2000" b="1">
                <a:solidFill>
                  <a:srgbClr val="FF3300"/>
                </a:solidFill>
                <a:latin typeface="Courier New" panose="02070309020205020404" pitchFamily="49" charset="0"/>
              </a:rPr>
              <a:t>0000.00000001</a:t>
            </a:r>
          </a:p>
          <a:p>
            <a:pPr>
              <a:buFont typeface="ZapfDingbats" pitchFamily="82" charset="2"/>
              <a:buNone/>
            </a:pPr>
            <a:r>
              <a:rPr lang="en-US" altLang="en-US" sz="2000" b="1">
                <a:latin typeface="Courier New" panose="02070309020205020404" pitchFamily="49" charset="0"/>
              </a:rPr>
              <a:t>172.1.16.2		</a:t>
            </a:r>
            <a:r>
              <a:rPr lang="en-US" altLang="en-US" sz="2000" b="1">
                <a:solidFill>
                  <a:schemeClr val="accent2"/>
                </a:solidFill>
                <a:latin typeface="Courier New" panose="02070309020205020404" pitchFamily="49" charset="0"/>
              </a:rPr>
              <a:t>10101100.00000001.0001</a:t>
            </a:r>
            <a:r>
              <a:rPr lang="en-US" altLang="en-US" sz="2000" b="1">
                <a:solidFill>
                  <a:srgbClr val="FF3300"/>
                </a:solidFill>
                <a:latin typeface="Courier New" panose="02070309020205020404" pitchFamily="49" charset="0"/>
              </a:rPr>
              <a:t>0000.00000010</a:t>
            </a:r>
          </a:p>
          <a:p>
            <a:pPr>
              <a:buFont typeface="ZapfDingbats" pitchFamily="82" charset="2"/>
              <a:buNone/>
            </a:pPr>
            <a:r>
              <a:rPr lang="en-US" altLang="en-US" sz="2000" b="1">
                <a:latin typeface="Courier New" panose="02070309020205020404" pitchFamily="49" charset="0"/>
              </a:rPr>
              <a:t>172.1.16.3		</a:t>
            </a:r>
            <a:r>
              <a:rPr lang="en-US" altLang="en-US" sz="2000" b="1">
                <a:solidFill>
                  <a:schemeClr val="accent2"/>
                </a:solidFill>
                <a:latin typeface="Courier New" panose="02070309020205020404" pitchFamily="49" charset="0"/>
              </a:rPr>
              <a:t>10101100.00000001.0001</a:t>
            </a:r>
            <a:r>
              <a:rPr lang="en-US" altLang="en-US" sz="2000" b="1">
                <a:solidFill>
                  <a:srgbClr val="FF3300"/>
                </a:solidFill>
                <a:latin typeface="Courier New" panose="02070309020205020404" pitchFamily="49" charset="0"/>
              </a:rPr>
              <a:t>0000.00000011</a:t>
            </a:r>
            <a:r>
              <a:rPr lang="en-US" altLang="en-US" sz="2000" b="1">
                <a:latin typeface="Courier New" panose="02070309020205020404" pitchFamily="49" charset="0"/>
              </a:rPr>
              <a:t>	</a:t>
            </a:r>
          </a:p>
          <a:p>
            <a:pPr>
              <a:buFont typeface="ZapfDingbats" pitchFamily="82" charset="2"/>
              <a:buNone/>
            </a:pPr>
            <a:r>
              <a:rPr lang="en-US" altLang="en-US" sz="2000" b="1">
                <a:latin typeface="Courier New" panose="02070309020205020404" pitchFamily="49" charset="0"/>
              </a:rPr>
              <a:t>…</a:t>
            </a:r>
          </a:p>
          <a:p>
            <a:pPr>
              <a:buFont typeface="ZapfDingbats" pitchFamily="82" charset="2"/>
              <a:buNone/>
            </a:pPr>
            <a:r>
              <a:rPr lang="en-US" altLang="en-US" sz="2000" b="1">
                <a:latin typeface="Courier New" panose="02070309020205020404" pitchFamily="49" charset="0"/>
              </a:rPr>
              <a:t>172.1.16.255	</a:t>
            </a:r>
            <a:r>
              <a:rPr lang="en-US" altLang="en-US" sz="2000" b="1">
                <a:solidFill>
                  <a:schemeClr val="accent2"/>
                </a:solidFill>
                <a:latin typeface="Courier New" panose="02070309020205020404" pitchFamily="49" charset="0"/>
              </a:rPr>
              <a:t>10101100.00000001.0001</a:t>
            </a:r>
            <a:r>
              <a:rPr lang="en-US" altLang="en-US" sz="2000" b="1">
                <a:solidFill>
                  <a:srgbClr val="FF3300"/>
                </a:solidFill>
                <a:latin typeface="Courier New" panose="02070309020205020404" pitchFamily="49" charset="0"/>
              </a:rPr>
              <a:t>0000.11111111</a:t>
            </a:r>
          </a:p>
          <a:p>
            <a:pPr>
              <a:buFont typeface="ZapfDingbats" pitchFamily="82" charset="2"/>
              <a:buNone/>
            </a:pPr>
            <a:r>
              <a:rPr lang="en-US" altLang="en-US" sz="2000" b="1">
                <a:latin typeface="Courier New" panose="02070309020205020404" pitchFamily="49" charset="0"/>
              </a:rPr>
              <a:t>172.1.17.0		</a:t>
            </a:r>
            <a:r>
              <a:rPr lang="en-US" altLang="en-US" sz="2000" b="1">
                <a:solidFill>
                  <a:schemeClr val="accent2"/>
                </a:solidFill>
                <a:latin typeface="Courier New" panose="02070309020205020404" pitchFamily="49" charset="0"/>
              </a:rPr>
              <a:t>10101100.00000001.0001</a:t>
            </a:r>
            <a:r>
              <a:rPr lang="en-US" altLang="en-US" sz="2000" b="1">
                <a:solidFill>
                  <a:srgbClr val="FF3300"/>
                </a:solidFill>
                <a:latin typeface="Courier New" panose="02070309020205020404" pitchFamily="49" charset="0"/>
              </a:rPr>
              <a:t>0001.00000000</a:t>
            </a:r>
          </a:p>
          <a:p>
            <a:pPr>
              <a:buFont typeface="ZapfDingbats" pitchFamily="82" charset="2"/>
              <a:buNone/>
            </a:pPr>
            <a:r>
              <a:rPr lang="en-US" altLang="en-US" sz="2000" b="1">
                <a:latin typeface="Courier New" panose="02070309020205020404" pitchFamily="49" charset="0"/>
              </a:rPr>
              <a:t>172.1.17.1		</a:t>
            </a:r>
            <a:r>
              <a:rPr lang="en-US" altLang="en-US" sz="2000" b="1">
                <a:solidFill>
                  <a:schemeClr val="accent2"/>
                </a:solidFill>
                <a:latin typeface="Courier New" panose="02070309020205020404" pitchFamily="49" charset="0"/>
              </a:rPr>
              <a:t>10101100.00000001.0001</a:t>
            </a:r>
            <a:r>
              <a:rPr lang="en-US" altLang="en-US" sz="2000" b="1">
                <a:solidFill>
                  <a:srgbClr val="FF3300"/>
                </a:solidFill>
                <a:latin typeface="Courier New" panose="02070309020205020404" pitchFamily="49" charset="0"/>
              </a:rPr>
              <a:t>0001.00000001</a:t>
            </a:r>
          </a:p>
          <a:p>
            <a:pPr>
              <a:buFont typeface="ZapfDingbats" pitchFamily="82" charset="2"/>
              <a:buNone/>
            </a:pPr>
            <a:r>
              <a:rPr lang="en-US" altLang="en-US" sz="2000" b="1">
                <a:latin typeface="Courier New" panose="02070309020205020404" pitchFamily="49" charset="0"/>
              </a:rPr>
              <a:t>…</a:t>
            </a:r>
          </a:p>
          <a:p>
            <a:pPr>
              <a:buFont typeface="ZapfDingbats" pitchFamily="82" charset="2"/>
              <a:buNone/>
            </a:pPr>
            <a:r>
              <a:rPr lang="en-US" altLang="en-US" sz="2000" b="1">
                <a:latin typeface="Courier New" panose="02070309020205020404" pitchFamily="49" charset="0"/>
              </a:rPr>
              <a:t>172.1.31.254	</a:t>
            </a:r>
            <a:r>
              <a:rPr lang="en-US" altLang="en-US" sz="2000" b="1">
                <a:solidFill>
                  <a:schemeClr val="accent2"/>
                </a:solidFill>
                <a:latin typeface="Courier New" panose="02070309020205020404" pitchFamily="49" charset="0"/>
              </a:rPr>
              <a:t>10101100.00000001.0001</a:t>
            </a:r>
            <a:r>
              <a:rPr lang="en-US" altLang="en-US" sz="2000" b="1">
                <a:solidFill>
                  <a:srgbClr val="FF3300"/>
                </a:solidFill>
                <a:latin typeface="Courier New" panose="02070309020205020404" pitchFamily="49" charset="0"/>
              </a:rPr>
              <a:t>1111.11111110</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Slide Number Placeholder 5">
            <a:extLst>
              <a:ext uri="{FF2B5EF4-FFF2-40B4-BE49-F238E27FC236}">
                <a16:creationId xmlns:a16="http://schemas.microsoft.com/office/drawing/2014/main" id="{E28D5734-EE13-4F0E-9415-C5013673CFF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67B561B3-90A2-46A4-8770-ABD105D63FBB}" type="slidenum">
              <a:rPr lang="en-US" altLang="en-US" sz="1400" smtClean="0"/>
              <a:pPr>
                <a:spcBef>
                  <a:spcPct val="0"/>
                </a:spcBef>
                <a:buClrTx/>
                <a:buSzTx/>
                <a:buFontTx/>
                <a:buNone/>
              </a:pPr>
              <a:t>63</a:t>
            </a:fld>
            <a:endParaRPr lang="en-US" altLang="en-US" sz="1400"/>
          </a:p>
        </p:txBody>
      </p:sp>
      <p:sp>
        <p:nvSpPr>
          <p:cNvPr id="498691" name="Rectangle 2">
            <a:extLst>
              <a:ext uri="{FF2B5EF4-FFF2-40B4-BE49-F238E27FC236}">
                <a16:creationId xmlns:a16="http://schemas.microsoft.com/office/drawing/2014/main" id="{FAB7E608-C455-426B-A7AB-4F93563709A1}"/>
              </a:ext>
            </a:extLst>
          </p:cNvPr>
          <p:cNvSpPr>
            <a:spLocks noGrp="1" noChangeArrowheads="1"/>
          </p:cNvSpPr>
          <p:nvPr>
            <p:ph type="title"/>
          </p:nvPr>
        </p:nvSpPr>
        <p:spPr>
          <a:xfrm>
            <a:off x="0" y="0"/>
            <a:ext cx="9144000" cy="1143000"/>
          </a:xfrm>
        </p:spPr>
        <p:txBody>
          <a:bodyPr/>
          <a:lstStyle/>
          <a:p>
            <a:r>
              <a:rPr lang="en-US" altLang="en-US" sz="4200"/>
              <a:t>Mặt nạ mạng con: Ranh giới</a:t>
            </a:r>
          </a:p>
        </p:txBody>
      </p:sp>
      <p:sp>
        <p:nvSpPr>
          <p:cNvPr id="498692" name="Rectangle 3">
            <a:extLst>
              <a:ext uri="{FF2B5EF4-FFF2-40B4-BE49-F238E27FC236}">
                <a16:creationId xmlns:a16="http://schemas.microsoft.com/office/drawing/2014/main" id="{3C5A0F6E-FF18-4E51-B220-205A2AE246A4}"/>
              </a:ext>
            </a:extLst>
          </p:cNvPr>
          <p:cNvSpPr>
            <a:spLocks noGrp="1" noChangeArrowheads="1"/>
          </p:cNvSpPr>
          <p:nvPr>
            <p:ph type="body" idx="1"/>
          </p:nvPr>
        </p:nvSpPr>
        <p:spPr>
          <a:xfrm>
            <a:off x="0" y="992188"/>
            <a:ext cx="9144000" cy="5256212"/>
          </a:xfrm>
        </p:spPr>
        <p:txBody>
          <a:bodyPr/>
          <a:lstStyle/>
          <a:p>
            <a:r>
              <a:rPr lang="en-US" altLang="en-US" sz="2000" b="1">
                <a:latin typeface="Courier New" panose="02070309020205020404" pitchFamily="49" charset="0"/>
              </a:rPr>
              <a:t>Subnet masks không cần thiết phải kết thúc ở ranh giới tự nhiên của octet</a:t>
            </a:r>
          </a:p>
          <a:p>
            <a:pPr>
              <a:buFont typeface="ZapfDingbats" pitchFamily="82" charset="2"/>
              <a:buNone/>
            </a:pPr>
            <a:r>
              <a:rPr lang="en-US" altLang="en-US" sz="2000" b="1">
                <a:latin typeface="Courier New" panose="02070309020205020404" pitchFamily="49" charset="0"/>
              </a:rPr>
              <a:t>172.1.16.0		</a:t>
            </a:r>
            <a:r>
              <a:rPr lang="en-US" altLang="en-US" sz="2000" b="1">
                <a:solidFill>
                  <a:schemeClr val="accent2"/>
                </a:solidFill>
                <a:latin typeface="Courier New" panose="02070309020205020404" pitchFamily="49" charset="0"/>
              </a:rPr>
              <a:t>10101100.00000001.0001</a:t>
            </a:r>
            <a:r>
              <a:rPr lang="en-US" altLang="en-US" sz="2000" b="1">
                <a:latin typeface="Courier New" panose="02070309020205020404" pitchFamily="49" charset="0"/>
              </a:rPr>
              <a:t>0000.00000000	</a:t>
            </a:r>
          </a:p>
          <a:p>
            <a:pPr>
              <a:buFont typeface="ZapfDingbats" pitchFamily="82" charset="2"/>
              <a:buNone/>
            </a:pPr>
            <a:r>
              <a:rPr lang="en-US" altLang="en-US" sz="2000" b="1">
                <a:latin typeface="Courier New" panose="02070309020205020404" pitchFamily="49" charset="0"/>
              </a:rPr>
              <a:t>255.255.240.0	</a:t>
            </a:r>
            <a:r>
              <a:rPr lang="en-US" altLang="en-US" sz="2000" b="1">
                <a:solidFill>
                  <a:schemeClr val="accent2"/>
                </a:solidFill>
                <a:latin typeface="Courier New" panose="02070309020205020404" pitchFamily="49" charset="0"/>
              </a:rPr>
              <a:t>11111111.11111111.1111</a:t>
            </a:r>
            <a:r>
              <a:rPr lang="en-US" altLang="en-US" sz="2000" b="1">
                <a:latin typeface="Courier New" panose="02070309020205020404" pitchFamily="49" charset="0"/>
              </a:rPr>
              <a:t>0000.00000000</a:t>
            </a:r>
          </a:p>
          <a:p>
            <a:pPr>
              <a:buFont typeface="ZapfDingbats" pitchFamily="82" charset="2"/>
              <a:buNone/>
            </a:pPr>
            <a:endParaRPr lang="en-US" altLang="en-US" sz="2000" b="1">
              <a:latin typeface="Courier New" panose="02070309020205020404" pitchFamily="49" charset="0"/>
            </a:endParaRPr>
          </a:p>
          <a:p>
            <a:pPr>
              <a:buFont typeface="ZapfDingbats" pitchFamily="82" charset="2"/>
              <a:buNone/>
            </a:pPr>
            <a:r>
              <a:rPr lang="en-US" altLang="en-US" sz="2000" b="1">
                <a:latin typeface="Courier New" panose="02070309020205020404" pitchFamily="49" charset="0"/>
              </a:rPr>
              <a:t>172.1.16.1		</a:t>
            </a:r>
            <a:r>
              <a:rPr lang="en-US" altLang="en-US" sz="2000" b="1">
                <a:solidFill>
                  <a:schemeClr val="accent2"/>
                </a:solidFill>
                <a:latin typeface="Courier New" panose="02070309020205020404" pitchFamily="49" charset="0"/>
              </a:rPr>
              <a:t>10101100.00000001.0001</a:t>
            </a:r>
            <a:r>
              <a:rPr lang="en-US" altLang="en-US" sz="2000" b="1">
                <a:solidFill>
                  <a:srgbClr val="FF3300"/>
                </a:solidFill>
                <a:latin typeface="Courier New" panose="02070309020205020404" pitchFamily="49" charset="0"/>
              </a:rPr>
              <a:t>0000.00000001</a:t>
            </a:r>
          </a:p>
          <a:p>
            <a:pPr>
              <a:buFont typeface="ZapfDingbats" pitchFamily="82" charset="2"/>
              <a:buNone/>
            </a:pPr>
            <a:r>
              <a:rPr lang="en-US" altLang="en-US" sz="2000" b="1">
                <a:latin typeface="Courier New" panose="02070309020205020404" pitchFamily="49" charset="0"/>
              </a:rPr>
              <a:t>…</a:t>
            </a:r>
          </a:p>
          <a:p>
            <a:pPr>
              <a:buFont typeface="ZapfDingbats" pitchFamily="82" charset="2"/>
              <a:buNone/>
            </a:pPr>
            <a:r>
              <a:rPr lang="en-US" altLang="en-US" sz="2000" b="1">
                <a:latin typeface="Courier New" panose="02070309020205020404" pitchFamily="49" charset="0"/>
              </a:rPr>
              <a:t>172.1.31.254	</a:t>
            </a:r>
            <a:r>
              <a:rPr lang="en-US" altLang="en-US" sz="2000" b="1">
                <a:solidFill>
                  <a:schemeClr val="accent2"/>
                </a:solidFill>
                <a:latin typeface="Courier New" panose="02070309020205020404" pitchFamily="49" charset="0"/>
              </a:rPr>
              <a:t>10101100.00000001.0001</a:t>
            </a:r>
            <a:r>
              <a:rPr lang="en-US" altLang="en-US" sz="2000" b="1">
                <a:solidFill>
                  <a:srgbClr val="FF3300"/>
                </a:solidFill>
                <a:latin typeface="Courier New" panose="02070309020205020404" pitchFamily="49" charset="0"/>
              </a:rPr>
              <a:t>1111.11111110</a:t>
            </a:r>
          </a:p>
          <a:p>
            <a:pPr>
              <a:buFont typeface="ZapfDingbats" pitchFamily="82" charset="2"/>
              <a:buNone/>
            </a:pPr>
            <a:endParaRPr lang="en-US" altLang="en-US" sz="2000" b="1">
              <a:solidFill>
                <a:srgbClr val="FF3300"/>
              </a:solidFill>
              <a:latin typeface="Courier New" panose="02070309020205020404" pitchFamily="49" charset="0"/>
            </a:endParaRPr>
          </a:p>
          <a:p>
            <a:pPr>
              <a:buFont typeface="ZapfDingbats" pitchFamily="82" charset="2"/>
              <a:buNone/>
            </a:pPr>
            <a:r>
              <a:rPr lang="en-US" altLang="en-US" sz="2000" b="1">
                <a:latin typeface="Courier New" panose="02070309020205020404" pitchFamily="49" charset="0"/>
              </a:rPr>
              <a:t>172.1.31.255	</a:t>
            </a:r>
            <a:r>
              <a:rPr lang="en-US" altLang="en-US" sz="2000" b="1">
                <a:solidFill>
                  <a:schemeClr val="accent2"/>
                </a:solidFill>
                <a:latin typeface="Courier New" panose="02070309020205020404" pitchFamily="49" charset="0"/>
              </a:rPr>
              <a:t>10101100.00000001.0001</a:t>
            </a:r>
            <a:r>
              <a:rPr lang="en-US" altLang="en-US" sz="2000" b="1">
                <a:latin typeface="Courier New" panose="02070309020205020404" pitchFamily="49" charset="0"/>
              </a:rPr>
              <a:t>1111.11111111</a:t>
            </a:r>
          </a:p>
          <a:p>
            <a:pPr>
              <a:buFont typeface="ZapfDingbats" pitchFamily="82" charset="2"/>
              <a:buNone/>
            </a:pPr>
            <a:r>
              <a:rPr lang="en-US" altLang="en-US" sz="2000" b="1">
                <a:latin typeface="Courier New" panose="02070309020205020404" pitchFamily="49" charset="0"/>
              </a:rPr>
              <a:t>(broadcast)</a:t>
            </a:r>
          </a:p>
          <a:p>
            <a:pPr>
              <a:buFont typeface="ZapfDingbats" pitchFamily="82" charset="2"/>
              <a:buNone/>
            </a:pPr>
            <a:endParaRPr lang="en-US" altLang="en-US" sz="2000" b="1">
              <a:latin typeface="Courier New" panose="02070309020205020404" pitchFamily="49" charset="0"/>
            </a:endParaRPr>
          </a:p>
          <a:p>
            <a:pPr>
              <a:buFont typeface="ZapfDingbats" pitchFamily="82" charset="2"/>
              <a:buNone/>
            </a:pPr>
            <a:r>
              <a:rPr lang="en-US" altLang="en-US" sz="2000" b="1">
                <a:latin typeface="Courier New" panose="02070309020205020404" pitchFamily="49" charset="0"/>
              </a:rPr>
              <a:t>Số lượng trạm: 2</a:t>
            </a:r>
            <a:r>
              <a:rPr lang="en-US" altLang="en-US" sz="2000" b="1" baseline="30000">
                <a:latin typeface="Courier New" panose="02070309020205020404" pitchFamily="49" charset="0"/>
              </a:rPr>
              <a:t>12</a:t>
            </a:r>
            <a:r>
              <a:rPr lang="en-US" altLang="en-US" sz="2000" b="1">
                <a:latin typeface="Courier New" panose="02070309020205020404" pitchFamily="49" charset="0"/>
              </a:rPr>
              <a:t> – 2 = 4,096 – 2 = </a:t>
            </a:r>
            <a:r>
              <a:rPr lang="en-US" altLang="en-US" sz="2000" b="1">
                <a:solidFill>
                  <a:srgbClr val="FF3300"/>
                </a:solidFill>
                <a:latin typeface="Courier New" panose="02070309020205020404" pitchFamily="49" charset="0"/>
              </a:rPr>
              <a:t>4,094 hosts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Slide Number Placeholder 5">
            <a:extLst>
              <a:ext uri="{FF2B5EF4-FFF2-40B4-BE49-F238E27FC236}">
                <a16:creationId xmlns:a16="http://schemas.microsoft.com/office/drawing/2014/main" id="{FBD9E0BB-475D-45A0-98F5-3C1E69085D3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90E4A24E-D709-4E55-BB56-C4C78A7EA999}" type="slidenum">
              <a:rPr lang="en-US" altLang="en-US" sz="1400" smtClean="0"/>
              <a:pPr>
                <a:spcBef>
                  <a:spcPct val="0"/>
                </a:spcBef>
                <a:buClrTx/>
                <a:buSzTx/>
                <a:buFontTx/>
                <a:buNone/>
              </a:pPr>
              <a:t>64</a:t>
            </a:fld>
            <a:endParaRPr lang="en-US" altLang="en-US" sz="1400"/>
          </a:p>
        </p:txBody>
      </p:sp>
      <p:sp>
        <p:nvSpPr>
          <p:cNvPr id="500739" name="Rectangle 2">
            <a:extLst>
              <a:ext uri="{FF2B5EF4-FFF2-40B4-BE49-F238E27FC236}">
                <a16:creationId xmlns:a16="http://schemas.microsoft.com/office/drawing/2014/main" id="{03618D35-2078-49DA-A13B-AE59B57808A5}"/>
              </a:ext>
            </a:extLst>
          </p:cNvPr>
          <p:cNvSpPr>
            <a:spLocks noGrp="1" noChangeArrowheads="1"/>
          </p:cNvSpPr>
          <p:nvPr>
            <p:ph type="title"/>
          </p:nvPr>
        </p:nvSpPr>
        <p:spPr>
          <a:xfrm>
            <a:off x="0" y="228600"/>
            <a:ext cx="9144000" cy="1143000"/>
          </a:xfrm>
        </p:spPr>
        <p:txBody>
          <a:bodyPr/>
          <a:lstStyle/>
          <a:p>
            <a:r>
              <a:rPr lang="en-US" altLang="en-US" sz="4200"/>
              <a:t>Mặt nạ mạng con: Ranh giới</a:t>
            </a:r>
          </a:p>
        </p:txBody>
      </p:sp>
      <p:sp>
        <p:nvSpPr>
          <p:cNvPr id="500740" name="Rectangle 3">
            <a:extLst>
              <a:ext uri="{FF2B5EF4-FFF2-40B4-BE49-F238E27FC236}">
                <a16:creationId xmlns:a16="http://schemas.microsoft.com/office/drawing/2014/main" id="{B8020F9F-6C26-4BD9-A440-EB8BB654978B}"/>
              </a:ext>
            </a:extLst>
          </p:cNvPr>
          <p:cNvSpPr>
            <a:spLocks noGrp="1" noChangeArrowheads="1"/>
          </p:cNvSpPr>
          <p:nvPr>
            <p:ph type="body" idx="1"/>
          </p:nvPr>
        </p:nvSpPr>
        <p:spPr>
          <a:xfrm>
            <a:off x="0" y="1371600"/>
            <a:ext cx="9144000" cy="5486400"/>
          </a:xfrm>
        </p:spPr>
        <p:txBody>
          <a:bodyPr/>
          <a:lstStyle/>
          <a:p>
            <a:r>
              <a:rPr lang="en-US" altLang="en-US" sz="2000" b="1">
                <a:latin typeface="Courier New" panose="02070309020205020404" pitchFamily="49" charset="0"/>
              </a:rPr>
              <a:t>Subnet masks không cần thiết phải kết thúc ở ranh giới tự nhiên của octet</a:t>
            </a:r>
          </a:p>
          <a:p>
            <a:pPr>
              <a:buFont typeface="ZapfDingbats" pitchFamily="82" charset="2"/>
              <a:buNone/>
            </a:pPr>
            <a:endParaRPr lang="en-US" altLang="en-US" sz="2000" b="1" u="sng">
              <a:latin typeface="Courier New" panose="02070309020205020404" pitchFamily="49" charset="0"/>
            </a:endParaRPr>
          </a:p>
          <a:p>
            <a:pPr>
              <a:buFont typeface="ZapfDingbats" pitchFamily="82" charset="2"/>
              <a:buNone/>
            </a:pPr>
            <a:r>
              <a:rPr lang="en-US" altLang="en-US" sz="2000" b="1">
                <a:latin typeface="Courier New" panose="02070309020205020404" pitchFamily="49" charset="0"/>
              </a:rPr>
              <a:t>192.168.1.0		</a:t>
            </a:r>
            <a:r>
              <a:rPr lang="en-US" altLang="en-US" sz="2000" b="1">
                <a:solidFill>
                  <a:schemeClr val="accent2"/>
                </a:solidFill>
                <a:latin typeface="Courier New" panose="02070309020205020404" pitchFamily="49" charset="0"/>
              </a:rPr>
              <a:t>11000000.10101000.00000001</a:t>
            </a:r>
            <a:r>
              <a:rPr lang="en-US" altLang="en-US" sz="2000" b="1">
                <a:latin typeface="Courier New" panose="02070309020205020404" pitchFamily="49" charset="0"/>
              </a:rPr>
              <a:t>.</a:t>
            </a:r>
            <a:r>
              <a:rPr lang="en-US" altLang="en-US" sz="2000" b="1">
                <a:solidFill>
                  <a:schemeClr val="accent2"/>
                </a:solidFill>
                <a:latin typeface="Courier New" panose="02070309020205020404" pitchFamily="49" charset="0"/>
              </a:rPr>
              <a:t>000</a:t>
            </a:r>
            <a:r>
              <a:rPr lang="en-US" altLang="en-US" sz="2000" b="1">
                <a:latin typeface="Courier New" panose="02070309020205020404" pitchFamily="49" charset="0"/>
              </a:rPr>
              <a:t>00000</a:t>
            </a:r>
          </a:p>
          <a:p>
            <a:pPr>
              <a:buFont typeface="ZapfDingbats" pitchFamily="82" charset="2"/>
              <a:buNone/>
            </a:pPr>
            <a:r>
              <a:rPr lang="en-US" altLang="en-US" sz="2000" b="1">
                <a:latin typeface="Courier New" panose="02070309020205020404" pitchFamily="49" charset="0"/>
              </a:rPr>
              <a:t>255.255.255.224	</a:t>
            </a:r>
            <a:r>
              <a:rPr lang="en-US" altLang="en-US" sz="2000" b="1">
                <a:solidFill>
                  <a:schemeClr val="accent2"/>
                </a:solidFill>
                <a:latin typeface="Courier New" panose="02070309020205020404" pitchFamily="49" charset="0"/>
              </a:rPr>
              <a:t>11111111.11111111.11111111.111</a:t>
            </a:r>
            <a:r>
              <a:rPr lang="en-US" altLang="en-US" sz="2000" b="1">
                <a:latin typeface="Courier New" panose="02070309020205020404" pitchFamily="49" charset="0"/>
              </a:rPr>
              <a:t>00000</a:t>
            </a:r>
          </a:p>
          <a:p>
            <a:pPr>
              <a:buFont typeface="ZapfDingbats" pitchFamily="82" charset="2"/>
              <a:buNone/>
            </a:pPr>
            <a:endParaRPr lang="en-US" altLang="en-US" sz="2000" b="1">
              <a:latin typeface="Courier New" panose="02070309020205020404" pitchFamily="49" charset="0"/>
            </a:endParaRPr>
          </a:p>
          <a:p>
            <a:pPr>
              <a:buFont typeface="ZapfDingbats" pitchFamily="82" charset="2"/>
              <a:buNone/>
            </a:pPr>
            <a:r>
              <a:rPr lang="en-US" altLang="en-US" sz="2000" b="1">
                <a:latin typeface="Courier New" panose="02070309020205020404" pitchFamily="49" charset="0"/>
              </a:rPr>
              <a:t>192.168.1.1		</a:t>
            </a:r>
            <a:r>
              <a:rPr lang="en-US" altLang="en-US" sz="2000" b="1">
                <a:solidFill>
                  <a:schemeClr val="accent2"/>
                </a:solidFill>
                <a:latin typeface="Courier New" panose="02070309020205020404" pitchFamily="49" charset="0"/>
              </a:rPr>
              <a:t>11000000.10101000.00000001</a:t>
            </a:r>
            <a:r>
              <a:rPr lang="en-US" altLang="en-US" sz="2000" b="1">
                <a:latin typeface="Courier New" panose="02070309020205020404" pitchFamily="49" charset="0"/>
              </a:rPr>
              <a:t>.</a:t>
            </a:r>
            <a:r>
              <a:rPr lang="en-US" altLang="en-US" sz="2000" b="1">
                <a:solidFill>
                  <a:schemeClr val="accent2"/>
                </a:solidFill>
                <a:latin typeface="Courier New" panose="02070309020205020404" pitchFamily="49" charset="0"/>
              </a:rPr>
              <a:t>000</a:t>
            </a:r>
            <a:r>
              <a:rPr lang="en-US" altLang="en-US" sz="2000" b="1">
                <a:solidFill>
                  <a:srgbClr val="FF3300"/>
                </a:solidFill>
                <a:latin typeface="Courier New" panose="02070309020205020404" pitchFamily="49" charset="0"/>
              </a:rPr>
              <a:t>00001</a:t>
            </a:r>
          </a:p>
          <a:p>
            <a:pPr>
              <a:buFont typeface="ZapfDingbats" pitchFamily="82" charset="2"/>
              <a:buNone/>
            </a:pPr>
            <a:r>
              <a:rPr lang="en-US" altLang="en-US" sz="2000" b="1">
                <a:latin typeface="Courier New" panose="02070309020205020404" pitchFamily="49" charset="0"/>
              </a:rPr>
              <a:t>192.168.1.2		</a:t>
            </a:r>
            <a:r>
              <a:rPr lang="en-US" altLang="en-US" sz="2000" b="1">
                <a:solidFill>
                  <a:schemeClr val="accent2"/>
                </a:solidFill>
                <a:latin typeface="Courier New" panose="02070309020205020404" pitchFamily="49" charset="0"/>
              </a:rPr>
              <a:t>11000000.10101000.00000001</a:t>
            </a:r>
            <a:r>
              <a:rPr lang="en-US" altLang="en-US" sz="2000" b="1">
                <a:latin typeface="Courier New" panose="02070309020205020404" pitchFamily="49" charset="0"/>
              </a:rPr>
              <a:t>.</a:t>
            </a:r>
            <a:r>
              <a:rPr lang="en-US" altLang="en-US" sz="2000" b="1">
                <a:solidFill>
                  <a:schemeClr val="accent2"/>
                </a:solidFill>
                <a:latin typeface="Courier New" panose="02070309020205020404" pitchFamily="49" charset="0"/>
              </a:rPr>
              <a:t>000</a:t>
            </a:r>
            <a:r>
              <a:rPr lang="en-US" altLang="en-US" sz="2000" b="1">
                <a:solidFill>
                  <a:srgbClr val="FF3300"/>
                </a:solidFill>
                <a:latin typeface="Courier New" panose="02070309020205020404" pitchFamily="49" charset="0"/>
              </a:rPr>
              <a:t>00010</a:t>
            </a:r>
          </a:p>
          <a:p>
            <a:pPr>
              <a:buFont typeface="ZapfDingbats" pitchFamily="82" charset="2"/>
              <a:buNone/>
            </a:pPr>
            <a:r>
              <a:rPr lang="en-US" altLang="en-US" sz="2000" b="1">
                <a:latin typeface="Courier New" panose="02070309020205020404" pitchFamily="49" charset="0"/>
              </a:rPr>
              <a:t>192.168.1.3		</a:t>
            </a:r>
            <a:r>
              <a:rPr lang="en-US" altLang="en-US" sz="2000" b="1">
                <a:solidFill>
                  <a:schemeClr val="accent2"/>
                </a:solidFill>
                <a:latin typeface="Courier New" panose="02070309020205020404" pitchFamily="49" charset="0"/>
              </a:rPr>
              <a:t>11000000.10101000.00000001</a:t>
            </a:r>
            <a:r>
              <a:rPr lang="en-US" altLang="en-US" sz="2000" b="1">
                <a:latin typeface="Courier New" panose="02070309020205020404" pitchFamily="49" charset="0"/>
              </a:rPr>
              <a:t>.</a:t>
            </a:r>
            <a:r>
              <a:rPr lang="en-US" altLang="en-US" sz="2000" b="1">
                <a:solidFill>
                  <a:schemeClr val="accent2"/>
                </a:solidFill>
                <a:latin typeface="Courier New" panose="02070309020205020404" pitchFamily="49" charset="0"/>
              </a:rPr>
              <a:t>000</a:t>
            </a:r>
            <a:r>
              <a:rPr lang="en-US" altLang="en-US" sz="2000" b="1">
                <a:solidFill>
                  <a:srgbClr val="FF3300"/>
                </a:solidFill>
                <a:latin typeface="Courier New" panose="02070309020205020404" pitchFamily="49" charset="0"/>
              </a:rPr>
              <a:t>00011</a:t>
            </a:r>
          </a:p>
          <a:p>
            <a:pPr>
              <a:buFont typeface="ZapfDingbats" pitchFamily="82" charset="2"/>
              <a:buNone/>
            </a:pPr>
            <a:r>
              <a:rPr lang="en-US" altLang="en-US" sz="2000" b="1">
                <a:latin typeface="Courier New" panose="02070309020205020404" pitchFamily="49" charset="0"/>
              </a:rPr>
              <a:t>…</a:t>
            </a:r>
          </a:p>
          <a:p>
            <a:pPr>
              <a:buFont typeface="ZapfDingbats" pitchFamily="82" charset="2"/>
              <a:buNone/>
            </a:pPr>
            <a:r>
              <a:rPr lang="en-US" altLang="en-US" sz="2000" b="1">
                <a:latin typeface="Courier New" panose="02070309020205020404" pitchFamily="49" charset="0"/>
              </a:rPr>
              <a:t>192.168.1.29	</a:t>
            </a:r>
            <a:r>
              <a:rPr lang="en-US" altLang="en-US" sz="2000" b="1">
                <a:solidFill>
                  <a:schemeClr val="accent2"/>
                </a:solidFill>
                <a:latin typeface="Courier New" panose="02070309020205020404" pitchFamily="49" charset="0"/>
              </a:rPr>
              <a:t>11000000.10101000.00000001</a:t>
            </a:r>
            <a:r>
              <a:rPr lang="en-US" altLang="en-US" sz="2000" b="1">
                <a:latin typeface="Courier New" panose="02070309020205020404" pitchFamily="49" charset="0"/>
              </a:rPr>
              <a:t>.</a:t>
            </a:r>
            <a:r>
              <a:rPr lang="en-US" altLang="en-US" sz="2000" b="1">
                <a:solidFill>
                  <a:schemeClr val="accent2"/>
                </a:solidFill>
                <a:latin typeface="Courier New" panose="02070309020205020404" pitchFamily="49" charset="0"/>
              </a:rPr>
              <a:t>000</a:t>
            </a:r>
            <a:r>
              <a:rPr lang="en-US" altLang="en-US" sz="2000" b="1">
                <a:solidFill>
                  <a:srgbClr val="FF3300"/>
                </a:solidFill>
                <a:latin typeface="Courier New" panose="02070309020205020404" pitchFamily="49" charset="0"/>
              </a:rPr>
              <a:t>11101</a:t>
            </a:r>
          </a:p>
          <a:p>
            <a:pPr>
              <a:buFont typeface="ZapfDingbats" pitchFamily="82" charset="2"/>
              <a:buNone/>
            </a:pPr>
            <a:r>
              <a:rPr lang="en-US" altLang="en-US" sz="2000" b="1">
                <a:latin typeface="Courier New" panose="02070309020205020404" pitchFamily="49" charset="0"/>
              </a:rPr>
              <a:t>192.168.1.30	</a:t>
            </a:r>
            <a:r>
              <a:rPr lang="en-US" altLang="en-US" sz="2000" b="1">
                <a:solidFill>
                  <a:schemeClr val="accent2"/>
                </a:solidFill>
                <a:latin typeface="Courier New" panose="02070309020205020404" pitchFamily="49" charset="0"/>
              </a:rPr>
              <a:t>11000000.10101000.00000001</a:t>
            </a:r>
            <a:r>
              <a:rPr lang="en-US" altLang="en-US" sz="2000" b="1">
                <a:latin typeface="Courier New" panose="02070309020205020404" pitchFamily="49" charset="0"/>
              </a:rPr>
              <a:t>.</a:t>
            </a:r>
            <a:r>
              <a:rPr lang="en-US" altLang="en-US" sz="2000" b="1">
                <a:solidFill>
                  <a:schemeClr val="accent2"/>
                </a:solidFill>
                <a:latin typeface="Courier New" panose="02070309020205020404" pitchFamily="49" charset="0"/>
              </a:rPr>
              <a:t>000</a:t>
            </a:r>
            <a:r>
              <a:rPr lang="en-US" altLang="en-US" sz="2000" b="1">
                <a:solidFill>
                  <a:srgbClr val="FF3300"/>
                </a:solidFill>
                <a:latin typeface="Courier New" panose="02070309020205020404" pitchFamily="49" charset="0"/>
              </a:rPr>
              <a:t>11110</a:t>
            </a:r>
          </a:p>
          <a:p>
            <a:pPr>
              <a:buFont typeface="ZapfDingbats" pitchFamily="82" charset="2"/>
              <a:buNone/>
            </a:pPr>
            <a:endParaRPr lang="en-US" altLang="en-US" sz="2000" b="1">
              <a:latin typeface="Courier New" panose="02070309020205020404" pitchFamily="49" charset="0"/>
            </a:endParaRPr>
          </a:p>
          <a:p>
            <a:pPr>
              <a:buFont typeface="ZapfDingbats" pitchFamily="82" charset="2"/>
              <a:buNone/>
            </a:pPr>
            <a:r>
              <a:rPr lang="en-US" altLang="en-US" sz="2000" b="1">
                <a:latin typeface="Courier New" panose="02070309020205020404" pitchFamily="49" charset="0"/>
              </a:rPr>
              <a:t>192.168.1.31	</a:t>
            </a:r>
            <a:r>
              <a:rPr lang="en-US" altLang="en-US" sz="2000" b="1">
                <a:solidFill>
                  <a:schemeClr val="accent2"/>
                </a:solidFill>
                <a:latin typeface="Courier New" panose="02070309020205020404" pitchFamily="49" charset="0"/>
              </a:rPr>
              <a:t>11000000.10101000.00000001</a:t>
            </a:r>
            <a:r>
              <a:rPr lang="en-US" altLang="en-US" sz="2000" b="1">
                <a:latin typeface="Courier New" panose="02070309020205020404" pitchFamily="49" charset="0"/>
              </a:rPr>
              <a:t>.</a:t>
            </a:r>
            <a:r>
              <a:rPr lang="en-US" altLang="en-US" sz="2000" b="1">
                <a:solidFill>
                  <a:schemeClr val="accent2"/>
                </a:solidFill>
                <a:latin typeface="Courier New" panose="02070309020205020404" pitchFamily="49" charset="0"/>
              </a:rPr>
              <a:t>000</a:t>
            </a:r>
            <a:r>
              <a:rPr lang="en-US" altLang="en-US" sz="2000" b="1">
                <a:latin typeface="Courier New" panose="02070309020205020404" pitchFamily="49" charset="0"/>
              </a:rPr>
              <a:t>11111</a:t>
            </a:r>
          </a:p>
          <a:p>
            <a:pPr>
              <a:buFont typeface="ZapfDingbats" pitchFamily="82" charset="2"/>
              <a:buNone/>
            </a:pPr>
            <a:r>
              <a:rPr lang="en-US" altLang="en-US" sz="2000" b="1">
                <a:latin typeface="Courier New" panose="02070309020205020404" pitchFamily="49" charset="0"/>
              </a:rPr>
              <a:t>(broadcast)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Slide Number Placeholder 5">
            <a:extLst>
              <a:ext uri="{FF2B5EF4-FFF2-40B4-BE49-F238E27FC236}">
                <a16:creationId xmlns:a16="http://schemas.microsoft.com/office/drawing/2014/main" id="{894B4EA3-7B71-4A09-8C14-A1D27ACD61A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F1E65017-3D1D-42A3-87AC-A24F2DF6B18F}" type="slidenum">
              <a:rPr lang="en-US" altLang="en-US" sz="1400" smtClean="0"/>
              <a:pPr>
                <a:spcBef>
                  <a:spcPct val="0"/>
                </a:spcBef>
                <a:buClrTx/>
                <a:buSzTx/>
                <a:buFontTx/>
                <a:buNone/>
              </a:pPr>
              <a:t>65</a:t>
            </a:fld>
            <a:endParaRPr lang="en-US" altLang="en-US" sz="1400"/>
          </a:p>
        </p:txBody>
      </p:sp>
      <p:sp>
        <p:nvSpPr>
          <p:cNvPr id="502787" name="Rectangle 2">
            <a:extLst>
              <a:ext uri="{FF2B5EF4-FFF2-40B4-BE49-F238E27FC236}">
                <a16:creationId xmlns:a16="http://schemas.microsoft.com/office/drawing/2014/main" id="{A2A803FA-32AD-4AF6-B74F-9D9414D21C14}"/>
              </a:ext>
            </a:extLst>
          </p:cNvPr>
          <p:cNvSpPr>
            <a:spLocks noGrp="1" noChangeArrowheads="1"/>
          </p:cNvSpPr>
          <p:nvPr>
            <p:ph type="title"/>
          </p:nvPr>
        </p:nvSpPr>
        <p:spPr>
          <a:xfrm>
            <a:off x="0" y="228600"/>
            <a:ext cx="9144000" cy="1143000"/>
          </a:xfrm>
        </p:spPr>
        <p:txBody>
          <a:bodyPr/>
          <a:lstStyle/>
          <a:p>
            <a:r>
              <a:rPr lang="en-US" altLang="en-US" sz="4200"/>
              <a:t>Mặt nạ mạng con: Ranh giới</a:t>
            </a:r>
          </a:p>
        </p:txBody>
      </p:sp>
      <p:sp>
        <p:nvSpPr>
          <p:cNvPr id="502788" name="Rectangle 3">
            <a:extLst>
              <a:ext uri="{FF2B5EF4-FFF2-40B4-BE49-F238E27FC236}">
                <a16:creationId xmlns:a16="http://schemas.microsoft.com/office/drawing/2014/main" id="{90442F6F-94BF-4685-B27A-47E8AD709758}"/>
              </a:ext>
            </a:extLst>
          </p:cNvPr>
          <p:cNvSpPr>
            <a:spLocks noGrp="1" noChangeArrowheads="1"/>
          </p:cNvSpPr>
          <p:nvPr>
            <p:ph type="body" idx="1"/>
          </p:nvPr>
        </p:nvSpPr>
        <p:spPr>
          <a:xfrm>
            <a:off x="0" y="1285875"/>
            <a:ext cx="9144000" cy="4962525"/>
          </a:xfrm>
        </p:spPr>
        <p:txBody>
          <a:bodyPr/>
          <a:lstStyle/>
          <a:p>
            <a:pPr>
              <a:lnSpc>
                <a:spcPct val="90000"/>
              </a:lnSpc>
            </a:pPr>
            <a:r>
              <a:rPr lang="en-US" altLang="en-US" sz="2000" b="1">
                <a:latin typeface="Courier New" panose="02070309020205020404" pitchFamily="49" charset="0"/>
              </a:rPr>
              <a:t>Subnet masks không cần thiết phải kết thúc ở ranh giới tự nhiên của octet</a:t>
            </a:r>
          </a:p>
          <a:p>
            <a:pPr>
              <a:lnSpc>
                <a:spcPct val="90000"/>
              </a:lnSpc>
              <a:buFont typeface="ZapfDingbats" pitchFamily="82" charset="2"/>
              <a:buNone/>
            </a:pPr>
            <a:endParaRPr lang="en-US" altLang="en-US" sz="2000" b="1" u="sng">
              <a:latin typeface="Courier New" panose="02070309020205020404" pitchFamily="49" charset="0"/>
            </a:endParaRPr>
          </a:p>
          <a:p>
            <a:pPr>
              <a:lnSpc>
                <a:spcPct val="90000"/>
              </a:lnSpc>
              <a:buFont typeface="ZapfDingbats" pitchFamily="82" charset="2"/>
              <a:buNone/>
            </a:pPr>
            <a:r>
              <a:rPr lang="en-US" altLang="en-US" sz="2000" b="1">
                <a:latin typeface="Courier New" panose="02070309020205020404" pitchFamily="49" charset="0"/>
              </a:rPr>
              <a:t>192.168.1.0		</a:t>
            </a:r>
            <a:r>
              <a:rPr lang="en-US" altLang="en-US" sz="2000" b="1">
                <a:solidFill>
                  <a:schemeClr val="accent2"/>
                </a:solidFill>
                <a:latin typeface="Courier New" panose="02070309020205020404" pitchFamily="49" charset="0"/>
              </a:rPr>
              <a:t>11000000.10101000.00000001</a:t>
            </a:r>
            <a:r>
              <a:rPr lang="en-US" altLang="en-US" sz="2000" b="1">
                <a:latin typeface="Courier New" panose="02070309020205020404" pitchFamily="49" charset="0"/>
              </a:rPr>
              <a:t>.</a:t>
            </a:r>
            <a:r>
              <a:rPr lang="en-US" altLang="en-US" sz="2000" b="1">
                <a:solidFill>
                  <a:schemeClr val="accent2"/>
                </a:solidFill>
                <a:latin typeface="Courier New" panose="02070309020205020404" pitchFamily="49" charset="0"/>
              </a:rPr>
              <a:t>000</a:t>
            </a:r>
            <a:r>
              <a:rPr lang="en-US" altLang="en-US" sz="2000" b="1">
                <a:latin typeface="Courier New" panose="02070309020205020404" pitchFamily="49" charset="0"/>
              </a:rPr>
              <a:t>00000</a:t>
            </a:r>
          </a:p>
          <a:p>
            <a:pPr>
              <a:lnSpc>
                <a:spcPct val="90000"/>
              </a:lnSpc>
              <a:buFont typeface="ZapfDingbats" pitchFamily="82" charset="2"/>
              <a:buNone/>
            </a:pPr>
            <a:r>
              <a:rPr lang="en-US" altLang="en-US" sz="2000" b="1">
                <a:latin typeface="Courier New" panose="02070309020205020404" pitchFamily="49" charset="0"/>
              </a:rPr>
              <a:t>255.255.255.224	</a:t>
            </a:r>
            <a:r>
              <a:rPr lang="en-US" altLang="en-US" sz="2000" b="1">
                <a:solidFill>
                  <a:schemeClr val="accent2"/>
                </a:solidFill>
                <a:latin typeface="Courier New" panose="02070309020205020404" pitchFamily="49" charset="0"/>
              </a:rPr>
              <a:t>11111111.11111111.11111111.111</a:t>
            </a:r>
            <a:r>
              <a:rPr lang="en-US" altLang="en-US" sz="2000" b="1">
                <a:latin typeface="Courier New" panose="02070309020205020404" pitchFamily="49" charset="0"/>
              </a:rPr>
              <a:t>00000</a:t>
            </a:r>
          </a:p>
          <a:p>
            <a:pPr>
              <a:lnSpc>
                <a:spcPct val="90000"/>
              </a:lnSpc>
              <a:buFont typeface="ZapfDingbats" pitchFamily="82" charset="2"/>
              <a:buNone/>
            </a:pPr>
            <a:endParaRPr lang="en-US" altLang="en-US" sz="2000" b="1">
              <a:latin typeface="Courier New" panose="02070309020205020404" pitchFamily="49" charset="0"/>
            </a:endParaRPr>
          </a:p>
          <a:p>
            <a:pPr>
              <a:lnSpc>
                <a:spcPct val="90000"/>
              </a:lnSpc>
              <a:buFont typeface="ZapfDingbats" pitchFamily="82" charset="2"/>
              <a:buNone/>
            </a:pPr>
            <a:r>
              <a:rPr lang="en-US" altLang="en-US" sz="2000" b="1">
                <a:latin typeface="Courier New" panose="02070309020205020404" pitchFamily="49" charset="0"/>
              </a:rPr>
              <a:t>192.168.1.1		</a:t>
            </a:r>
            <a:r>
              <a:rPr lang="en-US" altLang="en-US" sz="2000" b="1">
                <a:solidFill>
                  <a:schemeClr val="accent2"/>
                </a:solidFill>
                <a:latin typeface="Courier New" panose="02070309020205020404" pitchFamily="49" charset="0"/>
              </a:rPr>
              <a:t>11000000.10101000.00000001</a:t>
            </a:r>
            <a:r>
              <a:rPr lang="en-US" altLang="en-US" sz="2000" b="1">
                <a:latin typeface="Courier New" panose="02070309020205020404" pitchFamily="49" charset="0"/>
              </a:rPr>
              <a:t>.</a:t>
            </a:r>
            <a:r>
              <a:rPr lang="en-US" altLang="en-US" sz="2000" b="1">
                <a:solidFill>
                  <a:schemeClr val="accent2"/>
                </a:solidFill>
                <a:latin typeface="Courier New" panose="02070309020205020404" pitchFamily="49" charset="0"/>
              </a:rPr>
              <a:t>000</a:t>
            </a:r>
            <a:r>
              <a:rPr lang="en-US" altLang="en-US" sz="2000" b="1">
                <a:solidFill>
                  <a:srgbClr val="FF3300"/>
                </a:solidFill>
                <a:latin typeface="Courier New" panose="02070309020205020404" pitchFamily="49" charset="0"/>
              </a:rPr>
              <a:t>00001</a:t>
            </a:r>
          </a:p>
          <a:p>
            <a:pPr>
              <a:lnSpc>
                <a:spcPct val="90000"/>
              </a:lnSpc>
              <a:buFont typeface="ZapfDingbats" pitchFamily="82" charset="2"/>
              <a:buNone/>
            </a:pPr>
            <a:r>
              <a:rPr lang="en-US" altLang="en-US" sz="2000" b="1">
                <a:latin typeface="Courier New" panose="02070309020205020404" pitchFamily="49" charset="0"/>
              </a:rPr>
              <a:t>…</a:t>
            </a:r>
            <a:endParaRPr lang="en-US" altLang="en-US" sz="2000" b="1">
              <a:solidFill>
                <a:srgbClr val="FF3300"/>
              </a:solidFill>
              <a:latin typeface="Courier New" panose="02070309020205020404" pitchFamily="49" charset="0"/>
            </a:endParaRPr>
          </a:p>
          <a:p>
            <a:pPr>
              <a:lnSpc>
                <a:spcPct val="90000"/>
              </a:lnSpc>
              <a:buFont typeface="ZapfDingbats" pitchFamily="82" charset="2"/>
              <a:buNone/>
            </a:pPr>
            <a:r>
              <a:rPr lang="en-US" altLang="en-US" sz="2000" b="1">
                <a:latin typeface="Courier New" panose="02070309020205020404" pitchFamily="49" charset="0"/>
              </a:rPr>
              <a:t>192.168.1.30	</a:t>
            </a:r>
            <a:r>
              <a:rPr lang="en-US" altLang="en-US" sz="2000" b="1">
                <a:solidFill>
                  <a:schemeClr val="accent2"/>
                </a:solidFill>
                <a:latin typeface="Courier New" panose="02070309020205020404" pitchFamily="49" charset="0"/>
              </a:rPr>
              <a:t>11000000.10101000.00000001</a:t>
            </a:r>
            <a:r>
              <a:rPr lang="en-US" altLang="en-US" sz="2000" b="1">
                <a:latin typeface="Courier New" panose="02070309020205020404" pitchFamily="49" charset="0"/>
              </a:rPr>
              <a:t>.</a:t>
            </a:r>
            <a:r>
              <a:rPr lang="en-US" altLang="en-US" sz="2000" b="1">
                <a:solidFill>
                  <a:schemeClr val="accent2"/>
                </a:solidFill>
                <a:latin typeface="Courier New" panose="02070309020205020404" pitchFamily="49" charset="0"/>
              </a:rPr>
              <a:t>000</a:t>
            </a:r>
            <a:r>
              <a:rPr lang="en-US" altLang="en-US" sz="2000" b="1">
                <a:solidFill>
                  <a:srgbClr val="FF3300"/>
                </a:solidFill>
                <a:latin typeface="Courier New" panose="02070309020205020404" pitchFamily="49" charset="0"/>
              </a:rPr>
              <a:t>11110</a:t>
            </a:r>
          </a:p>
          <a:p>
            <a:pPr>
              <a:lnSpc>
                <a:spcPct val="90000"/>
              </a:lnSpc>
              <a:buFont typeface="ZapfDingbats" pitchFamily="82" charset="2"/>
              <a:buNone/>
            </a:pPr>
            <a:endParaRPr lang="en-US" altLang="en-US" sz="2000" b="1">
              <a:latin typeface="Courier New" panose="02070309020205020404" pitchFamily="49" charset="0"/>
            </a:endParaRPr>
          </a:p>
          <a:p>
            <a:pPr>
              <a:lnSpc>
                <a:spcPct val="90000"/>
              </a:lnSpc>
              <a:buFont typeface="ZapfDingbats" pitchFamily="82" charset="2"/>
              <a:buNone/>
            </a:pPr>
            <a:r>
              <a:rPr lang="en-US" altLang="en-US" sz="2000" b="1">
                <a:latin typeface="Courier New" panose="02070309020205020404" pitchFamily="49" charset="0"/>
              </a:rPr>
              <a:t>192.168.1.31	</a:t>
            </a:r>
            <a:r>
              <a:rPr lang="en-US" altLang="en-US" sz="2000" b="1">
                <a:solidFill>
                  <a:schemeClr val="accent2"/>
                </a:solidFill>
                <a:latin typeface="Courier New" panose="02070309020205020404" pitchFamily="49" charset="0"/>
              </a:rPr>
              <a:t>11000000.10101000.00000001</a:t>
            </a:r>
            <a:r>
              <a:rPr lang="en-US" altLang="en-US" sz="2000" b="1">
                <a:latin typeface="Courier New" panose="02070309020205020404" pitchFamily="49" charset="0"/>
              </a:rPr>
              <a:t>.</a:t>
            </a:r>
            <a:r>
              <a:rPr lang="en-US" altLang="en-US" sz="2000" b="1">
                <a:solidFill>
                  <a:schemeClr val="accent2"/>
                </a:solidFill>
                <a:latin typeface="Courier New" panose="02070309020205020404" pitchFamily="49" charset="0"/>
              </a:rPr>
              <a:t>000</a:t>
            </a:r>
            <a:r>
              <a:rPr lang="en-US" altLang="en-US" sz="2000" b="1">
                <a:latin typeface="Courier New" panose="02070309020205020404" pitchFamily="49" charset="0"/>
              </a:rPr>
              <a:t>11111</a:t>
            </a:r>
          </a:p>
          <a:p>
            <a:pPr>
              <a:lnSpc>
                <a:spcPct val="90000"/>
              </a:lnSpc>
              <a:buFont typeface="ZapfDingbats" pitchFamily="82" charset="2"/>
              <a:buNone/>
            </a:pPr>
            <a:r>
              <a:rPr lang="en-US" altLang="en-US" sz="2000" b="1">
                <a:latin typeface="Courier New" panose="02070309020205020404" pitchFamily="49" charset="0"/>
              </a:rPr>
              <a:t>(broadcast)</a:t>
            </a:r>
          </a:p>
          <a:p>
            <a:pPr>
              <a:lnSpc>
                <a:spcPct val="90000"/>
              </a:lnSpc>
              <a:buFont typeface="ZapfDingbats" pitchFamily="82" charset="2"/>
              <a:buNone/>
            </a:pPr>
            <a:endParaRPr lang="en-US" altLang="en-US" sz="2000" b="1">
              <a:latin typeface="Courier New" panose="02070309020205020404" pitchFamily="49" charset="0"/>
            </a:endParaRPr>
          </a:p>
          <a:p>
            <a:pPr>
              <a:lnSpc>
                <a:spcPct val="90000"/>
              </a:lnSpc>
              <a:buFont typeface="ZapfDingbats" pitchFamily="82" charset="2"/>
              <a:buNone/>
            </a:pPr>
            <a:r>
              <a:rPr lang="en-US" altLang="en-US" sz="2000" b="1">
                <a:latin typeface="Courier New" panose="02070309020205020404" pitchFamily="49" charset="0"/>
              </a:rPr>
              <a:t>Số lượng trạm: 2</a:t>
            </a:r>
            <a:r>
              <a:rPr lang="en-US" altLang="en-US" sz="2000" b="1" baseline="30000">
                <a:latin typeface="Courier New" panose="02070309020205020404" pitchFamily="49" charset="0"/>
              </a:rPr>
              <a:t>5</a:t>
            </a:r>
            <a:r>
              <a:rPr lang="en-US" altLang="en-US" sz="2000" b="1">
                <a:latin typeface="Courier New" panose="02070309020205020404" pitchFamily="49" charset="0"/>
              </a:rPr>
              <a:t> – 2 = 32 – 2 = </a:t>
            </a:r>
            <a:r>
              <a:rPr lang="en-US" altLang="en-US" sz="2000" b="1">
                <a:solidFill>
                  <a:srgbClr val="FF3300"/>
                </a:solidFill>
                <a:latin typeface="Courier New" panose="02070309020205020404" pitchFamily="49" charset="0"/>
              </a:rPr>
              <a:t>30 hosts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Slide Number Placeholder 4">
            <a:extLst>
              <a:ext uri="{FF2B5EF4-FFF2-40B4-BE49-F238E27FC236}">
                <a16:creationId xmlns:a16="http://schemas.microsoft.com/office/drawing/2014/main" id="{520D9836-6DAB-42CF-A7D7-8B62AAA43CE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F6305326-0B55-4A70-B4DC-6DCB35880904}" type="slidenum">
              <a:rPr lang="en-US" altLang="en-US" sz="1400" smtClean="0"/>
              <a:pPr>
                <a:spcBef>
                  <a:spcPct val="0"/>
                </a:spcBef>
                <a:buClrTx/>
                <a:buSzTx/>
                <a:buFontTx/>
                <a:buNone/>
              </a:pPr>
              <a:t>66</a:t>
            </a:fld>
            <a:endParaRPr lang="en-US" altLang="en-US" sz="1400"/>
          </a:p>
        </p:txBody>
      </p:sp>
      <p:sp>
        <p:nvSpPr>
          <p:cNvPr id="504835" name="Rectangle 2">
            <a:extLst>
              <a:ext uri="{FF2B5EF4-FFF2-40B4-BE49-F238E27FC236}">
                <a16:creationId xmlns:a16="http://schemas.microsoft.com/office/drawing/2014/main" id="{59B76659-7BA3-4D92-A6D2-565A840BA8F9}"/>
              </a:ext>
            </a:extLst>
          </p:cNvPr>
          <p:cNvSpPr>
            <a:spLocks noGrp="1" noChangeArrowheads="1"/>
          </p:cNvSpPr>
          <p:nvPr>
            <p:ph type="title"/>
          </p:nvPr>
        </p:nvSpPr>
        <p:spPr/>
        <p:txBody>
          <a:bodyPr/>
          <a:lstStyle/>
          <a:p>
            <a:r>
              <a:rPr lang="en-US" altLang="en-US"/>
              <a:t>Mạng con và Mặt nạ mạng con</a:t>
            </a:r>
          </a:p>
        </p:txBody>
      </p:sp>
      <p:sp>
        <p:nvSpPr>
          <p:cNvPr id="504836" name="Rectangle 3">
            <a:extLst>
              <a:ext uri="{FF2B5EF4-FFF2-40B4-BE49-F238E27FC236}">
                <a16:creationId xmlns:a16="http://schemas.microsoft.com/office/drawing/2014/main" id="{7F7E89BC-CCF9-4940-B46E-175ED219FB15}"/>
              </a:ext>
            </a:extLst>
          </p:cNvPr>
          <p:cNvSpPr>
            <a:spLocks noChangeArrowheads="1"/>
          </p:cNvSpPr>
          <p:nvPr/>
        </p:nvSpPr>
        <p:spPr bwMode="auto">
          <a:xfrm>
            <a:off x="5638800" y="1828800"/>
            <a:ext cx="2640013" cy="1973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pic>
        <p:nvPicPr>
          <p:cNvPr id="504837" name="Picture 4">
            <a:extLst>
              <a:ext uri="{FF2B5EF4-FFF2-40B4-BE49-F238E27FC236}">
                <a16:creationId xmlns:a16="http://schemas.microsoft.com/office/drawing/2014/main" id="{16275B6D-EAF8-4B80-9949-9CBA9E5150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94" t="45699" r="42188" b="40323"/>
          <a:stretch>
            <a:fillRect/>
          </a:stretch>
        </p:blipFill>
        <p:spPr bwMode="auto">
          <a:xfrm>
            <a:off x="1447800" y="1219200"/>
            <a:ext cx="678180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4838" name="Text Box 5">
            <a:extLst>
              <a:ext uri="{FF2B5EF4-FFF2-40B4-BE49-F238E27FC236}">
                <a16:creationId xmlns:a16="http://schemas.microsoft.com/office/drawing/2014/main" id="{875609D8-A9BF-46A8-97F4-1144A79918EC}"/>
              </a:ext>
            </a:extLst>
          </p:cNvPr>
          <p:cNvSpPr txBox="1">
            <a:spLocks noChangeArrowheads="1"/>
          </p:cNvSpPr>
          <p:nvPr/>
        </p:nvSpPr>
        <p:spPr bwMode="auto">
          <a:xfrm>
            <a:off x="493713" y="2590800"/>
            <a:ext cx="8402637"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ClrTx/>
              <a:buSzTx/>
              <a:buFontTx/>
              <a:buNone/>
            </a:pPr>
            <a:r>
              <a:rPr lang="en-US" altLang="en-US" b="1">
                <a:latin typeface="Arial" panose="020B0604020202020204" pitchFamily="34" charset="0"/>
              </a:rPr>
              <a:t>Được chính thức hóa vào năm 1985, mặt nạ mạng con chia một mạng đơn thành nhiều mạng con</a:t>
            </a:r>
            <a:r>
              <a:rPr lang="en-US" altLang="en-US" sz="3200">
                <a:latin typeface="Arial" panose="020B0604020202020204" pitchFamily="34" charset="0"/>
              </a:rPr>
              <a:t>.</a:t>
            </a:r>
            <a:endParaRPr lang="en-US" altLang="en-US" sz="3200" b="1">
              <a:latin typeface="Arial" panose="020B0604020202020204" pitchFamily="34" charset="0"/>
            </a:endParaRPr>
          </a:p>
          <a:p>
            <a:pPr>
              <a:spcBef>
                <a:spcPct val="0"/>
              </a:spcBef>
              <a:buClrTx/>
              <a:buSzTx/>
              <a:buFontTx/>
              <a:buNone/>
            </a:pPr>
            <a:endParaRPr lang="en-US" altLang="en-US" sz="2400">
              <a:latin typeface="Arial" panose="020B0604020202020204" pitchFamily="34" charset="0"/>
            </a:endParaRPr>
          </a:p>
        </p:txBody>
      </p:sp>
      <p:sp>
        <p:nvSpPr>
          <p:cNvPr id="504839" name="Rectangle 6">
            <a:extLst>
              <a:ext uri="{FF2B5EF4-FFF2-40B4-BE49-F238E27FC236}">
                <a16:creationId xmlns:a16="http://schemas.microsoft.com/office/drawing/2014/main" id="{BD30BD6A-1859-453F-AE31-496E7603E8C8}"/>
              </a:ext>
            </a:extLst>
          </p:cNvPr>
          <p:cNvSpPr>
            <a:spLocks noChangeArrowheads="1"/>
          </p:cNvSpPr>
          <p:nvPr/>
        </p:nvSpPr>
        <p:spPr bwMode="auto">
          <a:xfrm>
            <a:off x="304800" y="4038600"/>
            <a:ext cx="8686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Clr>
                <a:schemeClr val="folHlink"/>
              </a:buClr>
              <a:buSzPct val="60000"/>
              <a:buFont typeface="Wingdings" panose="05000000000000000000" pitchFamily="2" charset="2"/>
              <a:buChar char="n"/>
            </a:pPr>
            <a:r>
              <a:rPr lang="en-US" altLang="en-US" sz="2000">
                <a:latin typeface="Arial" panose="020B0604020202020204" pitchFamily="34" charset="0"/>
              </a:rPr>
              <a:t>Một bit “1” trong subnet mask có nghĩa rằng bit tương ứng trong địa chỉ    IP thuộc về địa chỉ mạng</a:t>
            </a:r>
          </a:p>
          <a:p>
            <a:pPr eaLnBrk="1" hangingPunct="1">
              <a:buClr>
                <a:schemeClr val="folHlink"/>
              </a:buClr>
              <a:buSzPct val="60000"/>
              <a:buFont typeface="Wingdings" panose="05000000000000000000" pitchFamily="2" charset="2"/>
              <a:buChar char="n"/>
            </a:pPr>
            <a:r>
              <a:rPr lang="en-US" altLang="en-US" sz="2000">
                <a:latin typeface="Arial" panose="020B0604020202020204" pitchFamily="34" charset="0"/>
              </a:rPr>
              <a:t>Một bit “0” trong subnet mask có nghĩa rằng bit tương ứng trong địa chỉ IP thuộc  về địa chỉ trạm.</a:t>
            </a:r>
          </a:p>
          <a:p>
            <a:pPr eaLnBrk="1" hangingPunct="1">
              <a:buClr>
                <a:schemeClr val="folHlink"/>
              </a:buClr>
              <a:buSzPct val="60000"/>
              <a:buFont typeface="Wingdings" panose="05000000000000000000" pitchFamily="2" charset="2"/>
              <a:buChar char="n"/>
            </a:pPr>
            <a:r>
              <a:rPr lang="en-US" altLang="en-US" sz="2000">
                <a:latin typeface="Arial" panose="020B0604020202020204" pitchFamily="34" charset="0"/>
              </a:rPr>
              <a:t>Cho phép các nhà quản trị mạng chia mạng của họ thành những mạng nhỏ hơn hay gọi là các </a:t>
            </a:r>
            <a:r>
              <a:rPr lang="en-US" altLang="en-US" sz="2000" b="1">
                <a:latin typeface="Arial" panose="020B0604020202020204" pitchFamily="34" charset="0"/>
              </a:rPr>
              <a:t>mạng con</a:t>
            </a:r>
            <a:r>
              <a:rPr lang="en-US" altLang="en-US" sz="2000">
                <a:latin typeface="Arial" panose="020B0604020202020204" pitchFamily="34" charset="0"/>
              </a:rPr>
              <a:t>.</a:t>
            </a:r>
          </a:p>
          <a:p>
            <a:pPr eaLnBrk="1" hangingPunct="1">
              <a:buClr>
                <a:schemeClr val="folHlink"/>
              </a:buClr>
              <a:buSzPct val="60000"/>
              <a:buFont typeface="Wingdings" panose="05000000000000000000" pitchFamily="2" charset="2"/>
              <a:buChar char="n"/>
            </a:pPr>
            <a:r>
              <a:rPr lang="en-US" altLang="en-US" sz="2000">
                <a:latin typeface="Arial" panose="020B0604020202020204" pitchFamily="34" charset="0"/>
              </a:rPr>
              <a:t>Các ưu điểm sẽ được thảo luận sau.</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Slide Number Placeholder 5">
            <a:extLst>
              <a:ext uri="{FF2B5EF4-FFF2-40B4-BE49-F238E27FC236}">
                <a16:creationId xmlns:a16="http://schemas.microsoft.com/office/drawing/2014/main" id="{3FEAF9D1-A723-43DD-89C0-B9B5436A458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F655FB75-9F17-4ABA-AD74-877939731AB1}" type="slidenum">
              <a:rPr lang="en-US" altLang="en-US" sz="1400" smtClean="0"/>
              <a:pPr>
                <a:spcBef>
                  <a:spcPct val="0"/>
                </a:spcBef>
                <a:buClrTx/>
                <a:buSzTx/>
                <a:buFontTx/>
                <a:buNone/>
              </a:pPr>
              <a:t>67</a:t>
            </a:fld>
            <a:endParaRPr lang="en-US" altLang="en-US" sz="1400"/>
          </a:p>
        </p:txBody>
      </p:sp>
      <p:sp>
        <p:nvSpPr>
          <p:cNvPr id="506883" name="Rectangle 2">
            <a:extLst>
              <a:ext uri="{FF2B5EF4-FFF2-40B4-BE49-F238E27FC236}">
                <a16:creationId xmlns:a16="http://schemas.microsoft.com/office/drawing/2014/main" id="{88E7B36A-4A6E-41F5-AE1B-F17923C34B04}"/>
              </a:ext>
            </a:extLst>
          </p:cNvPr>
          <p:cNvSpPr>
            <a:spLocks noGrp="1" noChangeArrowheads="1"/>
          </p:cNvSpPr>
          <p:nvPr>
            <p:ph type="title"/>
          </p:nvPr>
        </p:nvSpPr>
        <p:spPr>
          <a:xfrm>
            <a:off x="533400" y="0"/>
            <a:ext cx="7772400" cy="1143000"/>
          </a:xfrm>
        </p:spPr>
        <p:txBody>
          <a:bodyPr/>
          <a:lstStyle/>
          <a:p>
            <a:r>
              <a:rPr lang="en-US" altLang="en-US" sz="3600"/>
              <a:t>Subnetting (chia mạng con) là gì?</a:t>
            </a:r>
          </a:p>
        </p:txBody>
      </p:sp>
      <p:sp>
        <p:nvSpPr>
          <p:cNvPr id="506884" name="Rectangle 3">
            <a:extLst>
              <a:ext uri="{FF2B5EF4-FFF2-40B4-BE49-F238E27FC236}">
                <a16:creationId xmlns:a16="http://schemas.microsoft.com/office/drawing/2014/main" id="{360808FF-6865-46E2-84C6-CC1CC88C94CD}"/>
              </a:ext>
            </a:extLst>
          </p:cNvPr>
          <p:cNvSpPr>
            <a:spLocks noGrp="1" noChangeArrowheads="1"/>
          </p:cNvSpPr>
          <p:nvPr>
            <p:ph type="body" idx="1"/>
          </p:nvPr>
        </p:nvSpPr>
        <p:spPr>
          <a:xfrm>
            <a:off x="0" y="3429000"/>
            <a:ext cx="9144000" cy="2971800"/>
          </a:xfrm>
        </p:spPr>
        <p:txBody>
          <a:bodyPr/>
          <a:lstStyle/>
          <a:p>
            <a:pPr>
              <a:lnSpc>
                <a:spcPct val="90000"/>
              </a:lnSpc>
            </a:pPr>
            <a:r>
              <a:rPr lang="en-US" altLang="en-US" sz="2000"/>
              <a:t>Subnetting là quá trình mượn các bits ở phần địa chỉ trạm để chia một mạng lớn hơn thành nhiều mạng nhỏ.</a:t>
            </a:r>
          </a:p>
          <a:p>
            <a:pPr>
              <a:lnSpc>
                <a:spcPct val="90000"/>
              </a:lnSpc>
            </a:pPr>
            <a:r>
              <a:rPr lang="en-US" altLang="en-US" sz="2000"/>
              <a:t>Subnetting </a:t>
            </a:r>
            <a:r>
              <a:rPr lang="en-US" altLang="en-US" sz="2000" b="1" u="sng"/>
              <a:t>KHÔNG</a:t>
            </a:r>
            <a:r>
              <a:rPr lang="en-US" altLang="en-US" sz="2000"/>
              <a:t> cho ta nhiều địa chỉ trạm, mà ngược lại làm bớt đi số địa chỉ trạm.</a:t>
            </a:r>
          </a:p>
          <a:p>
            <a:pPr>
              <a:lnSpc>
                <a:spcPct val="90000"/>
              </a:lnSpc>
            </a:pPr>
            <a:r>
              <a:rPr lang="en-US" altLang="en-US" sz="2000"/>
              <a:t>Ta sẽ mất 2 đ/c IP cho mỗi mạng con, một cho địa chỉ mạng con và một cho địa chỉ quảng bá của mạng con đó.</a:t>
            </a:r>
          </a:p>
          <a:p>
            <a:pPr>
              <a:lnSpc>
                <a:spcPct val="90000"/>
              </a:lnSpc>
            </a:pPr>
            <a:r>
              <a:rPr lang="en-US" altLang="en-US" sz="2000"/>
              <a:t>Ta có thể bị mất subnet cuối cùng và tất cả các địa chỉ trạm của nó do địa chỉ quảng bá của subnet này trùng với địa chỉ quảng bá của mạng (lớn).</a:t>
            </a:r>
          </a:p>
          <a:p>
            <a:pPr>
              <a:lnSpc>
                <a:spcPct val="90000"/>
              </a:lnSpc>
            </a:pPr>
            <a:r>
              <a:rPr lang="en-US" altLang="en-US" sz="2000"/>
              <a:t>Trong công nghệ cũ, ta còn bị mất subnet đầu tiên, do địa chỉ mạng con trùng với địa chỉ mạng (lớn).  (Ngày nay thì mạng con này có thể được sử dụng.)</a:t>
            </a:r>
          </a:p>
        </p:txBody>
      </p:sp>
      <p:sp>
        <p:nvSpPr>
          <p:cNvPr id="506885" name="Text Box 4">
            <a:extLst>
              <a:ext uri="{FF2B5EF4-FFF2-40B4-BE49-F238E27FC236}">
                <a16:creationId xmlns:a16="http://schemas.microsoft.com/office/drawing/2014/main" id="{03C81E66-D5CE-491D-AA8E-2CA321AFCC37}"/>
              </a:ext>
            </a:extLst>
          </p:cNvPr>
          <p:cNvSpPr txBox="1">
            <a:spLocks noChangeArrowheads="1"/>
          </p:cNvSpPr>
          <p:nvPr/>
        </p:nvSpPr>
        <p:spPr bwMode="auto">
          <a:xfrm>
            <a:off x="1646238" y="10572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506886" name="Text Box 5">
            <a:extLst>
              <a:ext uri="{FF2B5EF4-FFF2-40B4-BE49-F238E27FC236}">
                <a16:creationId xmlns:a16="http://schemas.microsoft.com/office/drawing/2014/main" id="{CEE3373A-F4BF-486E-9AE5-F8D86D48CFCD}"/>
              </a:ext>
            </a:extLst>
          </p:cNvPr>
          <p:cNvSpPr txBox="1">
            <a:spLocks noChangeArrowheads="1"/>
          </p:cNvSpPr>
          <p:nvPr/>
        </p:nvSpPr>
        <p:spPr bwMode="auto">
          <a:xfrm>
            <a:off x="3094038" y="10572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506887" name="Text Box 6">
            <a:extLst>
              <a:ext uri="{FF2B5EF4-FFF2-40B4-BE49-F238E27FC236}">
                <a16:creationId xmlns:a16="http://schemas.microsoft.com/office/drawing/2014/main" id="{C4978AAB-0595-45E2-A221-B49E8EDA5BF0}"/>
              </a:ext>
            </a:extLst>
          </p:cNvPr>
          <p:cNvSpPr txBox="1">
            <a:spLocks noChangeArrowheads="1"/>
          </p:cNvSpPr>
          <p:nvPr/>
        </p:nvSpPr>
        <p:spPr bwMode="auto">
          <a:xfrm>
            <a:off x="4541838" y="10572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506888" name="Text Box 7">
            <a:extLst>
              <a:ext uri="{FF2B5EF4-FFF2-40B4-BE49-F238E27FC236}">
                <a16:creationId xmlns:a16="http://schemas.microsoft.com/office/drawing/2014/main" id="{137D192D-897C-41DC-BD19-DD6B2B69A19A}"/>
              </a:ext>
            </a:extLst>
          </p:cNvPr>
          <p:cNvSpPr txBox="1">
            <a:spLocks noChangeArrowheads="1"/>
          </p:cNvSpPr>
          <p:nvPr/>
        </p:nvSpPr>
        <p:spPr bwMode="auto">
          <a:xfrm>
            <a:off x="5989638" y="10572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506889" name="Text Box 8">
            <a:extLst>
              <a:ext uri="{FF2B5EF4-FFF2-40B4-BE49-F238E27FC236}">
                <a16:creationId xmlns:a16="http://schemas.microsoft.com/office/drawing/2014/main" id="{D73BE473-172A-40D4-BA29-61E58F60DDFD}"/>
              </a:ext>
            </a:extLst>
          </p:cNvPr>
          <p:cNvSpPr txBox="1">
            <a:spLocks noChangeArrowheads="1"/>
          </p:cNvSpPr>
          <p:nvPr/>
        </p:nvSpPr>
        <p:spPr bwMode="auto">
          <a:xfrm>
            <a:off x="1676400" y="16668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172</a:t>
            </a:r>
          </a:p>
        </p:txBody>
      </p:sp>
      <p:sp>
        <p:nvSpPr>
          <p:cNvPr id="506890" name="Text Box 9">
            <a:extLst>
              <a:ext uri="{FF2B5EF4-FFF2-40B4-BE49-F238E27FC236}">
                <a16:creationId xmlns:a16="http://schemas.microsoft.com/office/drawing/2014/main" id="{1ACD7E4E-0838-4E62-93C4-41ED6812CC6F}"/>
              </a:ext>
            </a:extLst>
          </p:cNvPr>
          <p:cNvSpPr txBox="1">
            <a:spLocks noChangeArrowheads="1"/>
          </p:cNvSpPr>
          <p:nvPr/>
        </p:nvSpPr>
        <p:spPr bwMode="auto">
          <a:xfrm>
            <a:off x="3124200" y="16668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16</a:t>
            </a:r>
          </a:p>
        </p:txBody>
      </p:sp>
      <p:sp>
        <p:nvSpPr>
          <p:cNvPr id="506891" name="Text Box 10">
            <a:extLst>
              <a:ext uri="{FF2B5EF4-FFF2-40B4-BE49-F238E27FC236}">
                <a16:creationId xmlns:a16="http://schemas.microsoft.com/office/drawing/2014/main" id="{197498E4-591C-454C-8389-281E652BBD5C}"/>
              </a:ext>
            </a:extLst>
          </p:cNvPr>
          <p:cNvSpPr txBox="1">
            <a:spLocks noChangeArrowheads="1"/>
          </p:cNvSpPr>
          <p:nvPr/>
        </p:nvSpPr>
        <p:spPr bwMode="auto">
          <a:xfrm>
            <a:off x="4572000" y="16668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0</a:t>
            </a:r>
          </a:p>
        </p:txBody>
      </p:sp>
      <p:sp>
        <p:nvSpPr>
          <p:cNvPr id="506892" name="Text Box 11">
            <a:extLst>
              <a:ext uri="{FF2B5EF4-FFF2-40B4-BE49-F238E27FC236}">
                <a16:creationId xmlns:a16="http://schemas.microsoft.com/office/drawing/2014/main" id="{6400C9CB-D6C9-4C04-9BFB-CB0424C4858D}"/>
              </a:ext>
            </a:extLst>
          </p:cNvPr>
          <p:cNvSpPr txBox="1">
            <a:spLocks noChangeArrowheads="1"/>
          </p:cNvSpPr>
          <p:nvPr/>
        </p:nvSpPr>
        <p:spPr bwMode="auto">
          <a:xfrm>
            <a:off x="6019800" y="16668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0</a:t>
            </a:r>
          </a:p>
        </p:txBody>
      </p:sp>
      <p:grpSp>
        <p:nvGrpSpPr>
          <p:cNvPr id="506893" name="Group 12">
            <a:extLst>
              <a:ext uri="{FF2B5EF4-FFF2-40B4-BE49-F238E27FC236}">
                <a16:creationId xmlns:a16="http://schemas.microsoft.com/office/drawing/2014/main" id="{62CB54A6-D928-420A-87B8-0745B256C113}"/>
              </a:ext>
            </a:extLst>
          </p:cNvPr>
          <p:cNvGrpSpPr>
            <a:grpSpLocks/>
          </p:cNvGrpSpPr>
          <p:nvPr/>
        </p:nvGrpSpPr>
        <p:grpSpPr bwMode="auto">
          <a:xfrm>
            <a:off x="1646238" y="2809875"/>
            <a:ext cx="5791200" cy="466725"/>
            <a:chOff x="1584" y="1824"/>
            <a:chExt cx="3648" cy="294"/>
          </a:xfrm>
        </p:grpSpPr>
        <p:sp>
          <p:nvSpPr>
            <p:cNvPr id="506895" name="Text Box 13">
              <a:extLst>
                <a:ext uri="{FF2B5EF4-FFF2-40B4-BE49-F238E27FC236}">
                  <a16:creationId xmlns:a16="http://schemas.microsoft.com/office/drawing/2014/main" id="{3D044204-B146-4A69-82ED-5287BCBB666D}"/>
                </a:ext>
              </a:extLst>
            </p:cNvPr>
            <p:cNvSpPr txBox="1">
              <a:spLocks noChangeArrowheads="1"/>
            </p:cNvSpPr>
            <p:nvPr/>
          </p:nvSpPr>
          <p:spPr bwMode="auto">
            <a:xfrm>
              <a:off x="1584"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506896" name="Text Box 14">
              <a:extLst>
                <a:ext uri="{FF2B5EF4-FFF2-40B4-BE49-F238E27FC236}">
                  <a16:creationId xmlns:a16="http://schemas.microsoft.com/office/drawing/2014/main" id="{EF3E762E-50BB-48F2-A382-1F2822035E39}"/>
                </a:ext>
              </a:extLst>
            </p:cNvPr>
            <p:cNvSpPr txBox="1">
              <a:spLocks noChangeArrowheads="1"/>
            </p:cNvSpPr>
            <p:nvPr/>
          </p:nvSpPr>
          <p:spPr bwMode="auto">
            <a:xfrm>
              <a:off x="2496"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506897" name="Text Box 15">
              <a:extLst>
                <a:ext uri="{FF2B5EF4-FFF2-40B4-BE49-F238E27FC236}">
                  <a16:creationId xmlns:a16="http://schemas.microsoft.com/office/drawing/2014/main" id="{0D06043C-3ED4-4A76-B1A5-3C460143F48D}"/>
                </a:ext>
              </a:extLst>
            </p:cNvPr>
            <p:cNvSpPr txBox="1">
              <a:spLocks noChangeArrowheads="1"/>
            </p:cNvSpPr>
            <p:nvPr/>
          </p:nvSpPr>
          <p:spPr bwMode="auto">
            <a:xfrm>
              <a:off x="3408" y="1824"/>
              <a:ext cx="912" cy="294"/>
            </a:xfrm>
            <a:prstGeom prst="rect">
              <a:avLst/>
            </a:prstGeom>
            <a:solidFill>
              <a:srgbClr val="FFCC99"/>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Subnet</a:t>
              </a:r>
            </a:p>
          </p:txBody>
        </p:sp>
        <p:sp>
          <p:nvSpPr>
            <p:cNvPr id="506898" name="Text Box 16">
              <a:extLst>
                <a:ext uri="{FF2B5EF4-FFF2-40B4-BE49-F238E27FC236}">
                  <a16:creationId xmlns:a16="http://schemas.microsoft.com/office/drawing/2014/main" id="{B92B3D9A-06C1-4185-8276-4855929A6837}"/>
                </a:ext>
              </a:extLst>
            </p:cNvPr>
            <p:cNvSpPr txBox="1">
              <a:spLocks noChangeArrowheads="1"/>
            </p:cNvSpPr>
            <p:nvPr/>
          </p:nvSpPr>
          <p:spPr bwMode="auto">
            <a:xfrm>
              <a:off x="4320" y="1824"/>
              <a:ext cx="912" cy="294"/>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grpSp>
      <p:sp>
        <p:nvSpPr>
          <p:cNvPr id="506894" name="Line 17">
            <a:extLst>
              <a:ext uri="{FF2B5EF4-FFF2-40B4-BE49-F238E27FC236}">
                <a16:creationId xmlns:a16="http://schemas.microsoft.com/office/drawing/2014/main" id="{9C14FDDE-C96E-4D40-ADD1-BC1E6D8D6A5A}"/>
              </a:ext>
            </a:extLst>
          </p:cNvPr>
          <p:cNvSpPr>
            <a:spLocks noChangeShapeType="1"/>
          </p:cNvSpPr>
          <p:nvPr/>
        </p:nvSpPr>
        <p:spPr bwMode="auto">
          <a:xfrm>
            <a:off x="5303838" y="2276475"/>
            <a:ext cx="0" cy="381000"/>
          </a:xfrm>
          <a:prstGeom prst="line">
            <a:avLst/>
          </a:prstGeom>
          <a:noFill/>
          <a:ln w="635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Slide Number Placeholder 5">
            <a:extLst>
              <a:ext uri="{FF2B5EF4-FFF2-40B4-BE49-F238E27FC236}">
                <a16:creationId xmlns:a16="http://schemas.microsoft.com/office/drawing/2014/main" id="{A19380A4-5ED2-4346-832E-C43D9B074F6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5B0B9242-BCF3-4799-8983-B4E197E5D879}" type="slidenum">
              <a:rPr lang="en-US" altLang="en-US" sz="1400" smtClean="0"/>
              <a:pPr>
                <a:spcBef>
                  <a:spcPct val="0"/>
                </a:spcBef>
                <a:buClrTx/>
                <a:buSzTx/>
                <a:buFontTx/>
                <a:buNone/>
              </a:pPr>
              <a:t>68</a:t>
            </a:fld>
            <a:endParaRPr lang="en-US" altLang="en-US" sz="1400"/>
          </a:p>
        </p:txBody>
      </p:sp>
      <p:sp>
        <p:nvSpPr>
          <p:cNvPr id="508931" name="Rectangle 2">
            <a:extLst>
              <a:ext uri="{FF2B5EF4-FFF2-40B4-BE49-F238E27FC236}">
                <a16:creationId xmlns:a16="http://schemas.microsoft.com/office/drawing/2014/main" id="{47C71F0F-9C5A-4A0A-91AD-C49A703BB73D}"/>
              </a:ext>
            </a:extLst>
          </p:cNvPr>
          <p:cNvSpPr>
            <a:spLocks noGrp="1" noChangeArrowheads="1"/>
          </p:cNvSpPr>
          <p:nvPr>
            <p:ph type="title"/>
          </p:nvPr>
        </p:nvSpPr>
        <p:spPr>
          <a:xfrm>
            <a:off x="0" y="0"/>
            <a:ext cx="7772400" cy="1143000"/>
          </a:xfrm>
        </p:spPr>
        <p:txBody>
          <a:bodyPr/>
          <a:lstStyle/>
          <a:p>
            <a:r>
              <a:rPr lang="en-US" altLang="en-US"/>
              <a:t>Sự tương tự</a:t>
            </a:r>
          </a:p>
        </p:txBody>
      </p:sp>
      <p:sp>
        <p:nvSpPr>
          <p:cNvPr id="508932" name="Rectangle 3">
            <a:extLst>
              <a:ext uri="{FF2B5EF4-FFF2-40B4-BE49-F238E27FC236}">
                <a16:creationId xmlns:a16="http://schemas.microsoft.com/office/drawing/2014/main" id="{1B601823-4F5E-4860-9169-83F1E7A41F99}"/>
              </a:ext>
            </a:extLst>
          </p:cNvPr>
          <p:cNvSpPr>
            <a:spLocks noGrp="1" noChangeArrowheads="1"/>
          </p:cNvSpPr>
          <p:nvPr>
            <p:ph type="body" idx="1"/>
          </p:nvPr>
        </p:nvSpPr>
        <p:spPr>
          <a:xfrm>
            <a:off x="3040063" y="369888"/>
            <a:ext cx="6103937" cy="6488112"/>
          </a:xfrm>
        </p:spPr>
        <p:txBody>
          <a:bodyPr/>
          <a:lstStyle/>
          <a:p>
            <a:pPr marL="457200" indent="-457200">
              <a:lnSpc>
                <a:spcPct val="90000"/>
              </a:lnSpc>
              <a:buFont typeface="ZapfDingbats" pitchFamily="82" charset="2"/>
              <a:buNone/>
            </a:pPr>
            <a:r>
              <a:rPr lang="en-US" altLang="en-US" sz="2600" b="1"/>
              <a:t>Trước khi chia mạng con (subnetting):</a:t>
            </a:r>
          </a:p>
          <a:p>
            <a:pPr marL="457200" indent="-457200">
              <a:lnSpc>
                <a:spcPct val="90000"/>
              </a:lnSpc>
            </a:pPr>
            <a:r>
              <a:rPr lang="en-US" altLang="en-US" sz="2600"/>
              <a:t>Trong bất kỳ mạng (hay mạng con) nào, ta không thể dùng tất cả địa chỉ IP để đánh đ/c trạm.</a:t>
            </a:r>
          </a:p>
          <a:p>
            <a:pPr marL="457200" indent="-457200">
              <a:lnSpc>
                <a:spcPct val="90000"/>
              </a:lnSpc>
            </a:pPr>
            <a:r>
              <a:rPr lang="en-US" altLang="en-US" sz="2600"/>
              <a:t>Ta mất 2 địa chỉ cho mỗi mạng hay mạng con.</a:t>
            </a:r>
          </a:p>
          <a:p>
            <a:pPr marL="457200" indent="-457200">
              <a:lnSpc>
                <a:spcPct val="90000"/>
              </a:lnSpc>
              <a:buFont typeface="ZapfDingbats" pitchFamily="82" charset="2"/>
              <a:buNone/>
            </a:pPr>
            <a:r>
              <a:rPr lang="en-US" altLang="en-US" sz="2600"/>
              <a:t>1.  Địa chỉ mạng – là địa chỉ dành riêng để chỉ mạng (con) đó. Ví dụ như: 172.16.0.0 /16</a:t>
            </a:r>
          </a:p>
          <a:p>
            <a:pPr marL="457200" indent="-457200">
              <a:lnSpc>
                <a:spcPct val="90000"/>
              </a:lnSpc>
              <a:buFont typeface="ZapfDingbats" pitchFamily="82" charset="2"/>
              <a:buNone/>
            </a:pPr>
            <a:r>
              <a:rPr lang="en-US" altLang="en-US" sz="2600"/>
              <a:t>2.  Địa chỉ quảng bá – là địa chỉ dành riềng để chỉ tất cả các trạm trên mạng (con) đó.  Ví dụ như:  172.16.255.255 </a:t>
            </a:r>
          </a:p>
          <a:p>
            <a:pPr marL="457200" indent="-457200">
              <a:lnSpc>
                <a:spcPct val="90000"/>
              </a:lnSpc>
              <a:buFont typeface="ZapfDingbats" pitchFamily="82" charset="2"/>
              <a:buNone/>
            </a:pPr>
            <a:r>
              <a:rPr lang="en-US" altLang="en-US" sz="2600"/>
              <a:t>Do đó nó cho ta tổng </a:t>
            </a:r>
            <a:r>
              <a:rPr lang="en-US" altLang="en-US" sz="2600" b="1"/>
              <a:t>65,534 </a:t>
            </a:r>
            <a:r>
              <a:rPr lang="en-US" altLang="en-US" sz="2600"/>
              <a:t>địa chỉ có thể cấp phát được cho các trạm</a:t>
            </a:r>
          </a:p>
        </p:txBody>
      </p:sp>
      <p:sp>
        <p:nvSpPr>
          <p:cNvPr id="508933" name="Rectangle 4">
            <a:extLst>
              <a:ext uri="{FF2B5EF4-FFF2-40B4-BE49-F238E27FC236}">
                <a16:creationId xmlns:a16="http://schemas.microsoft.com/office/drawing/2014/main" id="{E469826A-3C2F-45E3-B9C5-1CFEF4966766}"/>
              </a:ext>
            </a:extLst>
          </p:cNvPr>
          <p:cNvSpPr>
            <a:spLocks noChangeArrowheads="1"/>
          </p:cNvSpPr>
          <p:nvPr/>
        </p:nvSpPr>
        <p:spPr bwMode="auto">
          <a:xfrm>
            <a:off x="1588" y="1581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508934" name="Group 5">
            <a:extLst>
              <a:ext uri="{FF2B5EF4-FFF2-40B4-BE49-F238E27FC236}">
                <a16:creationId xmlns:a16="http://schemas.microsoft.com/office/drawing/2014/main" id="{034B41CA-0A80-40B2-9A23-E64E16646268}"/>
              </a:ext>
            </a:extLst>
          </p:cNvPr>
          <p:cNvGrpSpPr>
            <a:grpSpLocks/>
          </p:cNvGrpSpPr>
          <p:nvPr/>
        </p:nvGrpSpPr>
        <p:grpSpPr bwMode="auto">
          <a:xfrm>
            <a:off x="2547938" y="1581150"/>
            <a:ext cx="4049712" cy="3697288"/>
            <a:chOff x="0" y="2329"/>
            <a:chExt cx="2551" cy="2329"/>
          </a:xfrm>
        </p:grpSpPr>
        <p:sp>
          <p:nvSpPr>
            <p:cNvPr id="508943" name="Rectangle 6">
              <a:extLst>
                <a:ext uri="{FF2B5EF4-FFF2-40B4-BE49-F238E27FC236}">
                  <a16:creationId xmlns:a16="http://schemas.microsoft.com/office/drawing/2014/main" id="{85382543-2974-40B0-8447-548B74160C1E}"/>
                </a:ext>
              </a:extLst>
            </p:cNvPr>
            <p:cNvSpPr>
              <a:spLocks noChangeArrowheads="1"/>
            </p:cNvSpPr>
            <p:nvPr/>
          </p:nvSpPr>
          <p:spPr bwMode="auto">
            <a:xfrm>
              <a:off x="0" y="2329"/>
              <a:ext cx="2551" cy="2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08944" name="Rectangle 7">
              <a:extLst>
                <a:ext uri="{FF2B5EF4-FFF2-40B4-BE49-F238E27FC236}">
                  <a16:creationId xmlns:a16="http://schemas.microsoft.com/office/drawing/2014/main" id="{35C56050-0FDE-481B-82EC-1D5FECBC7D4B}"/>
                </a:ext>
              </a:extLst>
            </p:cNvPr>
            <p:cNvSpPr>
              <a:spLocks noChangeArrowheads="1"/>
            </p:cNvSpPr>
            <p:nvPr/>
          </p:nvSpPr>
          <p:spPr bwMode="auto">
            <a:xfrm>
              <a:off x="0" y="2329"/>
              <a:ext cx="2551" cy="1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lang="en-US" altLang="en-US" sz="600">
                  <a:latin typeface="Verdana" panose="020B0604030504040204" pitchFamily="34" charset="0"/>
                </a:rPr>
                <a:t>  </a:t>
              </a:r>
              <a:r>
                <a:rPr lang="en-US" altLang="en-US" sz="11000">
                  <a:latin typeface="Verdana" panose="020B0604030504040204" pitchFamily="34" charset="0"/>
                </a:rPr>
                <a:t> </a:t>
              </a:r>
              <a:r>
                <a:rPr lang="en-US" altLang="en-US" sz="600">
                  <a:latin typeface="Verdana" panose="020B0604030504040204" pitchFamily="34" charset="0"/>
                </a:rPr>
                <a:t>                                                              </a:t>
              </a:r>
              <a:r>
                <a:rPr lang="en-US" altLang="en-US" sz="800">
                  <a:latin typeface="Tahoma" panose="020B0604030504040204" pitchFamily="34" charset="0"/>
                </a:rPr>
                <a:t> </a:t>
              </a:r>
              <a:endParaRPr lang="en-US" altLang="en-US" sz="600">
                <a:latin typeface="Verdana" panose="020B0604030504040204" pitchFamily="34" charset="0"/>
              </a:endParaRPr>
            </a:p>
            <a:p>
              <a:pPr>
                <a:spcBef>
                  <a:spcPct val="0"/>
                </a:spcBef>
                <a:buClrTx/>
                <a:buSzTx/>
                <a:buFontTx/>
                <a:buNone/>
              </a:pPr>
              <a:endParaRPr lang="en-US" altLang="en-US" sz="600">
                <a:latin typeface="Verdana" panose="020B0604030504040204" pitchFamily="34" charset="0"/>
              </a:endParaRPr>
            </a:p>
          </p:txBody>
        </p:sp>
      </p:grpSp>
      <p:sp>
        <p:nvSpPr>
          <p:cNvPr id="508935" name="Rectangle 8">
            <a:extLst>
              <a:ext uri="{FF2B5EF4-FFF2-40B4-BE49-F238E27FC236}">
                <a16:creationId xmlns:a16="http://schemas.microsoft.com/office/drawing/2014/main" id="{058F9A0D-C22B-439B-85CD-3FC22A26CB84}"/>
              </a:ext>
            </a:extLst>
          </p:cNvPr>
          <p:cNvSpPr>
            <a:spLocks noChangeArrowheads="1"/>
          </p:cNvSpPr>
          <p:nvPr/>
        </p:nvSpPr>
        <p:spPr bwMode="auto">
          <a:xfrm>
            <a:off x="1588" y="1581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508936" name="Group 9">
            <a:extLst>
              <a:ext uri="{FF2B5EF4-FFF2-40B4-BE49-F238E27FC236}">
                <a16:creationId xmlns:a16="http://schemas.microsoft.com/office/drawing/2014/main" id="{E2299FFA-6D75-4AEE-AE5A-3D60D186C068}"/>
              </a:ext>
            </a:extLst>
          </p:cNvPr>
          <p:cNvGrpSpPr>
            <a:grpSpLocks/>
          </p:cNvGrpSpPr>
          <p:nvPr/>
        </p:nvGrpSpPr>
        <p:grpSpPr bwMode="auto">
          <a:xfrm>
            <a:off x="2547938" y="1581150"/>
            <a:ext cx="4049712" cy="3697288"/>
            <a:chOff x="0" y="2329"/>
            <a:chExt cx="2551" cy="2329"/>
          </a:xfrm>
        </p:grpSpPr>
        <p:sp>
          <p:nvSpPr>
            <p:cNvPr id="508941" name="Rectangle 10">
              <a:extLst>
                <a:ext uri="{FF2B5EF4-FFF2-40B4-BE49-F238E27FC236}">
                  <a16:creationId xmlns:a16="http://schemas.microsoft.com/office/drawing/2014/main" id="{DFB72502-B5DE-40AC-9385-0E65B42E269C}"/>
                </a:ext>
              </a:extLst>
            </p:cNvPr>
            <p:cNvSpPr>
              <a:spLocks noChangeArrowheads="1"/>
            </p:cNvSpPr>
            <p:nvPr/>
          </p:nvSpPr>
          <p:spPr bwMode="auto">
            <a:xfrm>
              <a:off x="0" y="2329"/>
              <a:ext cx="2551" cy="2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08942" name="Rectangle 11">
              <a:extLst>
                <a:ext uri="{FF2B5EF4-FFF2-40B4-BE49-F238E27FC236}">
                  <a16:creationId xmlns:a16="http://schemas.microsoft.com/office/drawing/2014/main" id="{4A50F8CE-609E-4595-A07F-6E947BCE1162}"/>
                </a:ext>
              </a:extLst>
            </p:cNvPr>
            <p:cNvSpPr>
              <a:spLocks noChangeArrowheads="1"/>
            </p:cNvSpPr>
            <p:nvPr/>
          </p:nvSpPr>
          <p:spPr bwMode="auto">
            <a:xfrm>
              <a:off x="0" y="2329"/>
              <a:ext cx="2551" cy="1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lang="en-US" altLang="en-US" sz="600">
                  <a:latin typeface="Verdana" panose="020B0604030504040204" pitchFamily="34" charset="0"/>
                </a:rPr>
                <a:t>  </a:t>
              </a:r>
              <a:r>
                <a:rPr lang="en-US" altLang="en-US" sz="11000">
                  <a:latin typeface="Verdana" panose="020B0604030504040204" pitchFamily="34" charset="0"/>
                </a:rPr>
                <a:t> </a:t>
              </a:r>
              <a:r>
                <a:rPr lang="en-US" altLang="en-US" sz="600">
                  <a:latin typeface="Verdana" panose="020B0604030504040204" pitchFamily="34" charset="0"/>
                </a:rPr>
                <a:t>                                                              </a:t>
              </a:r>
              <a:r>
                <a:rPr lang="en-US" altLang="en-US" sz="800">
                  <a:latin typeface="Tahoma" panose="020B0604030504040204" pitchFamily="34" charset="0"/>
                </a:rPr>
                <a:t> </a:t>
              </a:r>
              <a:endParaRPr lang="en-US" altLang="en-US" sz="600">
                <a:latin typeface="Verdana" panose="020B0604030504040204" pitchFamily="34" charset="0"/>
              </a:endParaRPr>
            </a:p>
            <a:p>
              <a:pPr>
                <a:spcBef>
                  <a:spcPct val="0"/>
                </a:spcBef>
                <a:buClrTx/>
                <a:buSzTx/>
                <a:buFontTx/>
                <a:buNone/>
              </a:pPr>
              <a:endParaRPr lang="en-US" altLang="en-US" sz="600">
                <a:latin typeface="Verdana" panose="020B0604030504040204" pitchFamily="34" charset="0"/>
              </a:endParaRPr>
            </a:p>
          </p:txBody>
        </p:sp>
      </p:grpSp>
      <p:sp>
        <p:nvSpPr>
          <p:cNvPr id="508937" name="Rectangle 12">
            <a:extLst>
              <a:ext uri="{FF2B5EF4-FFF2-40B4-BE49-F238E27FC236}">
                <a16:creationId xmlns:a16="http://schemas.microsoft.com/office/drawing/2014/main" id="{2E598FCF-16D9-4A2B-877F-FFB5B8DF42F5}"/>
              </a:ext>
            </a:extLst>
          </p:cNvPr>
          <p:cNvSpPr>
            <a:spLocks noChangeArrowheads="1"/>
          </p:cNvSpPr>
          <p:nvPr/>
        </p:nvSpPr>
        <p:spPr bwMode="auto">
          <a:xfrm>
            <a:off x="1588" y="1581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08938" name="Rectangle 13">
            <a:extLst>
              <a:ext uri="{FF2B5EF4-FFF2-40B4-BE49-F238E27FC236}">
                <a16:creationId xmlns:a16="http://schemas.microsoft.com/office/drawing/2014/main" id="{79005647-0F2D-42B2-BA44-9A45EFC9EBA7}"/>
              </a:ext>
            </a:extLst>
          </p:cNvPr>
          <p:cNvSpPr>
            <a:spLocks noChangeArrowheads="1"/>
          </p:cNvSpPr>
          <p:nvPr/>
        </p:nvSpPr>
        <p:spPr bwMode="auto">
          <a:xfrm>
            <a:off x="1416050" y="2635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pic>
        <p:nvPicPr>
          <p:cNvPr id="508939" name="Picture 14" descr="apples">
            <a:extLst>
              <a:ext uri="{FF2B5EF4-FFF2-40B4-BE49-F238E27FC236}">
                <a16:creationId xmlns:a16="http://schemas.microsoft.com/office/drawing/2014/main" id="{1B42BB89-EB70-4E87-90F3-A235C892D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88" y="1219200"/>
            <a:ext cx="1912937"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8940" name="Text Box 15">
            <a:extLst>
              <a:ext uri="{FF2B5EF4-FFF2-40B4-BE49-F238E27FC236}">
                <a16:creationId xmlns:a16="http://schemas.microsoft.com/office/drawing/2014/main" id="{BE19FF73-B0F4-48FD-8E0A-CCE1111D70ED}"/>
              </a:ext>
            </a:extLst>
          </p:cNvPr>
          <p:cNvSpPr txBox="1">
            <a:spLocks noChangeArrowheads="1"/>
          </p:cNvSpPr>
          <p:nvPr/>
        </p:nvSpPr>
        <p:spPr bwMode="auto">
          <a:xfrm>
            <a:off x="763588" y="2244725"/>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latin typeface="Tahoma" panose="020B0604030504040204" pitchFamily="34" charset="0"/>
              </a:rPr>
              <a:t>98 Apples (100 – 2)</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Slide Number Placeholder 5">
            <a:extLst>
              <a:ext uri="{FF2B5EF4-FFF2-40B4-BE49-F238E27FC236}">
                <a16:creationId xmlns:a16="http://schemas.microsoft.com/office/drawing/2014/main" id="{C4084750-E5C5-4233-8B72-92B7906B817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91CE71F7-9F23-4AEA-85F4-2A9A56387A68}" type="slidenum">
              <a:rPr lang="en-US" altLang="en-US" sz="1400" smtClean="0"/>
              <a:pPr>
                <a:spcBef>
                  <a:spcPct val="0"/>
                </a:spcBef>
                <a:buClrTx/>
                <a:buSzTx/>
                <a:buFontTx/>
                <a:buNone/>
              </a:pPr>
              <a:t>69</a:t>
            </a:fld>
            <a:endParaRPr lang="en-US" altLang="en-US" sz="1400"/>
          </a:p>
        </p:txBody>
      </p:sp>
      <p:sp>
        <p:nvSpPr>
          <p:cNvPr id="510979" name="Rectangle 2">
            <a:extLst>
              <a:ext uri="{FF2B5EF4-FFF2-40B4-BE49-F238E27FC236}">
                <a16:creationId xmlns:a16="http://schemas.microsoft.com/office/drawing/2014/main" id="{F17B78F3-7725-4DBE-9BED-B89390172CC1}"/>
              </a:ext>
            </a:extLst>
          </p:cNvPr>
          <p:cNvSpPr>
            <a:spLocks noGrp="1" noChangeArrowheads="1"/>
          </p:cNvSpPr>
          <p:nvPr>
            <p:ph type="title"/>
          </p:nvPr>
        </p:nvSpPr>
        <p:spPr>
          <a:xfrm>
            <a:off x="358775" y="228600"/>
            <a:ext cx="7772400" cy="1143000"/>
          </a:xfrm>
        </p:spPr>
        <p:txBody>
          <a:bodyPr/>
          <a:lstStyle/>
          <a:p>
            <a:r>
              <a:rPr lang="en-US" altLang="en-US"/>
              <a:t>Sự tương tự</a:t>
            </a:r>
          </a:p>
        </p:txBody>
      </p:sp>
      <p:sp>
        <p:nvSpPr>
          <p:cNvPr id="510980" name="Rectangle 3">
            <a:extLst>
              <a:ext uri="{FF2B5EF4-FFF2-40B4-BE49-F238E27FC236}">
                <a16:creationId xmlns:a16="http://schemas.microsoft.com/office/drawing/2014/main" id="{625CCF91-1A95-4703-B29A-B823021C41B9}"/>
              </a:ext>
            </a:extLst>
          </p:cNvPr>
          <p:cNvSpPr>
            <a:spLocks noGrp="1" noChangeArrowheads="1"/>
          </p:cNvSpPr>
          <p:nvPr>
            <p:ph type="body" idx="1"/>
          </p:nvPr>
        </p:nvSpPr>
        <p:spPr>
          <a:xfrm>
            <a:off x="533400" y="4854575"/>
            <a:ext cx="6135688" cy="1393825"/>
          </a:xfrm>
        </p:spPr>
        <p:txBody>
          <a:bodyPr/>
          <a:lstStyle/>
          <a:p>
            <a:r>
              <a:rPr lang="en-US" altLang="en-US"/>
              <a:t>Tương tự như việc chia 100 trái táo từ một thùng lớn ra 10 thùng nhỏ, mỗi thùng 10 trái.</a:t>
            </a:r>
          </a:p>
        </p:txBody>
      </p:sp>
      <p:sp>
        <p:nvSpPr>
          <p:cNvPr id="510981" name="Rectangle 4">
            <a:extLst>
              <a:ext uri="{FF2B5EF4-FFF2-40B4-BE49-F238E27FC236}">
                <a16:creationId xmlns:a16="http://schemas.microsoft.com/office/drawing/2014/main" id="{A7CAABAA-CB2B-4E4D-9DA8-2E405542EAB8}"/>
              </a:ext>
            </a:extLst>
          </p:cNvPr>
          <p:cNvSpPr>
            <a:spLocks noChangeArrowheads="1"/>
          </p:cNvSpPr>
          <p:nvPr/>
        </p:nvSpPr>
        <p:spPr bwMode="auto">
          <a:xfrm>
            <a:off x="1588" y="1581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510982" name="Group 5">
            <a:extLst>
              <a:ext uri="{FF2B5EF4-FFF2-40B4-BE49-F238E27FC236}">
                <a16:creationId xmlns:a16="http://schemas.microsoft.com/office/drawing/2014/main" id="{A8D24C5E-97AD-4065-BE56-1DC2BF321DA9}"/>
              </a:ext>
            </a:extLst>
          </p:cNvPr>
          <p:cNvGrpSpPr>
            <a:grpSpLocks/>
          </p:cNvGrpSpPr>
          <p:nvPr/>
        </p:nvGrpSpPr>
        <p:grpSpPr bwMode="auto">
          <a:xfrm>
            <a:off x="2547938" y="1581150"/>
            <a:ext cx="4049712" cy="3697288"/>
            <a:chOff x="0" y="2329"/>
            <a:chExt cx="2551" cy="2329"/>
          </a:xfrm>
        </p:grpSpPr>
        <p:sp>
          <p:nvSpPr>
            <p:cNvPr id="511016" name="Rectangle 6">
              <a:extLst>
                <a:ext uri="{FF2B5EF4-FFF2-40B4-BE49-F238E27FC236}">
                  <a16:creationId xmlns:a16="http://schemas.microsoft.com/office/drawing/2014/main" id="{78F2A8ED-15F8-45C6-8BC3-796A9A917424}"/>
                </a:ext>
              </a:extLst>
            </p:cNvPr>
            <p:cNvSpPr>
              <a:spLocks noChangeArrowheads="1"/>
            </p:cNvSpPr>
            <p:nvPr/>
          </p:nvSpPr>
          <p:spPr bwMode="auto">
            <a:xfrm>
              <a:off x="0" y="2329"/>
              <a:ext cx="2551" cy="2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11017" name="Rectangle 7">
              <a:extLst>
                <a:ext uri="{FF2B5EF4-FFF2-40B4-BE49-F238E27FC236}">
                  <a16:creationId xmlns:a16="http://schemas.microsoft.com/office/drawing/2014/main" id="{0741184C-388F-4C99-9E6B-A840F168C8AA}"/>
                </a:ext>
              </a:extLst>
            </p:cNvPr>
            <p:cNvSpPr>
              <a:spLocks noChangeArrowheads="1"/>
            </p:cNvSpPr>
            <p:nvPr/>
          </p:nvSpPr>
          <p:spPr bwMode="auto">
            <a:xfrm>
              <a:off x="0" y="2329"/>
              <a:ext cx="2551" cy="1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lang="en-US" altLang="en-US" sz="600">
                  <a:latin typeface="Verdana" panose="020B0604030504040204" pitchFamily="34" charset="0"/>
                </a:rPr>
                <a:t>  </a:t>
              </a:r>
              <a:r>
                <a:rPr lang="en-US" altLang="en-US" sz="11000">
                  <a:latin typeface="Verdana" panose="020B0604030504040204" pitchFamily="34" charset="0"/>
                </a:rPr>
                <a:t> </a:t>
              </a:r>
              <a:r>
                <a:rPr lang="en-US" altLang="en-US" sz="600">
                  <a:latin typeface="Verdana" panose="020B0604030504040204" pitchFamily="34" charset="0"/>
                </a:rPr>
                <a:t>                                                              </a:t>
              </a:r>
              <a:r>
                <a:rPr lang="en-US" altLang="en-US" sz="800">
                  <a:latin typeface="Tahoma" panose="020B0604030504040204" pitchFamily="34" charset="0"/>
                </a:rPr>
                <a:t> </a:t>
              </a:r>
              <a:endParaRPr lang="en-US" altLang="en-US" sz="600">
                <a:latin typeface="Verdana" panose="020B0604030504040204" pitchFamily="34" charset="0"/>
              </a:endParaRPr>
            </a:p>
            <a:p>
              <a:pPr>
                <a:spcBef>
                  <a:spcPct val="0"/>
                </a:spcBef>
                <a:buClrTx/>
                <a:buSzTx/>
                <a:buFontTx/>
                <a:buNone/>
              </a:pPr>
              <a:endParaRPr lang="en-US" altLang="en-US" sz="600">
                <a:latin typeface="Verdana" panose="020B0604030504040204" pitchFamily="34" charset="0"/>
              </a:endParaRPr>
            </a:p>
          </p:txBody>
        </p:sp>
      </p:grpSp>
      <p:sp>
        <p:nvSpPr>
          <p:cNvPr id="510983" name="Rectangle 8">
            <a:extLst>
              <a:ext uri="{FF2B5EF4-FFF2-40B4-BE49-F238E27FC236}">
                <a16:creationId xmlns:a16="http://schemas.microsoft.com/office/drawing/2014/main" id="{268D8636-AA96-4F3C-BB1A-801F457DA82D}"/>
              </a:ext>
            </a:extLst>
          </p:cNvPr>
          <p:cNvSpPr>
            <a:spLocks noChangeArrowheads="1"/>
          </p:cNvSpPr>
          <p:nvPr/>
        </p:nvSpPr>
        <p:spPr bwMode="auto">
          <a:xfrm>
            <a:off x="1588" y="1581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510984" name="Group 9">
            <a:extLst>
              <a:ext uri="{FF2B5EF4-FFF2-40B4-BE49-F238E27FC236}">
                <a16:creationId xmlns:a16="http://schemas.microsoft.com/office/drawing/2014/main" id="{40389A42-2003-493F-8306-010F6E7462B7}"/>
              </a:ext>
            </a:extLst>
          </p:cNvPr>
          <p:cNvGrpSpPr>
            <a:grpSpLocks/>
          </p:cNvGrpSpPr>
          <p:nvPr/>
        </p:nvGrpSpPr>
        <p:grpSpPr bwMode="auto">
          <a:xfrm>
            <a:off x="2547938" y="1581150"/>
            <a:ext cx="4049712" cy="3697288"/>
            <a:chOff x="0" y="2329"/>
            <a:chExt cx="2551" cy="2329"/>
          </a:xfrm>
        </p:grpSpPr>
        <p:sp>
          <p:nvSpPr>
            <p:cNvPr id="511014" name="Rectangle 10">
              <a:extLst>
                <a:ext uri="{FF2B5EF4-FFF2-40B4-BE49-F238E27FC236}">
                  <a16:creationId xmlns:a16="http://schemas.microsoft.com/office/drawing/2014/main" id="{71C32EC3-C013-43D7-88C2-E5FC119696FB}"/>
                </a:ext>
              </a:extLst>
            </p:cNvPr>
            <p:cNvSpPr>
              <a:spLocks noChangeArrowheads="1"/>
            </p:cNvSpPr>
            <p:nvPr/>
          </p:nvSpPr>
          <p:spPr bwMode="auto">
            <a:xfrm>
              <a:off x="0" y="2329"/>
              <a:ext cx="2551" cy="2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11015" name="Rectangle 11">
              <a:extLst>
                <a:ext uri="{FF2B5EF4-FFF2-40B4-BE49-F238E27FC236}">
                  <a16:creationId xmlns:a16="http://schemas.microsoft.com/office/drawing/2014/main" id="{E2348627-6EDC-47A8-8B08-76B31735B887}"/>
                </a:ext>
              </a:extLst>
            </p:cNvPr>
            <p:cNvSpPr>
              <a:spLocks noChangeArrowheads="1"/>
            </p:cNvSpPr>
            <p:nvPr/>
          </p:nvSpPr>
          <p:spPr bwMode="auto">
            <a:xfrm>
              <a:off x="0" y="2329"/>
              <a:ext cx="2551" cy="1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lang="en-US" altLang="en-US" sz="600">
                  <a:latin typeface="Verdana" panose="020B0604030504040204" pitchFamily="34" charset="0"/>
                </a:rPr>
                <a:t>  </a:t>
              </a:r>
              <a:r>
                <a:rPr lang="en-US" altLang="en-US" sz="11000">
                  <a:latin typeface="Verdana" panose="020B0604030504040204" pitchFamily="34" charset="0"/>
                </a:rPr>
                <a:t> </a:t>
              </a:r>
              <a:r>
                <a:rPr lang="en-US" altLang="en-US" sz="600">
                  <a:latin typeface="Verdana" panose="020B0604030504040204" pitchFamily="34" charset="0"/>
                </a:rPr>
                <a:t>                                                              </a:t>
              </a:r>
              <a:r>
                <a:rPr lang="en-US" altLang="en-US" sz="800">
                  <a:latin typeface="Tahoma" panose="020B0604030504040204" pitchFamily="34" charset="0"/>
                </a:rPr>
                <a:t> </a:t>
              </a:r>
              <a:endParaRPr lang="en-US" altLang="en-US" sz="600">
                <a:latin typeface="Verdana" panose="020B0604030504040204" pitchFamily="34" charset="0"/>
              </a:endParaRPr>
            </a:p>
            <a:p>
              <a:pPr>
                <a:spcBef>
                  <a:spcPct val="0"/>
                </a:spcBef>
                <a:buClrTx/>
                <a:buSzTx/>
                <a:buFontTx/>
                <a:buNone/>
              </a:pPr>
              <a:endParaRPr lang="en-US" altLang="en-US" sz="600">
                <a:latin typeface="Verdana" panose="020B0604030504040204" pitchFamily="34" charset="0"/>
              </a:endParaRPr>
            </a:p>
          </p:txBody>
        </p:sp>
      </p:grpSp>
      <p:pic>
        <p:nvPicPr>
          <p:cNvPr id="510985" name="Picture 12" descr="History of Cider Barrel of Apples Image">
            <a:extLst>
              <a:ext uri="{FF2B5EF4-FFF2-40B4-BE49-F238E27FC236}">
                <a16:creationId xmlns:a16="http://schemas.microsoft.com/office/drawing/2014/main" id="{C571A4E5-C553-4585-A6BC-5D050104E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143000"/>
            <a:ext cx="11271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0986" name="Rectangle 13">
            <a:extLst>
              <a:ext uri="{FF2B5EF4-FFF2-40B4-BE49-F238E27FC236}">
                <a16:creationId xmlns:a16="http://schemas.microsoft.com/office/drawing/2014/main" id="{BB06D4F3-CA5A-41CA-B9FF-64A3E461E245}"/>
              </a:ext>
            </a:extLst>
          </p:cNvPr>
          <p:cNvSpPr>
            <a:spLocks noChangeArrowheads="1"/>
          </p:cNvSpPr>
          <p:nvPr/>
        </p:nvSpPr>
        <p:spPr bwMode="auto">
          <a:xfrm>
            <a:off x="1588" y="1581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510987" name="Group 14">
            <a:extLst>
              <a:ext uri="{FF2B5EF4-FFF2-40B4-BE49-F238E27FC236}">
                <a16:creationId xmlns:a16="http://schemas.microsoft.com/office/drawing/2014/main" id="{C0FE9CC8-DE40-41FA-AC07-D3548AE3C15E}"/>
              </a:ext>
            </a:extLst>
          </p:cNvPr>
          <p:cNvGrpSpPr>
            <a:grpSpLocks/>
          </p:cNvGrpSpPr>
          <p:nvPr/>
        </p:nvGrpSpPr>
        <p:grpSpPr bwMode="auto">
          <a:xfrm>
            <a:off x="2547938" y="1581150"/>
            <a:ext cx="4049712" cy="3697288"/>
            <a:chOff x="0" y="2329"/>
            <a:chExt cx="2551" cy="2329"/>
          </a:xfrm>
        </p:grpSpPr>
        <p:sp>
          <p:nvSpPr>
            <p:cNvPr id="511012" name="Rectangle 15">
              <a:extLst>
                <a:ext uri="{FF2B5EF4-FFF2-40B4-BE49-F238E27FC236}">
                  <a16:creationId xmlns:a16="http://schemas.microsoft.com/office/drawing/2014/main" id="{FB1DDA42-174F-4876-B4A3-C7A12B7383E1}"/>
                </a:ext>
              </a:extLst>
            </p:cNvPr>
            <p:cNvSpPr>
              <a:spLocks noChangeArrowheads="1"/>
            </p:cNvSpPr>
            <p:nvPr/>
          </p:nvSpPr>
          <p:spPr bwMode="auto">
            <a:xfrm>
              <a:off x="0" y="2329"/>
              <a:ext cx="2551" cy="2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11013" name="Rectangle 16">
              <a:extLst>
                <a:ext uri="{FF2B5EF4-FFF2-40B4-BE49-F238E27FC236}">
                  <a16:creationId xmlns:a16="http://schemas.microsoft.com/office/drawing/2014/main" id="{650B1662-39C2-4E76-A7C4-BC7E027E49AC}"/>
                </a:ext>
              </a:extLst>
            </p:cNvPr>
            <p:cNvSpPr>
              <a:spLocks noChangeArrowheads="1"/>
            </p:cNvSpPr>
            <p:nvPr/>
          </p:nvSpPr>
          <p:spPr bwMode="auto">
            <a:xfrm>
              <a:off x="0" y="2329"/>
              <a:ext cx="2551" cy="1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lang="en-US" altLang="en-US" sz="600">
                  <a:latin typeface="Verdana" panose="020B0604030504040204" pitchFamily="34" charset="0"/>
                </a:rPr>
                <a:t>  </a:t>
              </a:r>
              <a:r>
                <a:rPr lang="en-US" altLang="en-US" sz="11000">
                  <a:latin typeface="Verdana" panose="020B0604030504040204" pitchFamily="34" charset="0"/>
                </a:rPr>
                <a:t> </a:t>
              </a:r>
              <a:r>
                <a:rPr lang="en-US" altLang="en-US" sz="600">
                  <a:latin typeface="Verdana" panose="020B0604030504040204" pitchFamily="34" charset="0"/>
                </a:rPr>
                <a:t>                                                              </a:t>
              </a:r>
              <a:r>
                <a:rPr lang="en-US" altLang="en-US" sz="800">
                  <a:latin typeface="Tahoma" panose="020B0604030504040204" pitchFamily="34" charset="0"/>
                </a:rPr>
                <a:t> </a:t>
              </a:r>
              <a:endParaRPr lang="en-US" altLang="en-US" sz="600">
                <a:latin typeface="Verdana" panose="020B0604030504040204" pitchFamily="34" charset="0"/>
              </a:endParaRPr>
            </a:p>
            <a:p>
              <a:pPr>
                <a:spcBef>
                  <a:spcPct val="0"/>
                </a:spcBef>
                <a:buClrTx/>
                <a:buSzTx/>
                <a:buFontTx/>
                <a:buNone/>
              </a:pPr>
              <a:endParaRPr lang="en-US" altLang="en-US" sz="600">
                <a:latin typeface="Verdana" panose="020B0604030504040204" pitchFamily="34" charset="0"/>
              </a:endParaRPr>
            </a:p>
          </p:txBody>
        </p:sp>
      </p:grpSp>
      <p:pic>
        <p:nvPicPr>
          <p:cNvPr id="510988" name="Picture 17" descr="History of Cider Barrel of Apples Image">
            <a:extLst>
              <a:ext uri="{FF2B5EF4-FFF2-40B4-BE49-F238E27FC236}">
                <a16:creationId xmlns:a16="http://schemas.microsoft.com/office/drawing/2014/main" id="{192C9E2E-8F3F-4314-B195-A813AA12E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143000"/>
            <a:ext cx="11271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0989" name="Picture 18" descr="History of Cider Barrel of Apples Image">
            <a:extLst>
              <a:ext uri="{FF2B5EF4-FFF2-40B4-BE49-F238E27FC236}">
                <a16:creationId xmlns:a16="http://schemas.microsoft.com/office/drawing/2014/main" id="{1CCC7059-E7F8-443C-BB49-8C99361C7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362200"/>
            <a:ext cx="11271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0990" name="Picture 19" descr="History of Cider Barrel of Apples Image">
            <a:extLst>
              <a:ext uri="{FF2B5EF4-FFF2-40B4-BE49-F238E27FC236}">
                <a16:creationId xmlns:a16="http://schemas.microsoft.com/office/drawing/2014/main" id="{817540F2-823E-4879-8564-55B83EDD6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362200"/>
            <a:ext cx="11271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0991" name="Picture 20" descr="History of Cider Barrel of Apples Image">
            <a:extLst>
              <a:ext uri="{FF2B5EF4-FFF2-40B4-BE49-F238E27FC236}">
                <a16:creationId xmlns:a16="http://schemas.microsoft.com/office/drawing/2014/main" id="{2743C943-D94E-4A47-A977-BDF10E2BB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581400"/>
            <a:ext cx="11271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0992" name="Picture 21" descr="History of Cider Barrel of Apples Image">
            <a:extLst>
              <a:ext uri="{FF2B5EF4-FFF2-40B4-BE49-F238E27FC236}">
                <a16:creationId xmlns:a16="http://schemas.microsoft.com/office/drawing/2014/main" id="{7A8A0EBD-7259-4562-8EF9-41083AA76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3581400"/>
            <a:ext cx="11271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0993" name="Line 22">
            <a:extLst>
              <a:ext uri="{FF2B5EF4-FFF2-40B4-BE49-F238E27FC236}">
                <a16:creationId xmlns:a16="http://schemas.microsoft.com/office/drawing/2014/main" id="{E5FA910E-47EB-4B01-B839-A8B5EA09C82D}"/>
              </a:ext>
            </a:extLst>
          </p:cNvPr>
          <p:cNvSpPr>
            <a:spLocks noChangeShapeType="1"/>
          </p:cNvSpPr>
          <p:nvPr/>
        </p:nvSpPr>
        <p:spPr bwMode="auto">
          <a:xfrm>
            <a:off x="3048000" y="3048000"/>
            <a:ext cx="685800" cy="0"/>
          </a:xfrm>
          <a:prstGeom prst="line">
            <a:avLst/>
          </a:prstGeom>
          <a:noFill/>
          <a:ln w="635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pic>
        <p:nvPicPr>
          <p:cNvPr id="510994" name="Picture 23" descr="History of Cider Barrel of Apples Image">
            <a:extLst>
              <a:ext uri="{FF2B5EF4-FFF2-40B4-BE49-F238E27FC236}">
                <a16:creationId xmlns:a16="http://schemas.microsoft.com/office/drawing/2014/main" id="{F6F34838-0060-45B0-814F-BED27536FC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1143000"/>
            <a:ext cx="11271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0995" name="Picture 24" descr="History of Cider Barrel of Apples Image">
            <a:extLst>
              <a:ext uri="{FF2B5EF4-FFF2-40B4-BE49-F238E27FC236}">
                <a16:creationId xmlns:a16="http://schemas.microsoft.com/office/drawing/2014/main" id="{7E7C3E50-047F-4F3E-B610-5C3926146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2362200"/>
            <a:ext cx="11271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0996" name="Picture 25" descr="History of Cider Barrel of Apples Image">
            <a:extLst>
              <a:ext uri="{FF2B5EF4-FFF2-40B4-BE49-F238E27FC236}">
                <a16:creationId xmlns:a16="http://schemas.microsoft.com/office/drawing/2014/main" id="{EB900CA5-2C12-43FA-830F-D08023BD9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3581400"/>
            <a:ext cx="11271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0997" name="Rectangle 26">
            <a:extLst>
              <a:ext uri="{FF2B5EF4-FFF2-40B4-BE49-F238E27FC236}">
                <a16:creationId xmlns:a16="http://schemas.microsoft.com/office/drawing/2014/main" id="{5C039FE0-82BC-4B52-98FB-60BCA1C1E23A}"/>
              </a:ext>
            </a:extLst>
          </p:cNvPr>
          <p:cNvSpPr>
            <a:spLocks noChangeArrowheads="1"/>
          </p:cNvSpPr>
          <p:nvPr/>
        </p:nvSpPr>
        <p:spPr bwMode="auto">
          <a:xfrm>
            <a:off x="1416050" y="2635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pic>
        <p:nvPicPr>
          <p:cNvPr id="510998" name="Picture 27" descr="apples">
            <a:extLst>
              <a:ext uri="{FF2B5EF4-FFF2-40B4-BE49-F238E27FC236}">
                <a16:creationId xmlns:a16="http://schemas.microsoft.com/office/drawing/2014/main" id="{57382C80-D36A-4D30-9144-CB7E15412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219200"/>
            <a:ext cx="1912938"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0999" name="Picture 28" descr="History of Cider Barrel of Apples Image">
            <a:extLst>
              <a:ext uri="{FF2B5EF4-FFF2-40B4-BE49-F238E27FC236}">
                <a16:creationId xmlns:a16="http://schemas.microsoft.com/office/drawing/2014/main" id="{25C11E25-5A78-41A3-A878-7B24E6799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4800600"/>
            <a:ext cx="11271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1000" name="Text Box 29">
            <a:extLst>
              <a:ext uri="{FF2B5EF4-FFF2-40B4-BE49-F238E27FC236}">
                <a16:creationId xmlns:a16="http://schemas.microsoft.com/office/drawing/2014/main" id="{B7DE2300-BC24-49DA-ACA5-6534AAEA4E42}"/>
              </a:ext>
            </a:extLst>
          </p:cNvPr>
          <p:cNvSpPr txBox="1">
            <a:spLocks noChangeArrowheads="1"/>
          </p:cNvSpPr>
          <p:nvPr/>
        </p:nvSpPr>
        <p:spPr bwMode="auto">
          <a:xfrm>
            <a:off x="8229600" y="5105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solidFill>
                  <a:schemeClr val="hlink"/>
                </a:solidFill>
                <a:latin typeface="Tahoma" panose="020B0604030504040204" pitchFamily="34" charset="0"/>
              </a:rPr>
              <a:t>10</a:t>
            </a:r>
          </a:p>
        </p:txBody>
      </p:sp>
      <p:sp>
        <p:nvSpPr>
          <p:cNvPr id="511001" name="Text Box 30">
            <a:extLst>
              <a:ext uri="{FF2B5EF4-FFF2-40B4-BE49-F238E27FC236}">
                <a16:creationId xmlns:a16="http://schemas.microsoft.com/office/drawing/2014/main" id="{3435AC7D-D0AA-4B1D-B739-4BC9219F486E}"/>
              </a:ext>
            </a:extLst>
          </p:cNvPr>
          <p:cNvSpPr txBox="1">
            <a:spLocks noChangeArrowheads="1"/>
          </p:cNvSpPr>
          <p:nvPr/>
        </p:nvSpPr>
        <p:spPr bwMode="auto">
          <a:xfrm>
            <a:off x="8305800" y="38862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solidFill>
                  <a:schemeClr val="hlink"/>
                </a:solidFill>
                <a:latin typeface="Tahoma" panose="020B0604030504040204" pitchFamily="34" charset="0"/>
              </a:rPr>
              <a:t>10</a:t>
            </a:r>
          </a:p>
        </p:txBody>
      </p:sp>
      <p:sp>
        <p:nvSpPr>
          <p:cNvPr id="511002" name="Text Box 31">
            <a:extLst>
              <a:ext uri="{FF2B5EF4-FFF2-40B4-BE49-F238E27FC236}">
                <a16:creationId xmlns:a16="http://schemas.microsoft.com/office/drawing/2014/main" id="{919E3548-E838-419B-9FDC-059F6DEF1496}"/>
              </a:ext>
            </a:extLst>
          </p:cNvPr>
          <p:cNvSpPr txBox="1">
            <a:spLocks noChangeArrowheads="1"/>
          </p:cNvSpPr>
          <p:nvPr/>
        </p:nvSpPr>
        <p:spPr bwMode="auto">
          <a:xfrm>
            <a:off x="8305800" y="27432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solidFill>
                  <a:schemeClr val="hlink"/>
                </a:solidFill>
                <a:latin typeface="Tahoma" panose="020B0604030504040204" pitchFamily="34" charset="0"/>
              </a:rPr>
              <a:t>10</a:t>
            </a:r>
          </a:p>
        </p:txBody>
      </p:sp>
      <p:sp>
        <p:nvSpPr>
          <p:cNvPr id="511003" name="Text Box 32">
            <a:extLst>
              <a:ext uri="{FF2B5EF4-FFF2-40B4-BE49-F238E27FC236}">
                <a16:creationId xmlns:a16="http://schemas.microsoft.com/office/drawing/2014/main" id="{3E498572-1A44-4D06-99E0-D0854FA7A2A1}"/>
              </a:ext>
            </a:extLst>
          </p:cNvPr>
          <p:cNvSpPr txBox="1">
            <a:spLocks noChangeArrowheads="1"/>
          </p:cNvSpPr>
          <p:nvPr/>
        </p:nvSpPr>
        <p:spPr bwMode="auto">
          <a:xfrm>
            <a:off x="8305800" y="14478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solidFill>
                  <a:schemeClr val="hlink"/>
                </a:solidFill>
                <a:latin typeface="Tahoma" panose="020B0604030504040204" pitchFamily="34" charset="0"/>
              </a:rPr>
              <a:t>10</a:t>
            </a:r>
          </a:p>
        </p:txBody>
      </p:sp>
      <p:sp>
        <p:nvSpPr>
          <p:cNvPr id="511004" name="Text Box 33">
            <a:extLst>
              <a:ext uri="{FF2B5EF4-FFF2-40B4-BE49-F238E27FC236}">
                <a16:creationId xmlns:a16="http://schemas.microsoft.com/office/drawing/2014/main" id="{563D0C26-7340-4614-89DD-D669831EBC92}"/>
              </a:ext>
            </a:extLst>
          </p:cNvPr>
          <p:cNvSpPr txBox="1">
            <a:spLocks noChangeArrowheads="1"/>
          </p:cNvSpPr>
          <p:nvPr/>
        </p:nvSpPr>
        <p:spPr bwMode="auto">
          <a:xfrm>
            <a:off x="3505200" y="14478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solidFill>
                  <a:schemeClr val="hlink"/>
                </a:solidFill>
                <a:latin typeface="Tahoma" panose="020B0604030504040204" pitchFamily="34" charset="0"/>
              </a:rPr>
              <a:t>10</a:t>
            </a:r>
          </a:p>
        </p:txBody>
      </p:sp>
      <p:sp>
        <p:nvSpPr>
          <p:cNvPr id="511005" name="Text Box 34">
            <a:extLst>
              <a:ext uri="{FF2B5EF4-FFF2-40B4-BE49-F238E27FC236}">
                <a16:creationId xmlns:a16="http://schemas.microsoft.com/office/drawing/2014/main" id="{279E33CA-EB91-4DD4-AEEA-C75789DF1A66}"/>
              </a:ext>
            </a:extLst>
          </p:cNvPr>
          <p:cNvSpPr txBox="1">
            <a:spLocks noChangeArrowheads="1"/>
          </p:cNvSpPr>
          <p:nvPr/>
        </p:nvSpPr>
        <p:spPr bwMode="auto">
          <a:xfrm>
            <a:off x="3505200" y="25908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solidFill>
                  <a:schemeClr val="hlink"/>
                </a:solidFill>
                <a:latin typeface="Tahoma" panose="020B0604030504040204" pitchFamily="34" charset="0"/>
              </a:rPr>
              <a:t>10</a:t>
            </a:r>
          </a:p>
        </p:txBody>
      </p:sp>
      <p:sp>
        <p:nvSpPr>
          <p:cNvPr id="511006" name="Text Box 35">
            <a:extLst>
              <a:ext uri="{FF2B5EF4-FFF2-40B4-BE49-F238E27FC236}">
                <a16:creationId xmlns:a16="http://schemas.microsoft.com/office/drawing/2014/main" id="{DB3DD157-124D-4CD7-887B-1AFA8CFB37CB}"/>
              </a:ext>
            </a:extLst>
          </p:cNvPr>
          <p:cNvSpPr txBox="1">
            <a:spLocks noChangeArrowheads="1"/>
          </p:cNvSpPr>
          <p:nvPr/>
        </p:nvSpPr>
        <p:spPr bwMode="auto">
          <a:xfrm>
            <a:off x="3505200" y="38862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solidFill>
                  <a:schemeClr val="hlink"/>
                </a:solidFill>
                <a:latin typeface="Tahoma" panose="020B0604030504040204" pitchFamily="34" charset="0"/>
              </a:rPr>
              <a:t>10</a:t>
            </a:r>
          </a:p>
        </p:txBody>
      </p:sp>
      <p:sp>
        <p:nvSpPr>
          <p:cNvPr id="511007" name="Text Box 36">
            <a:extLst>
              <a:ext uri="{FF2B5EF4-FFF2-40B4-BE49-F238E27FC236}">
                <a16:creationId xmlns:a16="http://schemas.microsoft.com/office/drawing/2014/main" id="{EAA74BA8-5D55-44C7-98A8-33A9EA49C9A0}"/>
              </a:ext>
            </a:extLst>
          </p:cNvPr>
          <p:cNvSpPr txBox="1">
            <a:spLocks noChangeArrowheads="1"/>
          </p:cNvSpPr>
          <p:nvPr/>
        </p:nvSpPr>
        <p:spPr bwMode="auto">
          <a:xfrm>
            <a:off x="5181600" y="14478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solidFill>
                  <a:schemeClr val="hlink"/>
                </a:solidFill>
                <a:latin typeface="Tahoma" panose="020B0604030504040204" pitchFamily="34" charset="0"/>
              </a:rPr>
              <a:t>10</a:t>
            </a:r>
          </a:p>
        </p:txBody>
      </p:sp>
      <p:sp>
        <p:nvSpPr>
          <p:cNvPr id="511008" name="Text Box 37">
            <a:extLst>
              <a:ext uri="{FF2B5EF4-FFF2-40B4-BE49-F238E27FC236}">
                <a16:creationId xmlns:a16="http://schemas.microsoft.com/office/drawing/2014/main" id="{377AB165-6BCD-42A4-9C03-989EFF13981F}"/>
              </a:ext>
            </a:extLst>
          </p:cNvPr>
          <p:cNvSpPr txBox="1">
            <a:spLocks noChangeArrowheads="1"/>
          </p:cNvSpPr>
          <p:nvPr/>
        </p:nvSpPr>
        <p:spPr bwMode="auto">
          <a:xfrm>
            <a:off x="5181600" y="25908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solidFill>
                  <a:schemeClr val="hlink"/>
                </a:solidFill>
                <a:latin typeface="Tahoma" panose="020B0604030504040204" pitchFamily="34" charset="0"/>
              </a:rPr>
              <a:t>10</a:t>
            </a:r>
          </a:p>
        </p:txBody>
      </p:sp>
      <p:sp>
        <p:nvSpPr>
          <p:cNvPr id="511009" name="Text Box 38">
            <a:extLst>
              <a:ext uri="{FF2B5EF4-FFF2-40B4-BE49-F238E27FC236}">
                <a16:creationId xmlns:a16="http://schemas.microsoft.com/office/drawing/2014/main" id="{CA61CECC-EC38-4738-BAF3-763E26233A89}"/>
              </a:ext>
            </a:extLst>
          </p:cNvPr>
          <p:cNvSpPr txBox="1">
            <a:spLocks noChangeArrowheads="1"/>
          </p:cNvSpPr>
          <p:nvPr/>
        </p:nvSpPr>
        <p:spPr bwMode="auto">
          <a:xfrm>
            <a:off x="5257800" y="38100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solidFill>
                  <a:schemeClr val="hlink"/>
                </a:solidFill>
                <a:latin typeface="Tahoma" panose="020B0604030504040204" pitchFamily="34" charset="0"/>
              </a:rPr>
              <a:t>10</a:t>
            </a:r>
          </a:p>
        </p:txBody>
      </p:sp>
      <p:sp>
        <p:nvSpPr>
          <p:cNvPr id="511010" name="Text Box 39">
            <a:extLst>
              <a:ext uri="{FF2B5EF4-FFF2-40B4-BE49-F238E27FC236}">
                <a16:creationId xmlns:a16="http://schemas.microsoft.com/office/drawing/2014/main" id="{63DEAB06-72C2-46D9-A2EC-EA9B6737E2AE}"/>
              </a:ext>
            </a:extLst>
          </p:cNvPr>
          <p:cNvSpPr txBox="1">
            <a:spLocks noChangeArrowheads="1"/>
          </p:cNvSpPr>
          <p:nvPr/>
        </p:nvSpPr>
        <p:spPr bwMode="auto">
          <a:xfrm>
            <a:off x="3352800" y="457200"/>
            <a:ext cx="579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solidFill>
                  <a:schemeClr val="hlink"/>
                </a:solidFill>
                <a:latin typeface="Tahoma" panose="020B0604030504040204" pitchFamily="34" charset="0"/>
              </a:rPr>
              <a:t>10 barrels x 10 apples = 100 apples</a:t>
            </a:r>
          </a:p>
        </p:txBody>
      </p:sp>
      <p:sp>
        <p:nvSpPr>
          <p:cNvPr id="511011" name="Text Box 40">
            <a:extLst>
              <a:ext uri="{FF2B5EF4-FFF2-40B4-BE49-F238E27FC236}">
                <a16:creationId xmlns:a16="http://schemas.microsoft.com/office/drawing/2014/main" id="{2C54FBFF-B86E-4BD9-839D-29FCB39742C2}"/>
              </a:ext>
            </a:extLst>
          </p:cNvPr>
          <p:cNvSpPr txBox="1">
            <a:spLocks noChangeArrowheads="1"/>
          </p:cNvSpPr>
          <p:nvPr/>
        </p:nvSpPr>
        <p:spPr bwMode="auto">
          <a:xfrm>
            <a:off x="1143000" y="2209800"/>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latin typeface="Tahoma" panose="020B0604030504040204" pitchFamily="34" charset="0"/>
              </a:rPr>
              <a:t>98 Apples (100 – 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Slide Number Placeholder 6">
            <a:extLst>
              <a:ext uri="{FF2B5EF4-FFF2-40B4-BE49-F238E27FC236}">
                <a16:creationId xmlns:a16="http://schemas.microsoft.com/office/drawing/2014/main" id="{BBDE9A12-FC69-496E-AA72-41A8B997471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81412B3B-47E2-4C3A-B1BF-1838E0835159}" type="slidenum">
              <a:rPr lang="en-US" altLang="en-US" sz="1400" smtClean="0"/>
              <a:pPr>
                <a:spcBef>
                  <a:spcPct val="0"/>
                </a:spcBef>
                <a:buClrTx/>
                <a:buSzTx/>
                <a:buFontTx/>
                <a:buNone/>
              </a:pPr>
              <a:t>7</a:t>
            </a:fld>
            <a:endParaRPr lang="en-US" altLang="en-US" sz="1400"/>
          </a:p>
        </p:txBody>
      </p:sp>
      <p:sp>
        <p:nvSpPr>
          <p:cNvPr id="393219" name="Rectangle 2">
            <a:extLst>
              <a:ext uri="{FF2B5EF4-FFF2-40B4-BE49-F238E27FC236}">
                <a16:creationId xmlns:a16="http://schemas.microsoft.com/office/drawing/2014/main" id="{23B35530-BCC1-4E03-913E-61541CD587AB}"/>
              </a:ext>
            </a:extLst>
          </p:cNvPr>
          <p:cNvSpPr>
            <a:spLocks noGrp="1" noChangeArrowheads="1"/>
          </p:cNvSpPr>
          <p:nvPr>
            <p:ph type="title"/>
          </p:nvPr>
        </p:nvSpPr>
        <p:spPr>
          <a:xfrm>
            <a:off x="533400" y="-85725"/>
            <a:ext cx="7772400" cy="1143000"/>
          </a:xfrm>
        </p:spPr>
        <p:txBody>
          <a:bodyPr/>
          <a:lstStyle/>
          <a:p>
            <a:r>
              <a:rPr lang="en-US" altLang="en-US" sz="3600"/>
              <a:t>Các mạng Datagram: </a:t>
            </a:r>
            <a:r>
              <a:rPr lang="en-US" altLang="en-US" sz="2400" u="none"/>
              <a:t>mô hình Internet</a:t>
            </a:r>
            <a:endParaRPr lang="en-US" altLang="en-US"/>
          </a:p>
        </p:txBody>
      </p:sp>
      <p:sp>
        <p:nvSpPr>
          <p:cNvPr id="393220" name="Rectangle 3">
            <a:extLst>
              <a:ext uri="{FF2B5EF4-FFF2-40B4-BE49-F238E27FC236}">
                <a16:creationId xmlns:a16="http://schemas.microsoft.com/office/drawing/2014/main" id="{4462CF3E-48BC-452C-9242-911AAAF554DB}"/>
              </a:ext>
            </a:extLst>
          </p:cNvPr>
          <p:cNvSpPr>
            <a:spLocks noGrp="1" noChangeArrowheads="1"/>
          </p:cNvSpPr>
          <p:nvPr>
            <p:ph type="body" sz="half" idx="1"/>
          </p:nvPr>
        </p:nvSpPr>
        <p:spPr>
          <a:xfrm>
            <a:off x="0" y="966788"/>
            <a:ext cx="9144000" cy="2276475"/>
          </a:xfrm>
        </p:spPr>
        <p:txBody>
          <a:bodyPr/>
          <a:lstStyle/>
          <a:p>
            <a:r>
              <a:rPr lang="en-US" altLang="en-US" sz="2400"/>
              <a:t>không thiết lập kết nối tại tầng mạng</a:t>
            </a:r>
          </a:p>
          <a:p>
            <a:r>
              <a:rPr lang="en-US" altLang="en-US" sz="2400"/>
              <a:t>routers: không lưu giữ trạng thái của các kết nối giữa các thiết bị đầu cuối</a:t>
            </a:r>
          </a:p>
          <a:p>
            <a:pPr lvl="1"/>
            <a:r>
              <a:rPr lang="en-US" altLang="en-US" sz="2000"/>
              <a:t>không có khái niệm “kết nối” tại mức mạng</a:t>
            </a:r>
          </a:p>
          <a:p>
            <a:r>
              <a:rPr lang="en-US" altLang="en-US" sz="2400"/>
              <a:t>các gói tin được chuyển tiếp bằng cách sử dụng địa chỉ trạm đích</a:t>
            </a:r>
          </a:p>
          <a:p>
            <a:pPr lvl="1"/>
            <a:r>
              <a:rPr lang="en-US" altLang="en-US" sz="2000"/>
              <a:t>các gói tin giữa cùng hai trạm nguồn – đích có thể đi theo các con đường khác nhau</a:t>
            </a:r>
          </a:p>
        </p:txBody>
      </p:sp>
      <p:sp>
        <p:nvSpPr>
          <p:cNvPr id="393221" name="Freeform 4">
            <a:extLst>
              <a:ext uri="{FF2B5EF4-FFF2-40B4-BE49-F238E27FC236}">
                <a16:creationId xmlns:a16="http://schemas.microsoft.com/office/drawing/2014/main" id="{000DDA54-4A82-443B-989A-6D5F4B733E1A}"/>
              </a:ext>
            </a:extLst>
          </p:cNvPr>
          <p:cNvSpPr>
            <a:spLocks/>
          </p:cNvSpPr>
          <p:nvPr/>
        </p:nvSpPr>
        <p:spPr bwMode="auto">
          <a:xfrm>
            <a:off x="3352800" y="5357813"/>
            <a:ext cx="2847975" cy="1481137"/>
          </a:xfrm>
          <a:custGeom>
            <a:avLst/>
            <a:gdLst>
              <a:gd name="T0" fmla="*/ 2147483646 w 1794"/>
              <a:gd name="T1" fmla="*/ 2147483646 h 933"/>
              <a:gd name="T2" fmla="*/ 2147483646 w 1794"/>
              <a:gd name="T3" fmla="*/ 2147483646 h 933"/>
              <a:gd name="T4" fmla="*/ 2147483646 w 1794"/>
              <a:gd name="T5" fmla="*/ 2147483646 h 933"/>
              <a:gd name="T6" fmla="*/ 2147483646 w 1794"/>
              <a:gd name="T7" fmla="*/ 2147483646 h 933"/>
              <a:gd name="T8" fmla="*/ 2147483646 w 1794"/>
              <a:gd name="T9" fmla="*/ 2147483646 h 933"/>
              <a:gd name="T10" fmla="*/ 2147483646 w 1794"/>
              <a:gd name="T11" fmla="*/ 2147483646 h 933"/>
              <a:gd name="T12" fmla="*/ 2147483646 w 1794"/>
              <a:gd name="T13" fmla="*/ 2147483646 h 933"/>
              <a:gd name="T14" fmla="*/ 2147483646 w 1794"/>
              <a:gd name="T15" fmla="*/ 2147483646 h 933"/>
              <a:gd name="T16" fmla="*/ 2147483646 w 1794"/>
              <a:gd name="T17" fmla="*/ 2147483646 h 933"/>
              <a:gd name="T18" fmla="*/ 2147483646 w 1794"/>
              <a:gd name="T19" fmla="*/ 2147483646 h 933"/>
              <a:gd name="T20" fmla="*/ 2147483646 w 1794"/>
              <a:gd name="T21" fmla="*/ 2147483646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93222" name="Line 5">
            <a:extLst>
              <a:ext uri="{FF2B5EF4-FFF2-40B4-BE49-F238E27FC236}">
                <a16:creationId xmlns:a16="http://schemas.microsoft.com/office/drawing/2014/main" id="{AF00FFE6-938D-4EE2-BEE6-C136AC69FF19}"/>
              </a:ext>
            </a:extLst>
          </p:cNvPr>
          <p:cNvSpPr>
            <a:spLocks noChangeShapeType="1"/>
          </p:cNvSpPr>
          <p:nvPr/>
        </p:nvSpPr>
        <p:spPr bwMode="auto">
          <a:xfrm rot="5400000" flipV="1">
            <a:off x="2706688" y="5100637"/>
            <a:ext cx="6350" cy="15779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223" name="Freeform 6">
            <a:extLst>
              <a:ext uri="{FF2B5EF4-FFF2-40B4-BE49-F238E27FC236}">
                <a16:creationId xmlns:a16="http://schemas.microsoft.com/office/drawing/2014/main" id="{194CE32A-1A9D-4313-9003-6F945757ADC0}"/>
              </a:ext>
            </a:extLst>
          </p:cNvPr>
          <p:cNvSpPr>
            <a:spLocks/>
          </p:cNvSpPr>
          <p:nvPr/>
        </p:nvSpPr>
        <p:spPr bwMode="auto">
          <a:xfrm>
            <a:off x="3990975" y="5651500"/>
            <a:ext cx="542925" cy="295275"/>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93224" name="Group 7">
            <a:extLst>
              <a:ext uri="{FF2B5EF4-FFF2-40B4-BE49-F238E27FC236}">
                <a16:creationId xmlns:a16="http://schemas.microsoft.com/office/drawing/2014/main" id="{A7FF4B83-4388-42CF-81AD-E6C377E2BCA9}"/>
              </a:ext>
            </a:extLst>
          </p:cNvPr>
          <p:cNvGrpSpPr>
            <a:grpSpLocks/>
          </p:cNvGrpSpPr>
          <p:nvPr/>
        </p:nvGrpSpPr>
        <p:grpSpPr bwMode="auto">
          <a:xfrm>
            <a:off x="3497263" y="5826125"/>
            <a:ext cx="501650" cy="233363"/>
            <a:chOff x="3600" y="219"/>
            <a:chExt cx="360" cy="175"/>
          </a:xfrm>
        </p:grpSpPr>
        <p:sp>
          <p:nvSpPr>
            <p:cNvPr id="393352" name="Oval 8">
              <a:extLst>
                <a:ext uri="{FF2B5EF4-FFF2-40B4-BE49-F238E27FC236}">
                  <a16:creationId xmlns:a16="http://schemas.microsoft.com/office/drawing/2014/main" id="{83AC8EAE-3A39-4D01-90A2-0D7A3EF05BEF}"/>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3353" name="Line 9">
              <a:extLst>
                <a:ext uri="{FF2B5EF4-FFF2-40B4-BE49-F238E27FC236}">
                  <a16:creationId xmlns:a16="http://schemas.microsoft.com/office/drawing/2014/main" id="{1BAEF3A8-386F-4036-BE2B-DE2C18C2EEBE}"/>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354" name="Line 10">
              <a:extLst>
                <a:ext uri="{FF2B5EF4-FFF2-40B4-BE49-F238E27FC236}">
                  <a16:creationId xmlns:a16="http://schemas.microsoft.com/office/drawing/2014/main" id="{7A46DDD8-A499-4E6A-A6B6-1085012C5460}"/>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355" name="Rectangle 11">
              <a:extLst>
                <a:ext uri="{FF2B5EF4-FFF2-40B4-BE49-F238E27FC236}">
                  <a16:creationId xmlns:a16="http://schemas.microsoft.com/office/drawing/2014/main" id="{FF179571-8B7E-46FF-9EBA-D43C0BCBCAC8}"/>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93356" name="Oval 12">
              <a:extLst>
                <a:ext uri="{FF2B5EF4-FFF2-40B4-BE49-F238E27FC236}">
                  <a16:creationId xmlns:a16="http://schemas.microsoft.com/office/drawing/2014/main" id="{498A9B51-6E0C-488C-83F5-4E7CD5517F48}"/>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393357" name="Group 13">
              <a:extLst>
                <a:ext uri="{FF2B5EF4-FFF2-40B4-BE49-F238E27FC236}">
                  <a16:creationId xmlns:a16="http://schemas.microsoft.com/office/drawing/2014/main" id="{C61E3258-8283-4288-BFE1-84CA9DEA5E70}"/>
                </a:ext>
              </a:extLst>
            </p:cNvPr>
            <p:cNvGrpSpPr>
              <a:grpSpLocks/>
            </p:cNvGrpSpPr>
            <p:nvPr/>
          </p:nvGrpSpPr>
          <p:grpSpPr bwMode="auto">
            <a:xfrm>
              <a:off x="3686" y="244"/>
              <a:ext cx="177" cy="66"/>
              <a:chOff x="2848" y="848"/>
              <a:chExt cx="140" cy="98"/>
            </a:xfrm>
          </p:grpSpPr>
          <p:sp>
            <p:nvSpPr>
              <p:cNvPr id="393362" name="Line 14">
                <a:extLst>
                  <a:ext uri="{FF2B5EF4-FFF2-40B4-BE49-F238E27FC236}">
                    <a16:creationId xmlns:a16="http://schemas.microsoft.com/office/drawing/2014/main" id="{DFA3CB34-5DA3-4FCD-8E59-48F56D7E1EE5}"/>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363" name="Line 15">
                <a:extLst>
                  <a:ext uri="{FF2B5EF4-FFF2-40B4-BE49-F238E27FC236}">
                    <a16:creationId xmlns:a16="http://schemas.microsoft.com/office/drawing/2014/main" id="{997C6E67-94B4-4EA9-B48C-B3E5B4D1AF09}"/>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364" name="Line 16">
                <a:extLst>
                  <a:ext uri="{FF2B5EF4-FFF2-40B4-BE49-F238E27FC236}">
                    <a16:creationId xmlns:a16="http://schemas.microsoft.com/office/drawing/2014/main" id="{4CBD20AB-2A63-4479-8821-7B71FD7FCE13}"/>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93358" name="Group 17">
              <a:extLst>
                <a:ext uri="{FF2B5EF4-FFF2-40B4-BE49-F238E27FC236}">
                  <a16:creationId xmlns:a16="http://schemas.microsoft.com/office/drawing/2014/main" id="{F93DB6AF-F1B9-43F7-A277-274109B197DF}"/>
                </a:ext>
              </a:extLst>
            </p:cNvPr>
            <p:cNvGrpSpPr>
              <a:grpSpLocks/>
            </p:cNvGrpSpPr>
            <p:nvPr/>
          </p:nvGrpSpPr>
          <p:grpSpPr bwMode="auto">
            <a:xfrm flipV="1">
              <a:off x="3686" y="243"/>
              <a:ext cx="177" cy="66"/>
              <a:chOff x="2848" y="848"/>
              <a:chExt cx="140" cy="98"/>
            </a:xfrm>
          </p:grpSpPr>
          <p:sp>
            <p:nvSpPr>
              <p:cNvPr id="393359" name="Line 18">
                <a:extLst>
                  <a:ext uri="{FF2B5EF4-FFF2-40B4-BE49-F238E27FC236}">
                    <a16:creationId xmlns:a16="http://schemas.microsoft.com/office/drawing/2014/main" id="{48BF3077-C58A-4BD1-96A1-50B21853142D}"/>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360" name="Line 19">
                <a:extLst>
                  <a:ext uri="{FF2B5EF4-FFF2-40B4-BE49-F238E27FC236}">
                    <a16:creationId xmlns:a16="http://schemas.microsoft.com/office/drawing/2014/main" id="{5CE637FE-C67F-4125-8F24-2F5CC332D389}"/>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361" name="Line 20">
                <a:extLst>
                  <a:ext uri="{FF2B5EF4-FFF2-40B4-BE49-F238E27FC236}">
                    <a16:creationId xmlns:a16="http://schemas.microsoft.com/office/drawing/2014/main" id="{89C77BA3-4154-488B-825D-13335BCB0683}"/>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393225" name="Group 21">
            <a:extLst>
              <a:ext uri="{FF2B5EF4-FFF2-40B4-BE49-F238E27FC236}">
                <a16:creationId xmlns:a16="http://schemas.microsoft.com/office/drawing/2014/main" id="{D32BDC5E-6EDB-4AF0-BA84-E6F41CB16CB4}"/>
              </a:ext>
            </a:extLst>
          </p:cNvPr>
          <p:cNvGrpSpPr>
            <a:grpSpLocks/>
          </p:cNvGrpSpPr>
          <p:nvPr/>
        </p:nvGrpSpPr>
        <p:grpSpPr bwMode="auto">
          <a:xfrm>
            <a:off x="3849688" y="6464300"/>
            <a:ext cx="501650" cy="233363"/>
            <a:chOff x="3600" y="219"/>
            <a:chExt cx="360" cy="175"/>
          </a:xfrm>
        </p:grpSpPr>
        <p:sp>
          <p:nvSpPr>
            <p:cNvPr id="393339" name="Oval 22">
              <a:extLst>
                <a:ext uri="{FF2B5EF4-FFF2-40B4-BE49-F238E27FC236}">
                  <a16:creationId xmlns:a16="http://schemas.microsoft.com/office/drawing/2014/main" id="{FC30FFA0-E43E-42EE-858E-15AE0785714C}"/>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3340" name="Line 23">
              <a:extLst>
                <a:ext uri="{FF2B5EF4-FFF2-40B4-BE49-F238E27FC236}">
                  <a16:creationId xmlns:a16="http://schemas.microsoft.com/office/drawing/2014/main" id="{6D0C8198-FD1C-4611-A3C0-2BFD5DBACC3E}"/>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341" name="Line 24">
              <a:extLst>
                <a:ext uri="{FF2B5EF4-FFF2-40B4-BE49-F238E27FC236}">
                  <a16:creationId xmlns:a16="http://schemas.microsoft.com/office/drawing/2014/main" id="{0CD54F0F-9BBD-465D-9AD8-AFA4CC1E6E3E}"/>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342" name="Rectangle 25">
              <a:extLst>
                <a:ext uri="{FF2B5EF4-FFF2-40B4-BE49-F238E27FC236}">
                  <a16:creationId xmlns:a16="http://schemas.microsoft.com/office/drawing/2014/main" id="{A54EA3EA-C51F-4FEB-8D86-6DB3EFAE69D3}"/>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93343" name="Oval 26">
              <a:extLst>
                <a:ext uri="{FF2B5EF4-FFF2-40B4-BE49-F238E27FC236}">
                  <a16:creationId xmlns:a16="http://schemas.microsoft.com/office/drawing/2014/main" id="{ADB6619D-4086-4FDB-9444-C858522518B4}"/>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393344" name="Group 27">
              <a:extLst>
                <a:ext uri="{FF2B5EF4-FFF2-40B4-BE49-F238E27FC236}">
                  <a16:creationId xmlns:a16="http://schemas.microsoft.com/office/drawing/2014/main" id="{62F6AA1E-4C24-4397-BDDC-221A5D7FCAB2}"/>
                </a:ext>
              </a:extLst>
            </p:cNvPr>
            <p:cNvGrpSpPr>
              <a:grpSpLocks/>
            </p:cNvGrpSpPr>
            <p:nvPr/>
          </p:nvGrpSpPr>
          <p:grpSpPr bwMode="auto">
            <a:xfrm>
              <a:off x="3686" y="244"/>
              <a:ext cx="177" cy="66"/>
              <a:chOff x="2848" y="848"/>
              <a:chExt cx="140" cy="98"/>
            </a:xfrm>
          </p:grpSpPr>
          <p:sp>
            <p:nvSpPr>
              <p:cNvPr id="393349" name="Line 28">
                <a:extLst>
                  <a:ext uri="{FF2B5EF4-FFF2-40B4-BE49-F238E27FC236}">
                    <a16:creationId xmlns:a16="http://schemas.microsoft.com/office/drawing/2014/main" id="{510CFB35-A947-483A-B9DE-01ABBF2ADA34}"/>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350" name="Line 29">
                <a:extLst>
                  <a:ext uri="{FF2B5EF4-FFF2-40B4-BE49-F238E27FC236}">
                    <a16:creationId xmlns:a16="http://schemas.microsoft.com/office/drawing/2014/main" id="{8AADC68F-D2EC-41FA-8943-5049D7B9E66F}"/>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351" name="Line 30">
                <a:extLst>
                  <a:ext uri="{FF2B5EF4-FFF2-40B4-BE49-F238E27FC236}">
                    <a16:creationId xmlns:a16="http://schemas.microsoft.com/office/drawing/2014/main" id="{7C36684C-9624-4C3C-A0A2-426CE7527AD7}"/>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93345" name="Group 31">
              <a:extLst>
                <a:ext uri="{FF2B5EF4-FFF2-40B4-BE49-F238E27FC236}">
                  <a16:creationId xmlns:a16="http://schemas.microsoft.com/office/drawing/2014/main" id="{C50AC9E4-BD3B-41D1-95EB-576F113A7E83}"/>
                </a:ext>
              </a:extLst>
            </p:cNvPr>
            <p:cNvGrpSpPr>
              <a:grpSpLocks/>
            </p:cNvGrpSpPr>
            <p:nvPr/>
          </p:nvGrpSpPr>
          <p:grpSpPr bwMode="auto">
            <a:xfrm flipV="1">
              <a:off x="3686" y="243"/>
              <a:ext cx="177" cy="66"/>
              <a:chOff x="2848" y="848"/>
              <a:chExt cx="140" cy="98"/>
            </a:xfrm>
          </p:grpSpPr>
          <p:sp>
            <p:nvSpPr>
              <p:cNvPr id="393346" name="Line 32">
                <a:extLst>
                  <a:ext uri="{FF2B5EF4-FFF2-40B4-BE49-F238E27FC236}">
                    <a16:creationId xmlns:a16="http://schemas.microsoft.com/office/drawing/2014/main" id="{1618A946-7B7D-42E5-AA9E-0978359B792B}"/>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347" name="Line 33">
                <a:extLst>
                  <a:ext uri="{FF2B5EF4-FFF2-40B4-BE49-F238E27FC236}">
                    <a16:creationId xmlns:a16="http://schemas.microsoft.com/office/drawing/2014/main" id="{E51D761D-A6F5-454C-AF96-9DC4936D280B}"/>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348" name="Line 34">
                <a:extLst>
                  <a:ext uri="{FF2B5EF4-FFF2-40B4-BE49-F238E27FC236}">
                    <a16:creationId xmlns:a16="http://schemas.microsoft.com/office/drawing/2014/main" id="{822D8939-01D4-4008-918B-6B583F305EA4}"/>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393226" name="Group 35">
            <a:extLst>
              <a:ext uri="{FF2B5EF4-FFF2-40B4-BE49-F238E27FC236}">
                <a16:creationId xmlns:a16="http://schemas.microsoft.com/office/drawing/2014/main" id="{120E6875-BA78-48EC-8F56-FB259245E4D4}"/>
              </a:ext>
            </a:extLst>
          </p:cNvPr>
          <p:cNvGrpSpPr>
            <a:grpSpLocks/>
          </p:cNvGrpSpPr>
          <p:nvPr/>
        </p:nvGrpSpPr>
        <p:grpSpPr bwMode="auto">
          <a:xfrm>
            <a:off x="4524375" y="5521325"/>
            <a:ext cx="501650" cy="233363"/>
            <a:chOff x="3600" y="219"/>
            <a:chExt cx="360" cy="175"/>
          </a:xfrm>
        </p:grpSpPr>
        <p:sp>
          <p:nvSpPr>
            <p:cNvPr id="393326" name="Oval 36">
              <a:extLst>
                <a:ext uri="{FF2B5EF4-FFF2-40B4-BE49-F238E27FC236}">
                  <a16:creationId xmlns:a16="http://schemas.microsoft.com/office/drawing/2014/main" id="{7DD3255E-4CE8-4AC6-8A6D-0319FEE91C5C}"/>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3327" name="Line 37">
              <a:extLst>
                <a:ext uri="{FF2B5EF4-FFF2-40B4-BE49-F238E27FC236}">
                  <a16:creationId xmlns:a16="http://schemas.microsoft.com/office/drawing/2014/main" id="{2E0E965A-367C-4A0B-BD04-635C51A1DE03}"/>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328" name="Line 38">
              <a:extLst>
                <a:ext uri="{FF2B5EF4-FFF2-40B4-BE49-F238E27FC236}">
                  <a16:creationId xmlns:a16="http://schemas.microsoft.com/office/drawing/2014/main" id="{7EB4D344-738F-496E-A402-46FC929E1F4C}"/>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329" name="Rectangle 39">
              <a:extLst>
                <a:ext uri="{FF2B5EF4-FFF2-40B4-BE49-F238E27FC236}">
                  <a16:creationId xmlns:a16="http://schemas.microsoft.com/office/drawing/2014/main" id="{134E7362-2651-45EC-8A27-1AC23495A069}"/>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93330" name="Oval 40">
              <a:extLst>
                <a:ext uri="{FF2B5EF4-FFF2-40B4-BE49-F238E27FC236}">
                  <a16:creationId xmlns:a16="http://schemas.microsoft.com/office/drawing/2014/main" id="{0DD515FA-CD18-4D31-AC86-3F5BC9D5DC00}"/>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393331" name="Group 41">
              <a:extLst>
                <a:ext uri="{FF2B5EF4-FFF2-40B4-BE49-F238E27FC236}">
                  <a16:creationId xmlns:a16="http://schemas.microsoft.com/office/drawing/2014/main" id="{54123452-A6E9-4AF5-AE4D-F6B40DD46C99}"/>
                </a:ext>
              </a:extLst>
            </p:cNvPr>
            <p:cNvGrpSpPr>
              <a:grpSpLocks/>
            </p:cNvGrpSpPr>
            <p:nvPr/>
          </p:nvGrpSpPr>
          <p:grpSpPr bwMode="auto">
            <a:xfrm>
              <a:off x="3686" y="244"/>
              <a:ext cx="177" cy="66"/>
              <a:chOff x="2848" y="848"/>
              <a:chExt cx="140" cy="98"/>
            </a:xfrm>
          </p:grpSpPr>
          <p:sp>
            <p:nvSpPr>
              <p:cNvPr id="393336" name="Line 42">
                <a:extLst>
                  <a:ext uri="{FF2B5EF4-FFF2-40B4-BE49-F238E27FC236}">
                    <a16:creationId xmlns:a16="http://schemas.microsoft.com/office/drawing/2014/main" id="{D70203FB-B0D3-4D59-B20D-AFB8BB445CEC}"/>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337" name="Line 43">
                <a:extLst>
                  <a:ext uri="{FF2B5EF4-FFF2-40B4-BE49-F238E27FC236}">
                    <a16:creationId xmlns:a16="http://schemas.microsoft.com/office/drawing/2014/main" id="{BF405B2C-0EB1-435D-B043-790A7EAEA484}"/>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338" name="Line 44">
                <a:extLst>
                  <a:ext uri="{FF2B5EF4-FFF2-40B4-BE49-F238E27FC236}">
                    <a16:creationId xmlns:a16="http://schemas.microsoft.com/office/drawing/2014/main" id="{34873CAA-E62B-4E7E-BFF6-1C2D6A465FDA}"/>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93332" name="Group 45">
              <a:extLst>
                <a:ext uri="{FF2B5EF4-FFF2-40B4-BE49-F238E27FC236}">
                  <a16:creationId xmlns:a16="http://schemas.microsoft.com/office/drawing/2014/main" id="{6F5CEE0F-5B08-47DF-A9A3-2A4B1BEEE7EB}"/>
                </a:ext>
              </a:extLst>
            </p:cNvPr>
            <p:cNvGrpSpPr>
              <a:grpSpLocks/>
            </p:cNvGrpSpPr>
            <p:nvPr/>
          </p:nvGrpSpPr>
          <p:grpSpPr bwMode="auto">
            <a:xfrm flipV="1">
              <a:off x="3686" y="243"/>
              <a:ext cx="177" cy="66"/>
              <a:chOff x="2848" y="848"/>
              <a:chExt cx="140" cy="98"/>
            </a:xfrm>
          </p:grpSpPr>
          <p:sp>
            <p:nvSpPr>
              <p:cNvPr id="393333" name="Line 46">
                <a:extLst>
                  <a:ext uri="{FF2B5EF4-FFF2-40B4-BE49-F238E27FC236}">
                    <a16:creationId xmlns:a16="http://schemas.microsoft.com/office/drawing/2014/main" id="{910BB8D0-4EAB-4203-BD63-D6B9ABA35ACF}"/>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334" name="Line 47">
                <a:extLst>
                  <a:ext uri="{FF2B5EF4-FFF2-40B4-BE49-F238E27FC236}">
                    <a16:creationId xmlns:a16="http://schemas.microsoft.com/office/drawing/2014/main" id="{0B9C7C4D-C7D3-4B6B-8191-626A16116140}"/>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335" name="Line 48">
                <a:extLst>
                  <a:ext uri="{FF2B5EF4-FFF2-40B4-BE49-F238E27FC236}">
                    <a16:creationId xmlns:a16="http://schemas.microsoft.com/office/drawing/2014/main" id="{F81EFA63-240A-4524-83C6-3B45B90088D2}"/>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393227" name="Group 49">
            <a:extLst>
              <a:ext uri="{FF2B5EF4-FFF2-40B4-BE49-F238E27FC236}">
                <a16:creationId xmlns:a16="http://schemas.microsoft.com/office/drawing/2014/main" id="{9B529C2C-4BEC-42C1-AE9B-F15F0BF20014}"/>
              </a:ext>
            </a:extLst>
          </p:cNvPr>
          <p:cNvGrpSpPr>
            <a:grpSpLocks/>
          </p:cNvGrpSpPr>
          <p:nvPr/>
        </p:nvGrpSpPr>
        <p:grpSpPr bwMode="auto">
          <a:xfrm>
            <a:off x="4446588" y="6186488"/>
            <a:ext cx="500062" cy="233362"/>
            <a:chOff x="3600" y="219"/>
            <a:chExt cx="360" cy="175"/>
          </a:xfrm>
        </p:grpSpPr>
        <p:sp>
          <p:nvSpPr>
            <p:cNvPr id="393313" name="Oval 50">
              <a:extLst>
                <a:ext uri="{FF2B5EF4-FFF2-40B4-BE49-F238E27FC236}">
                  <a16:creationId xmlns:a16="http://schemas.microsoft.com/office/drawing/2014/main" id="{0273AEDC-77E9-49B5-A116-4BBC78D43415}"/>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3314" name="Line 51">
              <a:extLst>
                <a:ext uri="{FF2B5EF4-FFF2-40B4-BE49-F238E27FC236}">
                  <a16:creationId xmlns:a16="http://schemas.microsoft.com/office/drawing/2014/main" id="{00570494-D655-42DB-B645-07BF6EB61BCE}"/>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315" name="Line 52">
              <a:extLst>
                <a:ext uri="{FF2B5EF4-FFF2-40B4-BE49-F238E27FC236}">
                  <a16:creationId xmlns:a16="http://schemas.microsoft.com/office/drawing/2014/main" id="{0BC7DB84-3A1B-4A83-B813-3E955C6D974E}"/>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316" name="Rectangle 53">
              <a:extLst>
                <a:ext uri="{FF2B5EF4-FFF2-40B4-BE49-F238E27FC236}">
                  <a16:creationId xmlns:a16="http://schemas.microsoft.com/office/drawing/2014/main" id="{8BD98066-97F0-46F9-A194-150D6D251E6F}"/>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93317" name="Oval 54">
              <a:extLst>
                <a:ext uri="{FF2B5EF4-FFF2-40B4-BE49-F238E27FC236}">
                  <a16:creationId xmlns:a16="http://schemas.microsoft.com/office/drawing/2014/main" id="{C4F359A0-18A4-48A0-8DE4-20833AF288C5}"/>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393318" name="Group 55">
              <a:extLst>
                <a:ext uri="{FF2B5EF4-FFF2-40B4-BE49-F238E27FC236}">
                  <a16:creationId xmlns:a16="http://schemas.microsoft.com/office/drawing/2014/main" id="{16B57ECA-7E90-4546-910F-4E7B2972D1E0}"/>
                </a:ext>
              </a:extLst>
            </p:cNvPr>
            <p:cNvGrpSpPr>
              <a:grpSpLocks/>
            </p:cNvGrpSpPr>
            <p:nvPr/>
          </p:nvGrpSpPr>
          <p:grpSpPr bwMode="auto">
            <a:xfrm>
              <a:off x="3686" y="244"/>
              <a:ext cx="177" cy="66"/>
              <a:chOff x="2848" y="848"/>
              <a:chExt cx="140" cy="98"/>
            </a:xfrm>
          </p:grpSpPr>
          <p:sp>
            <p:nvSpPr>
              <p:cNvPr id="393323" name="Line 56">
                <a:extLst>
                  <a:ext uri="{FF2B5EF4-FFF2-40B4-BE49-F238E27FC236}">
                    <a16:creationId xmlns:a16="http://schemas.microsoft.com/office/drawing/2014/main" id="{B2C4CBCF-AFD8-4D64-86FB-3A0DAC4E830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324" name="Line 57">
                <a:extLst>
                  <a:ext uri="{FF2B5EF4-FFF2-40B4-BE49-F238E27FC236}">
                    <a16:creationId xmlns:a16="http://schemas.microsoft.com/office/drawing/2014/main" id="{46A4642C-85A3-4FF4-8550-6026F6024800}"/>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325" name="Line 58">
                <a:extLst>
                  <a:ext uri="{FF2B5EF4-FFF2-40B4-BE49-F238E27FC236}">
                    <a16:creationId xmlns:a16="http://schemas.microsoft.com/office/drawing/2014/main" id="{CA088036-3CB2-4D72-904A-4468AB68603D}"/>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93319" name="Group 59">
              <a:extLst>
                <a:ext uri="{FF2B5EF4-FFF2-40B4-BE49-F238E27FC236}">
                  <a16:creationId xmlns:a16="http://schemas.microsoft.com/office/drawing/2014/main" id="{BE15C919-05E2-47CB-947E-1A1D157947E4}"/>
                </a:ext>
              </a:extLst>
            </p:cNvPr>
            <p:cNvGrpSpPr>
              <a:grpSpLocks/>
            </p:cNvGrpSpPr>
            <p:nvPr/>
          </p:nvGrpSpPr>
          <p:grpSpPr bwMode="auto">
            <a:xfrm flipV="1">
              <a:off x="3686" y="243"/>
              <a:ext cx="177" cy="66"/>
              <a:chOff x="2848" y="848"/>
              <a:chExt cx="140" cy="98"/>
            </a:xfrm>
          </p:grpSpPr>
          <p:sp>
            <p:nvSpPr>
              <p:cNvPr id="393320" name="Line 60">
                <a:extLst>
                  <a:ext uri="{FF2B5EF4-FFF2-40B4-BE49-F238E27FC236}">
                    <a16:creationId xmlns:a16="http://schemas.microsoft.com/office/drawing/2014/main" id="{A2872582-5777-4787-86DC-CBCD95358C78}"/>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321" name="Line 61">
                <a:extLst>
                  <a:ext uri="{FF2B5EF4-FFF2-40B4-BE49-F238E27FC236}">
                    <a16:creationId xmlns:a16="http://schemas.microsoft.com/office/drawing/2014/main" id="{1CBAB5E4-B7B8-4DD3-8C44-81117807410B}"/>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322" name="Line 62">
                <a:extLst>
                  <a:ext uri="{FF2B5EF4-FFF2-40B4-BE49-F238E27FC236}">
                    <a16:creationId xmlns:a16="http://schemas.microsoft.com/office/drawing/2014/main" id="{4E49292F-3293-4B1D-AF83-3B77966EA39A}"/>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393228" name="Group 63">
            <a:extLst>
              <a:ext uri="{FF2B5EF4-FFF2-40B4-BE49-F238E27FC236}">
                <a16:creationId xmlns:a16="http://schemas.microsoft.com/office/drawing/2014/main" id="{28D392FB-4155-4580-B266-94BD8BD55B13}"/>
              </a:ext>
            </a:extLst>
          </p:cNvPr>
          <p:cNvGrpSpPr>
            <a:grpSpLocks/>
          </p:cNvGrpSpPr>
          <p:nvPr/>
        </p:nvGrpSpPr>
        <p:grpSpPr bwMode="auto">
          <a:xfrm>
            <a:off x="5081588" y="6483350"/>
            <a:ext cx="501650" cy="233363"/>
            <a:chOff x="3600" y="219"/>
            <a:chExt cx="360" cy="175"/>
          </a:xfrm>
        </p:grpSpPr>
        <p:sp>
          <p:nvSpPr>
            <p:cNvPr id="393300" name="Oval 64">
              <a:extLst>
                <a:ext uri="{FF2B5EF4-FFF2-40B4-BE49-F238E27FC236}">
                  <a16:creationId xmlns:a16="http://schemas.microsoft.com/office/drawing/2014/main" id="{A111A660-BD83-4D2C-964B-1245533848BA}"/>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3301" name="Line 65">
              <a:extLst>
                <a:ext uri="{FF2B5EF4-FFF2-40B4-BE49-F238E27FC236}">
                  <a16:creationId xmlns:a16="http://schemas.microsoft.com/office/drawing/2014/main" id="{BFBDCB1A-62B5-4A02-B481-A23BB9ECBE8C}"/>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302" name="Line 66">
              <a:extLst>
                <a:ext uri="{FF2B5EF4-FFF2-40B4-BE49-F238E27FC236}">
                  <a16:creationId xmlns:a16="http://schemas.microsoft.com/office/drawing/2014/main" id="{91A4453A-6DDE-4D50-AAE3-D3E0B5F8DDB2}"/>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303" name="Rectangle 67">
              <a:extLst>
                <a:ext uri="{FF2B5EF4-FFF2-40B4-BE49-F238E27FC236}">
                  <a16:creationId xmlns:a16="http://schemas.microsoft.com/office/drawing/2014/main" id="{2622EF27-1390-4FED-BB72-4CFAB9B197A2}"/>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93304" name="Oval 68">
              <a:extLst>
                <a:ext uri="{FF2B5EF4-FFF2-40B4-BE49-F238E27FC236}">
                  <a16:creationId xmlns:a16="http://schemas.microsoft.com/office/drawing/2014/main" id="{83B210B4-E13A-4EFE-B4DB-46149FCA9D2A}"/>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393305" name="Group 69">
              <a:extLst>
                <a:ext uri="{FF2B5EF4-FFF2-40B4-BE49-F238E27FC236}">
                  <a16:creationId xmlns:a16="http://schemas.microsoft.com/office/drawing/2014/main" id="{F8891916-ED44-4E55-8C67-65CBD0763370}"/>
                </a:ext>
              </a:extLst>
            </p:cNvPr>
            <p:cNvGrpSpPr>
              <a:grpSpLocks/>
            </p:cNvGrpSpPr>
            <p:nvPr/>
          </p:nvGrpSpPr>
          <p:grpSpPr bwMode="auto">
            <a:xfrm>
              <a:off x="3686" y="244"/>
              <a:ext cx="177" cy="66"/>
              <a:chOff x="2848" y="848"/>
              <a:chExt cx="140" cy="98"/>
            </a:xfrm>
          </p:grpSpPr>
          <p:sp>
            <p:nvSpPr>
              <p:cNvPr id="393310" name="Line 70">
                <a:extLst>
                  <a:ext uri="{FF2B5EF4-FFF2-40B4-BE49-F238E27FC236}">
                    <a16:creationId xmlns:a16="http://schemas.microsoft.com/office/drawing/2014/main" id="{C53B2B2D-34E0-41A6-9EF2-E2BFB75B800F}"/>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311" name="Line 71">
                <a:extLst>
                  <a:ext uri="{FF2B5EF4-FFF2-40B4-BE49-F238E27FC236}">
                    <a16:creationId xmlns:a16="http://schemas.microsoft.com/office/drawing/2014/main" id="{FE1396E4-11FC-486E-91DE-80F82E80BD41}"/>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312" name="Line 72">
                <a:extLst>
                  <a:ext uri="{FF2B5EF4-FFF2-40B4-BE49-F238E27FC236}">
                    <a16:creationId xmlns:a16="http://schemas.microsoft.com/office/drawing/2014/main" id="{DE1B2A8F-E099-4A10-8F7B-566314AA999F}"/>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93306" name="Group 73">
              <a:extLst>
                <a:ext uri="{FF2B5EF4-FFF2-40B4-BE49-F238E27FC236}">
                  <a16:creationId xmlns:a16="http://schemas.microsoft.com/office/drawing/2014/main" id="{316A0D97-7636-4152-BAEC-34E5F1370558}"/>
                </a:ext>
              </a:extLst>
            </p:cNvPr>
            <p:cNvGrpSpPr>
              <a:grpSpLocks/>
            </p:cNvGrpSpPr>
            <p:nvPr/>
          </p:nvGrpSpPr>
          <p:grpSpPr bwMode="auto">
            <a:xfrm flipV="1">
              <a:off x="3686" y="243"/>
              <a:ext cx="177" cy="66"/>
              <a:chOff x="2848" y="848"/>
              <a:chExt cx="140" cy="98"/>
            </a:xfrm>
          </p:grpSpPr>
          <p:sp>
            <p:nvSpPr>
              <p:cNvPr id="393307" name="Line 74">
                <a:extLst>
                  <a:ext uri="{FF2B5EF4-FFF2-40B4-BE49-F238E27FC236}">
                    <a16:creationId xmlns:a16="http://schemas.microsoft.com/office/drawing/2014/main" id="{74D3FAAD-0087-4A31-A4F8-46C1D48E1E99}"/>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308" name="Line 75">
                <a:extLst>
                  <a:ext uri="{FF2B5EF4-FFF2-40B4-BE49-F238E27FC236}">
                    <a16:creationId xmlns:a16="http://schemas.microsoft.com/office/drawing/2014/main" id="{BD57F139-6B4D-40D2-981B-4631B7B9FEEA}"/>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309" name="Line 76">
                <a:extLst>
                  <a:ext uri="{FF2B5EF4-FFF2-40B4-BE49-F238E27FC236}">
                    <a16:creationId xmlns:a16="http://schemas.microsoft.com/office/drawing/2014/main" id="{6DBD6304-E3F8-4BB1-9EE8-F5444AFFB47B}"/>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393229" name="Group 77">
            <a:extLst>
              <a:ext uri="{FF2B5EF4-FFF2-40B4-BE49-F238E27FC236}">
                <a16:creationId xmlns:a16="http://schemas.microsoft.com/office/drawing/2014/main" id="{E9227090-E7B8-4866-AE3B-9BE4E896CFA4}"/>
              </a:ext>
            </a:extLst>
          </p:cNvPr>
          <p:cNvGrpSpPr>
            <a:grpSpLocks/>
          </p:cNvGrpSpPr>
          <p:nvPr/>
        </p:nvGrpSpPr>
        <p:grpSpPr bwMode="auto">
          <a:xfrm>
            <a:off x="5526088" y="5827713"/>
            <a:ext cx="501650" cy="233362"/>
            <a:chOff x="3600" y="219"/>
            <a:chExt cx="360" cy="175"/>
          </a:xfrm>
        </p:grpSpPr>
        <p:sp>
          <p:nvSpPr>
            <p:cNvPr id="393287" name="Oval 78">
              <a:extLst>
                <a:ext uri="{FF2B5EF4-FFF2-40B4-BE49-F238E27FC236}">
                  <a16:creationId xmlns:a16="http://schemas.microsoft.com/office/drawing/2014/main" id="{6CA7704D-1968-44B6-B469-7B3F117DF17C}"/>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3288" name="Line 79">
              <a:extLst>
                <a:ext uri="{FF2B5EF4-FFF2-40B4-BE49-F238E27FC236}">
                  <a16:creationId xmlns:a16="http://schemas.microsoft.com/office/drawing/2014/main" id="{8CD8943C-573B-4416-9D9F-3D42F5458151}"/>
                </a:ext>
              </a:extLst>
            </p:cNvPr>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289" name="Line 80">
              <a:extLst>
                <a:ext uri="{FF2B5EF4-FFF2-40B4-BE49-F238E27FC236}">
                  <a16:creationId xmlns:a16="http://schemas.microsoft.com/office/drawing/2014/main" id="{E539A553-D79F-4720-9E65-E414D836DE58}"/>
                </a:ext>
              </a:extLst>
            </p:cNvPr>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290" name="Rectangle 81">
              <a:extLst>
                <a:ext uri="{FF2B5EF4-FFF2-40B4-BE49-F238E27FC236}">
                  <a16:creationId xmlns:a16="http://schemas.microsoft.com/office/drawing/2014/main" id="{4BFEF861-F751-4C94-B959-697523164FE0}"/>
                </a:ext>
              </a:extLst>
            </p:cNvPr>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93291" name="Oval 82">
              <a:extLst>
                <a:ext uri="{FF2B5EF4-FFF2-40B4-BE49-F238E27FC236}">
                  <a16:creationId xmlns:a16="http://schemas.microsoft.com/office/drawing/2014/main" id="{D2BA8DE1-5700-440A-AD3F-B86B7DDAF598}"/>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393292" name="Group 83">
              <a:extLst>
                <a:ext uri="{FF2B5EF4-FFF2-40B4-BE49-F238E27FC236}">
                  <a16:creationId xmlns:a16="http://schemas.microsoft.com/office/drawing/2014/main" id="{D2641281-9FAC-4578-B478-A65DDAC2BBDC}"/>
                </a:ext>
              </a:extLst>
            </p:cNvPr>
            <p:cNvGrpSpPr>
              <a:grpSpLocks/>
            </p:cNvGrpSpPr>
            <p:nvPr/>
          </p:nvGrpSpPr>
          <p:grpSpPr bwMode="auto">
            <a:xfrm>
              <a:off x="3686" y="244"/>
              <a:ext cx="177" cy="66"/>
              <a:chOff x="2848" y="848"/>
              <a:chExt cx="140" cy="98"/>
            </a:xfrm>
          </p:grpSpPr>
          <p:sp>
            <p:nvSpPr>
              <p:cNvPr id="393297" name="Line 84">
                <a:extLst>
                  <a:ext uri="{FF2B5EF4-FFF2-40B4-BE49-F238E27FC236}">
                    <a16:creationId xmlns:a16="http://schemas.microsoft.com/office/drawing/2014/main" id="{A965C16E-3209-4244-A51C-FFCFBA1E5AD4}"/>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298" name="Line 85">
                <a:extLst>
                  <a:ext uri="{FF2B5EF4-FFF2-40B4-BE49-F238E27FC236}">
                    <a16:creationId xmlns:a16="http://schemas.microsoft.com/office/drawing/2014/main" id="{D020415E-21A8-444A-BE1F-775AFFD585A0}"/>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299" name="Line 86">
                <a:extLst>
                  <a:ext uri="{FF2B5EF4-FFF2-40B4-BE49-F238E27FC236}">
                    <a16:creationId xmlns:a16="http://schemas.microsoft.com/office/drawing/2014/main" id="{D474B092-2690-4823-92AE-224A0EDF6889}"/>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93293" name="Group 87">
              <a:extLst>
                <a:ext uri="{FF2B5EF4-FFF2-40B4-BE49-F238E27FC236}">
                  <a16:creationId xmlns:a16="http://schemas.microsoft.com/office/drawing/2014/main" id="{076D17BB-ECCB-4C2D-A5B5-15C250FC6402}"/>
                </a:ext>
              </a:extLst>
            </p:cNvPr>
            <p:cNvGrpSpPr>
              <a:grpSpLocks/>
            </p:cNvGrpSpPr>
            <p:nvPr/>
          </p:nvGrpSpPr>
          <p:grpSpPr bwMode="auto">
            <a:xfrm flipV="1">
              <a:off x="3686" y="243"/>
              <a:ext cx="177" cy="66"/>
              <a:chOff x="2848" y="848"/>
              <a:chExt cx="140" cy="98"/>
            </a:xfrm>
          </p:grpSpPr>
          <p:sp>
            <p:nvSpPr>
              <p:cNvPr id="393294" name="Line 88">
                <a:extLst>
                  <a:ext uri="{FF2B5EF4-FFF2-40B4-BE49-F238E27FC236}">
                    <a16:creationId xmlns:a16="http://schemas.microsoft.com/office/drawing/2014/main" id="{8A49214D-498D-4AD6-A08F-F3C8F54A6BB1}"/>
                  </a:ext>
                </a:extLst>
              </p:cNvPr>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295" name="Line 89">
                <a:extLst>
                  <a:ext uri="{FF2B5EF4-FFF2-40B4-BE49-F238E27FC236}">
                    <a16:creationId xmlns:a16="http://schemas.microsoft.com/office/drawing/2014/main" id="{F2FA94A7-4BE3-4E31-91DF-F171A56BEB85}"/>
                  </a:ext>
                </a:extLst>
              </p:cNvPr>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296" name="Line 90">
                <a:extLst>
                  <a:ext uri="{FF2B5EF4-FFF2-40B4-BE49-F238E27FC236}">
                    <a16:creationId xmlns:a16="http://schemas.microsoft.com/office/drawing/2014/main" id="{2DB29406-97EF-4C06-A072-21B2A5C0C2C0}"/>
                  </a:ext>
                </a:extLst>
              </p:cNvPr>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393230" name="Group 91">
            <a:extLst>
              <a:ext uri="{FF2B5EF4-FFF2-40B4-BE49-F238E27FC236}">
                <a16:creationId xmlns:a16="http://schemas.microsoft.com/office/drawing/2014/main" id="{F8387487-51A2-4F29-AC0F-D2758743DA0D}"/>
              </a:ext>
            </a:extLst>
          </p:cNvPr>
          <p:cNvGrpSpPr>
            <a:grpSpLocks/>
          </p:cNvGrpSpPr>
          <p:nvPr/>
        </p:nvGrpSpPr>
        <p:grpSpPr bwMode="auto">
          <a:xfrm>
            <a:off x="479425" y="4021138"/>
            <a:ext cx="1566863" cy="1987550"/>
            <a:chOff x="2366" y="929"/>
            <a:chExt cx="987" cy="1252"/>
          </a:xfrm>
        </p:grpSpPr>
        <p:graphicFrame>
          <p:nvGraphicFramePr>
            <p:cNvPr id="393277" name="Object 92">
              <a:extLst>
                <a:ext uri="{FF2B5EF4-FFF2-40B4-BE49-F238E27FC236}">
                  <a16:creationId xmlns:a16="http://schemas.microsoft.com/office/drawing/2014/main" id="{0855EDD5-85DA-44B5-A252-CCACC7D1DBF4}"/>
                </a:ext>
              </a:extLst>
            </p:cNvPr>
            <p:cNvGraphicFramePr>
              <a:graphicFrameLocks noChangeAspect="1"/>
            </p:cNvGraphicFramePr>
            <p:nvPr/>
          </p:nvGraphicFramePr>
          <p:xfrm>
            <a:off x="2741" y="929"/>
            <a:ext cx="333" cy="264"/>
          </p:xfrm>
          <a:graphic>
            <a:graphicData uri="http://schemas.openxmlformats.org/presentationml/2006/ole">
              <mc:AlternateContent xmlns:mc="http://schemas.openxmlformats.org/markup-compatibility/2006">
                <mc:Choice xmlns:v="urn:schemas-microsoft-com:vml" Requires="v">
                  <p:oleObj spid="_x0000_s393371" name="Clip" r:id="rId3" imgW="1307263" imgH="1084139" progId="MS_ClipArt_Gallery.2">
                    <p:embed/>
                  </p:oleObj>
                </mc:Choice>
                <mc:Fallback>
                  <p:oleObj name="Clip" r:id="rId3" imgW="1307263" imgH="1084139" progId="MS_ClipArt_Gallery.2">
                    <p:embed/>
                    <p:pic>
                      <p:nvPicPr>
                        <p:cNvPr id="0" name="Object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1" y="929"/>
                          <a:ext cx="333"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93278" name="Group 93">
              <a:extLst>
                <a:ext uri="{FF2B5EF4-FFF2-40B4-BE49-F238E27FC236}">
                  <a16:creationId xmlns:a16="http://schemas.microsoft.com/office/drawing/2014/main" id="{9C94187A-5D86-4E43-8755-AEB87566ED9B}"/>
                </a:ext>
              </a:extLst>
            </p:cNvPr>
            <p:cNvGrpSpPr>
              <a:grpSpLocks/>
            </p:cNvGrpSpPr>
            <p:nvPr/>
          </p:nvGrpSpPr>
          <p:grpSpPr bwMode="auto">
            <a:xfrm>
              <a:off x="2366" y="1145"/>
              <a:ext cx="987" cy="1036"/>
              <a:chOff x="2956" y="969"/>
              <a:chExt cx="513" cy="529"/>
            </a:xfrm>
          </p:grpSpPr>
          <p:sp>
            <p:nvSpPr>
              <p:cNvPr id="393279" name="Rectangle 94">
                <a:extLst>
                  <a:ext uri="{FF2B5EF4-FFF2-40B4-BE49-F238E27FC236}">
                    <a16:creationId xmlns:a16="http://schemas.microsoft.com/office/drawing/2014/main" id="{856EC0B8-1DFB-45A2-BD7F-2964FD01C46A}"/>
                  </a:ext>
                </a:extLst>
              </p:cNvPr>
              <p:cNvSpPr>
                <a:spLocks noChangeArrowheads="1"/>
              </p:cNvSpPr>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3280" name="Rectangle 95">
                <a:extLst>
                  <a:ext uri="{FF2B5EF4-FFF2-40B4-BE49-F238E27FC236}">
                    <a16:creationId xmlns:a16="http://schemas.microsoft.com/office/drawing/2014/main" id="{4A87F0BA-61C2-452D-8449-3D2EB4E79D6B}"/>
                  </a:ext>
                </a:extLst>
              </p:cNvPr>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3281" name="Rectangle 96">
                <a:extLst>
                  <a:ext uri="{FF2B5EF4-FFF2-40B4-BE49-F238E27FC236}">
                    <a16:creationId xmlns:a16="http://schemas.microsoft.com/office/drawing/2014/main" id="{080A766A-9EC2-41ED-9C4A-155AA59410E4}"/>
                  </a:ext>
                </a:extLst>
              </p:cNvPr>
              <p:cNvSpPr>
                <a:spLocks noChangeArrowheads="1"/>
              </p:cNvSpPr>
              <p:nvPr/>
            </p:nvSpPr>
            <p:spPr bwMode="auto">
              <a:xfrm>
                <a:off x="3000" y="1185"/>
                <a:ext cx="432"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3282" name="Text Box 97">
                <a:extLst>
                  <a:ext uri="{FF2B5EF4-FFF2-40B4-BE49-F238E27FC236}">
                    <a16:creationId xmlns:a16="http://schemas.microsoft.com/office/drawing/2014/main" id="{0C4DE14F-FD88-4803-8E5E-1DF88FA0E0EA}"/>
                  </a:ext>
                </a:extLst>
              </p:cNvPr>
              <p:cNvSpPr txBox="1">
                <a:spLocks noChangeArrowheads="1"/>
              </p:cNvSpPr>
              <p:nvPr/>
            </p:nvSpPr>
            <p:spPr bwMode="auto">
              <a:xfrm>
                <a:off x="2956" y="978"/>
                <a:ext cx="51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application</a:t>
                </a:r>
              </a:p>
              <a:p>
                <a:pPr algn="ctr">
                  <a:spcBef>
                    <a:spcPct val="0"/>
                  </a:spcBef>
                  <a:buClrTx/>
                  <a:buSzTx/>
                  <a:buFontTx/>
                  <a:buNone/>
                </a:pPr>
                <a:r>
                  <a:rPr lang="en-US" altLang="en-US" sz="2000"/>
                  <a:t>transport</a:t>
                </a:r>
              </a:p>
              <a:p>
                <a:pPr algn="ctr">
                  <a:spcBef>
                    <a:spcPct val="0"/>
                  </a:spcBef>
                  <a:buClrTx/>
                  <a:buSzTx/>
                  <a:buFontTx/>
                  <a:buNone/>
                </a:pPr>
                <a:r>
                  <a:rPr lang="en-US" altLang="en-US" sz="2000">
                    <a:solidFill>
                      <a:schemeClr val="bg1"/>
                    </a:solidFill>
                  </a:rPr>
                  <a:t>network</a:t>
                </a:r>
                <a:endParaRPr lang="en-US" altLang="en-US" sz="2000"/>
              </a:p>
              <a:p>
                <a:pPr algn="ctr">
                  <a:spcBef>
                    <a:spcPct val="0"/>
                  </a:spcBef>
                  <a:buClrTx/>
                  <a:buSzTx/>
                  <a:buFontTx/>
                  <a:buNone/>
                </a:pPr>
                <a:r>
                  <a:rPr lang="en-US" altLang="en-US" sz="2000"/>
                  <a:t>data link</a:t>
                </a:r>
              </a:p>
              <a:p>
                <a:pPr algn="ctr">
                  <a:spcBef>
                    <a:spcPct val="0"/>
                  </a:spcBef>
                  <a:buClrTx/>
                  <a:buSzTx/>
                  <a:buFontTx/>
                  <a:buNone/>
                </a:pPr>
                <a:r>
                  <a:rPr lang="en-US" altLang="en-US" sz="2000"/>
                  <a:t>physical</a:t>
                </a:r>
                <a:endParaRPr lang="en-US" altLang="en-US" sz="2000">
                  <a:latin typeface="Times New Roman" panose="02020603050405020304" pitchFamily="18" charset="0"/>
                </a:endParaRPr>
              </a:p>
            </p:txBody>
          </p:sp>
          <p:sp>
            <p:nvSpPr>
              <p:cNvPr id="393283" name="Line 98">
                <a:extLst>
                  <a:ext uri="{FF2B5EF4-FFF2-40B4-BE49-F238E27FC236}">
                    <a16:creationId xmlns:a16="http://schemas.microsoft.com/office/drawing/2014/main" id="{B8ECA4E9-D7B5-47E4-922C-2226A305FC60}"/>
                  </a:ext>
                </a:extLst>
              </p:cNvPr>
              <p:cNvSpPr>
                <a:spLocks noChangeShapeType="1"/>
              </p:cNvSpPr>
              <p:nvPr/>
            </p:nvSpPr>
            <p:spPr bwMode="auto">
              <a:xfrm>
                <a:off x="2997" y="119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284" name="Line 99">
                <a:extLst>
                  <a:ext uri="{FF2B5EF4-FFF2-40B4-BE49-F238E27FC236}">
                    <a16:creationId xmlns:a16="http://schemas.microsoft.com/office/drawing/2014/main" id="{3CB0F3F6-9A7B-437A-BF87-A7309849AAD8}"/>
                  </a:ext>
                </a:extLst>
              </p:cNvPr>
              <p:cNvSpPr>
                <a:spLocks noChangeShapeType="1"/>
              </p:cNvSpPr>
              <p:nvPr/>
            </p:nvSpPr>
            <p:spPr bwMode="auto">
              <a:xfrm>
                <a:off x="3003" y="129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285" name="Line 100">
                <a:extLst>
                  <a:ext uri="{FF2B5EF4-FFF2-40B4-BE49-F238E27FC236}">
                    <a16:creationId xmlns:a16="http://schemas.microsoft.com/office/drawing/2014/main" id="{CC901F44-3877-4CC8-A714-8329871C8630}"/>
                  </a:ext>
                </a:extLst>
              </p:cNvPr>
              <p:cNvSpPr>
                <a:spLocks noChangeShapeType="1"/>
              </p:cNvSpPr>
              <p:nvPr/>
            </p:nvSpPr>
            <p:spPr bwMode="auto">
              <a:xfrm>
                <a:off x="3003" y="137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286" name="Line 101">
                <a:extLst>
                  <a:ext uri="{FF2B5EF4-FFF2-40B4-BE49-F238E27FC236}">
                    <a16:creationId xmlns:a16="http://schemas.microsoft.com/office/drawing/2014/main" id="{908F3CE0-61EE-4886-A86C-A73CF6E78E47}"/>
                  </a:ext>
                </a:extLst>
              </p:cNvPr>
              <p:cNvSpPr>
                <a:spLocks noChangeShapeType="1"/>
              </p:cNvSpPr>
              <p:nvPr/>
            </p:nvSpPr>
            <p:spPr bwMode="auto">
              <a:xfrm>
                <a:off x="3003" y="1092"/>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93231" name="Freeform 102">
            <a:extLst>
              <a:ext uri="{FF2B5EF4-FFF2-40B4-BE49-F238E27FC236}">
                <a16:creationId xmlns:a16="http://schemas.microsoft.com/office/drawing/2014/main" id="{1103C4C3-7A0A-4033-8490-AB51221B547E}"/>
              </a:ext>
            </a:extLst>
          </p:cNvPr>
          <p:cNvSpPr>
            <a:spLocks/>
          </p:cNvSpPr>
          <p:nvPr/>
        </p:nvSpPr>
        <p:spPr bwMode="auto">
          <a:xfrm>
            <a:off x="5032375" y="5645150"/>
            <a:ext cx="504825" cy="307975"/>
          </a:xfrm>
          <a:custGeom>
            <a:avLst/>
            <a:gdLst>
              <a:gd name="T0" fmla="*/ 0 w 318"/>
              <a:gd name="T1" fmla="*/ 0 h 194"/>
              <a:gd name="T2" fmla="*/ 2147483646 w 318"/>
              <a:gd name="T3" fmla="*/ 2147483646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232" name="Freeform 103">
            <a:extLst>
              <a:ext uri="{FF2B5EF4-FFF2-40B4-BE49-F238E27FC236}">
                <a16:creationId xmlns:a16="http://schemas.microsoft.com/office/drawing/2014/main" id="{BF653F35-AD92-4A65-A6EF-F5F8261A73D2}"/>
              </a:ext>
            </a:extLst>
          </p:cNvPr>
          <p:cNvSpPr>
            <a:spLocks/>
          </p:cNvSpPr>
          <p:nvPr/>
        </p:nvSpPr>
        <p:spPr bwMode="auto">
          <a:xfrm>
            <a:off x="3967163" y="6037263"/>
            <a:ext cx="481012" cy="238125"/>
          </a:xfrm>
          <a:custGeom>
            <a:avLst/>
            <a:gdLst>
              <a:gd name="T0" fmla="*/ 0 w 294"/>
              <a:gd name="T1" fmla="*/ 0 h 174"/>
              <a:gd name="T2" fmla="*/ 2147483646 w 294"/>
              <a:gd name="T3" fmla="*/ 2147483646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233" name="Freeform 104">
            <a:extLst>
              <a:ext uri="{FF2B5EF4-FFF2-40B4-BE49-F238E27FC236}">
                <a16:creationId xmlns:a16="http://schemas.microsoft.com/office/drawing/2014/main" id="{1B51942B-1A99-4687-9D73-9222F23D6907}"/>
              </a:ext>
            </a:extLst>
          </p:cNvPr>
          <p:cNvSpPr>
            <a:spLocks/>
          </p:cNvSpPr>
          <p:nvPr/>
        </p:nvSpPr>
        <p:spPr bwMode="auto">
          <a:xfrm>
            <a:off x="4914900" y="6013450"/>
            <a:ext cx="628650" cy="247650"/>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234" name="Freeform 105">
            <a:extLst>
              <a:ext uri="{FF2B5EF4-FFF2-40B4-BE49-F238E27FC236}">
                <a16:creationId xmlns:a16="http://schemas.microsoft.com/office/drawing/2014/main" id="{B761A627-6BB3-4702-B85E-7A20790AAD1F}"/>
              </a:ext>
            </a:extLst>
          </p:cNvPr>
          <p:cNvSpPr>
            <a:spLocks/>
          </p:cNvSpPr>
          <p:nvPr/>
        </p:nvSpPr>
        <p:spPr bwMode="auto">
          <a:xfrm>
            <a:off x="5581650" y="6067425"/>
            <a:ext cx="206375" cy="508000"/>
          </a:xfrm>
          <a:custGeom>
            <a:avLst/>
            <a:gdLst>
              <a:gd name="T0" fmla="*/ 0 w 118"/>
              <a:gd name="T1" fmla="*/ 2147483646 h 500"/>
              <a:gd name="T2" fmla="*/ 2147483646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235" name="Freeform 106">
            <a:extLst>
              <a:ext uri="{FF2B5EF4-FFF2-40B4-BE49-F238E27FC236}">
                <a16:creationId xmlns:a16="http://schemas.microsoft.com/office/drawing/2014/main" id="{88E5F7D4-25F2-42D4-A4EB-07FB64FD3311}"/>
              </a:ext>
            </a:extLst>
          </p:cNvPr>
          <p:cNvSpPr>
            <a:spLocks/>
          </p:cNvSpPr>
          <p:nvPr/>
        </p:nvSpPr>
        <p:spPr bwMode="auto">
          <a:xfrm>
            <a:off x="4346575" y="6600825"/>
            <a:ext cx="736600" cy="74613"/>
          </a:xfrm>
          <a:custGeom>
            <a:avLst/>
            <a:gdLst>
              <a:gd name="T0" fmla="*/ 2147483646 w 370"/>
              <a:gd name="T1" fmla="*/ 2147483646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236" name="Freeform 107">
            <a:extLst>
              <a:ext uri="{FF2B5EF4-FFF2-40B4-BE49-F238E27FC236}">
                <a16:creationId xmlns:a16="http://schemas.microsoft.com/office/drawing/2014/main" id="{64A2C814-913F-40D5-8764-9D21B2F8E4DC}"/>
              </a:ext>
            </a:extLst>
          </p:cNvPr>
          <p:cNvSpPr>
            <a:spLocks/>
          </p:cNvSpPr>
          <p:nvPr/>
        </p:nvSpPr>
        <p:spPr bwMode="auto">
          <a:xfrm>
            <a:off x="3810000" y="6061075"/>
            <a:ext cx="193675" cy="425450"/>
          </a:xfrm>
          <a:custGeom>
            <a:avLst/>
            <a:gdLst>
              <a:gd name="T0" fmla="*/ 2147483646 w 176"/>
              <a:gd name="T1" fmla="*/ 2147483646 h 412"/>
              <a:gd name="T2" fmla="*/ 2147483646 w 176"/>
              <a:gd name="T3" fmla="*/ 2147483646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93237" name="Group 108">
            <a:extLst>
              <a:ext uri="{FF2B5EF4-FFF2-40B4-BE49-F238E27FC236}">
                <a16:creationId xmlns:a16="http://schemas.microsoft.com/office/drawing/2014/main" id="{2E08AC23-1746-456D-BDD8-0120C0373D21}"/>
              </a:ext>
            </a:extLst>
          </p:cNvPr>
          <p:cNvGrpSpPr>
            <a:grpSpLocks/>
          </p:cNvGrpSpPr>
          <p:nvPr/>
        </p:nvGrpSpPr>
        <p:grpSpPr bwMode="auto">
          <a:xfrm>
            <a:off x="7261225" y="4192588"/>
            <a:ext cx="1566863" cy="1987550"/>
            <a:chOff x="2366" y="929"/>
            <a:chExt cx="987" cy="1252"/>
          </a:xfrm>
        </p:grpSpPr>
        <p:graphicFrame>
          <p:nvGraphicFramePr>
            <p:cNvPr id="393267" name="Object 109">
              <a:extLst>
                <a:ext uri="{FF2B5EF4-FFF2-40B4-BE49-F238E27FC236}">
                  <a16:creationId xmlns:a16="http://schemas.microsoft.com/office/drawing/2014/main" id="{7325F34C-9DC0-4FC5-8960-507B8FB3FADC}"/>
                </a:ext>
              </a:extLst>
            </p:cNvPr>
            <p:cNvGraphicFramePr>
              <a:graphicFrameLocks noChangeAspect="1"/>
            </p:cNvGraphicFramePr>
            <p:nvPr/>
          </p:nvGraphicFramePr>
          <p:xfrm>
            <a:off x="2741" y="929"/>
            <a:ext cx="333" cy="264"/>
          </p:xfrm>
          <a:graphic>
            <a:graphicData uri="http://schemas.openxmlformats.org/presentationml/2006/ole">
              <mc:AlternateContent xmlns:mc="http://schemas.openxmlformats.org/markup-compatibility/2006">
                <mc:Choice xmlns:v="urn:schemas-microsoft-com:vml" Requires="v">
                  <p:oleObj spid="_x0000_s393372" name="Clip" r:id="rId5" imgW="1307263" imgH="1084139" progId="MS_ClipArt_Gallery.2">
                    <p:embed/>
                  </p:oleObj>
                </mc:Choice>
                <mc:Fallback>
                  <p:oleObj name="Clip" r:id="rId5" imgW="1307263" imgH="1084139" progId="MS_ClipArt_Gallery.2">
                    <p:embed/>
                    <p:pic>
                      <p:nvPicPr>
                        <p:cNvPr id="0" name="Object 1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1" y="929"/>
                          <a:ext cx="333"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93268" name="Group 110">
              <a:extLst>
                <a:ext uri="{FF2B5EF4-FFF2-40B4-BE49-F238E27FC236}">
                  <a16:creationId xmlns:a16="http://schemas.microsoft.com/office/drawing/2014/main" id="{ACE4A02A-AD8A-4244-8A42-962094F7D8A6}"/>
                </a:ext>
              </a:extLst>
            </p:cNvPr>
            <p:cNvGrpSpPr>
              <a:grpSpLocks/>
            </p:cNvGrpSpPr>
            <p:nvPr/>
          </p:nvGrpSpPr>
          <p:grpSpPr bwMode="auto">
            <a:xfrm>
              <a:off x="2366" y="1145"/>
              <a:ext cx="987" cy="1036"/>
              <a:chOff x="2956" y="969"/>
              <a:chExt cx="513" cy="529"/>
            </a:xfrm>
          </p:grpSpPr>
          <p:sp>
            <p:nvSpPr>
              <p:cNvPr id="393269" name="Rectangle 111">
                <a:extLst>
                  <a:ext uri="{FF2B5EF4-FFF2-40B4-BE49-F238E27FC236}">
                    <a16:creationId xmlns:a16="http://schemas.microsoft.com/office/drawing/2014/main" id="{D88CA6BC-BDA1-44CA-A080-F353640585D7}"/>
                  </a:ext>
                </a:extLst>
              </p:cNvPr>
              <p:cNvSpPr>
                <a:spLocks noChangeArrowheads="1"/>
              </p:cNvSpPr>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3270" name="Rectangle 112">
                <a:extLst>
                  <a:ext uri="{FF2B5EF4-FFF2-40B4-BE49-F238E27FC236}">
                    <a16:creationId xmlns:a16="http://schemas.microsoft.com/office/drawing/2014/main" id="{1AE4807A-08FD-41C6-9489-4520D62EEF6E}"/>
                  </a:ext>
                </a:extLst>
              </p:cNvPr>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3271" name="Rectangle 113">
                <a:extLst>
                  <a:ext uri="{FF2B5EF4-FFF2-40B4-BE49-F238E27FC236}">
                    <a16:creationId xmlns:a16="http://schemas.microsoft.com/office/drawing/2014/main" id="{E529AFF8-DDB0-4422-80F1-47B7C317FDCD}"/>
                  </a:ext>
                </a:extLst>
              </p:cNvPr>
              <p:cNvSpPr>
                <a:spLocks noChangeArrowheads="1"/>
              </p:cNvSpPr>
              <p:nvPr/>
            </p:nvSpPr>
            <p:spPr bwMode="auto">
              <a:xfrm>
                <a:off x="3000" y="1185"/>
                <a:ext cx="432"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3272" name="Text Box 114">
                <a:extLst>
                  <a:ext uri="{FF2B5EF4-FFF2-40B4-BE49-F238E27FC236}">
                    <a16:creationId xmlns:a16="http://schemas.microsoft.com/office/drawing/2014/main" id="{EC27F9F8-A671-45A1-A26F-EFBBDD006F4D}"/>
                  </a:ext>
                </a:extLst>
              </p:cNvPr>
              <p:cNvSpPr txBox="1">
                <a:spLocks noChangeArrowheads="1"/>
              </p:cNvSpPr>
              <p:nvPr/>
            </p:nvSpPr>
            <p:spPr bwMode="auto">
              <a:xfrm>
                <a:off x="2956" y="978"/>
                <a:ext cx="51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application</a:t>
                </a:r>
              </a:p>
              <a:p>
                <a:pPr algn="ctr">
                  <a:spcBef>
                    <a:spcPct val="0"/>
                  </a:spcBef>
                  <a:buClrTx/>
                  <a:buSzTx/>
                  <a:buFontTx/>
                  <a:buNone/>
                </a:pPr>
                <a:r>
                  <a:rPr lang="en-US" altLang="en-US" sz="2000"/>
                  <a:t>transport</a:t>
                </a:r>
              </a:p>
              <a:p>
                <a:pPr algn="ctr">
                  <a:spcBef>
                    <a:spcPct val="0"/>
                  </a:spcBef>
                  <a:buClrTx/>
                  <a:buSzTx/>
                  <a:buFontTx/>
                  <a:buNone/>
                </a:pPr>
                <a:r>
                  <a:rPr lang="en-US" altLang="en-US" sz="2000">
                    <a:solidFill>
                      <a:schemeClr val="bg1"/>
                    </a:solidFill>
                  </a:rPr>
                  <a:t>network</a:t>
                </a:r>
                <a:endParaRPr lang="en-US" altLang="en-US" sz="2000"/>
              </a:p>
              <a:p>
                <a:pPr algn="ctr">
                  <a:spcBef>
                    <a:spcPct val="0"/>
                  </a:spcBef>
                  <a:buClrTx/>
                  <a:buSzTx/>
                  <a:buFontTx/>
                  <a:buNone/>
                </a:pPr>
                <a:r>
                  <a:rPr lang="en-US" altLang="en-US" sz="2000"/>
                  <a:t>data link</a:t>
                </a:r>
              </a:p>
              <a:p>
                <a:pPr algn="ctr">
                  <a:spcBef>
                    <a:spcPct val="0"/>
                  </a:spcBef>
                  <a:buClrTx/>
                  <a:buSzTx/>
                  <a:buFontTx/>
                  <a:buNone/>
                </a:pPr>
                <a:r>
                  <a:rPr lang="en-US" altLang="en-US" sz="2000"/>
                  <a:t>physical</a:t>
                </a:r>
                <a:endParaRPr lang="en-US" altLang="en-US" sz="2000">
                  <a:latin typeface="Times New Roman" panose="02020603050405020304" pitchFamily="18" charset="0"/>
                </a:endParaRPr>
              </a:p>
            </p:txBody>
          </p:sp>
          <p:sp>
            <p:nvSpPr>
              <p:cNvPr id="393273" name="Line 115">
                <a:extLst>
                  <a:ext uri="{FF2B5EF4-FFF2-40B4-BE49-F238E27FC236}">
                    <a16:creationId xmlns:a16="http://schemas.microsoft.com/office/drawing/2014/main" id="{55EDFC0A-793F-4FC1-A2FE-FFFB4ADA5A28}"/>
                  </a:ext>
                </a:extLst>
              </p:cNvPr>
              <p:cNvSpPr>
                <a:spLocks noChangeShapeType="1"/>
              </p:cNvSpPr>
              <p:nvPr/>
            </p:nvSpPr>
            <p:spPr bwMode="auto">
              <a:xfrm>
                <a:off x="2997" y="119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274" name="Line 116">
                <a:extLst>
                  <a:ext uri="{FF2B5EF4-FFF2-40B4-BE49-F238E27FC236}">
                    <a16:creationId xmlns:a16="http://schemas.microsoft.com/office/drawing/2014/main" id="{29C5AE30-0964-40CE-8345-4DE30FF94AF7}"/>
                  </a:ext>
                </a:extLst>
              </p:cNvPr>
              <p:cNvSpPr>
                <a:spLocks noChangeShapeType="1"/>
              </p:cNvSpPr>
              <p:nvPr/>
            </p:nvSpPr>
            <p:spPr bwMode="auto">
              <a:xfrm>
                <a:off x="3003" y="129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275" name="Line 117">
                <a:extLst>
                  <a:ext uri="{FF2B5EF4-FFF2-40B4-BE49-F238E27FC236}">
                    <a16:creationId xmlns:a16="http://schemas.microsoft.com/office/drawing/2014/main" id="{5E2694E4-B036-466C-92C0-EFF3A3A57B4B}"/>
                  </a:ext>
                </a:extLst>
              </p:cNvPr>
              <p:cNvSpPr>
                <a:spLocks noChangeShapeType="1"/>
              </p:cNvSpPr>
              <p:nvPr/>
            </p:nvSpPr>
            <p:spPr bwMode="auto">
              <a:xfrm>
                <a:off x="3003" y="137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3276" name="Line 118">
                <a:extLst>
                  <a:ext uri="{FF2B5EF4-FFF2-40B4-BE49-F238E27FC236}">
                    <a16:creationId xmlns:a16="http://schemas.microsoft.com/office/drawing/2014/main" id="{5AA10B2A-60BD-484E-91A1-8E554EFCD16F}"/>
                  </a:ext>
                </a:extLst>
              </p:cNvPr>
              <p:cNvSpPr>
                <a:spLocks noChangeShapeType="1"/>
              </p:cNvSpPr>
              <p:nvPr/>
            </p:nvSpPr>
            <p:spPr bwMode="auto">
              <a:xfrm>
                <a:off x="3003" y="1092"/>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393238" name="Line 119">
            <a:extLst>
              <a:ext uri="{FF2B5EF4-FFF2-40B4-BE49-F238E27FC236}">
                <a16:creationId xmlns:a16="http://schemas.microsoft.com/office/drawing/2014/main" id="{285EF62A-A834-44B8-8072-6BB2855BB80A}"/>
              </a:ext>
            </a:extLst>
          </p:cNvPr>
          <p:cNvSpPr>
            <a:spLocks noChangeShapeType="1"/>
          </p:cNvSpPr>
          <p:nvPr/>
        </p:nvSpPr>
        <p:spPr bwMode="auto">
          <a:xfrm rot="-5400000" flipH="1" flipV="1">
            <a:off x="6702425" y="5283200"/>
            <a:ext cx="6350" cy="1403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6216" name="Text Box 120">
            <a:extLst>
              <a:ext uri="{FF2B5EF4-FFF2-40B4-BE49-F238E27FC236}">
                <a16:creationId xmlns:a16="http://schemas.microsoft.com/office/drawing/2014/main" id="{97DE9E13-7546-4C69-9B00-D29825DAD895}"/>
              </a:ext>
            </a:extLst>
          </p:cNvPr>
          <p:cNvSpPr txBox="1">
            <a:spLocks noChangeArrowheads="1"/>
          </p:cNvSpPr>
          <p:nvPr/>
        </p:nvSpPr>
        <p:spPr bwMode="auto">
          <a:xfrm>
            <a:off x="2005013" y="5226050"/>
            <a:ext cx="14970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400">
                <a:solidFill>
                  <a:srgbClr val="FF0000"/>
                </a:solidFill>
              </a:rPr>
              <a:t>1. Gửi dữ liệu</a:t>
            </a:r>
            <a:endParaRPr lang="en-US" altLang="en-US" sz="2400">
              <a:latin typeface="Times New Roman" panose="02020603050405020304" pitchFamily="18" charset="0"/>
            </a:endParaRPr>
          </a:p>
        </p:txBody>
      </p:sp>
      <p:sp>
        <p:nvSpPr>
          <p:cNvPr id="516217" name="Text Box 121">
            <a:extLst>
              <a:ext uri="{FF2B5EF4-FFF2-40B4-BE49-F238E27FC236}">
                <a16:creationId xmlns:a16="http://schemas.microsoft.com/office/drawing/2014/main" id="{E306818B-0016-4BE1-BB99-A4F872EE2BD9}"/>
              </a:ext>
            </a:extLst>
          </p:cNvPr>
          <p:cNvSpPr txBox="1">
            <a:spLocks noChangeArrowheads="1"/>
          </p:cNvSpPr>
          <p:nvPr/>
        </p:nvSpPr>
        <p:spPr bwMode="auto">
          <a:xfrm>
            <a:off x="5665788" y="5292725"/>
            <a:ext cx="17256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400">
                <a:solidFill>
                  <a:srgbClr val="FF0000"/>
                </a:solidFill>
              </a:rPr>
              <a:t>2. Nhận dữ liệu</a:t>
            </a:r>
            <a:endParaRPr lang="en-US" altLang="en-US" sz="2400">
              <a:latin typeface="Times New Roman" panose="02020603050405020304" pitchFamily="18" charset="0"/>
            </a:endParaRPr>
          </a:p>
        </p:txBody>
      </p:sp>
      <p:sp>
        <p:nvSpPr>
          <p:cNvPr id="393241" name="Freeform 122">
            <a:extLst>
              <a:ext uri="{FF2B5EF4-FFF2-40B4-BE49-F238E27FC236}">
                <a16:creationId xmlns:a16="http://schemas.microsoft.com/office/drawing/2014/main" id="{48F2A1C2-A6E5-4E78-AD89-DCB1A2FBF9C8}"/>
              </a:ext>
            </a:extLst>
          </p:cNvPr>
          <p:cNvSpPr>
            <a:spLocks/>
          </p:cNvSpPr>
          <p:nvPr/>
        </p:nvSpPr>
        <p:spPr bwMode="auto">
          <a:xfrm>
            <a:off x="2028825" y="5194300"/>
            <a:ext cx="304800" cy="657225"/>
          </a:xfrm>
          <a:custGeom>
            <a:avLst/>
            <a:gdLst>
              <a:gd name="T0" fmla="*/ 0 w 192"/>
              <a:gd name="T1" fmla="*/ 0 h 414"/>
              <a:gd name="T2" fmla="*/ 0 w 192"/>
              <a:gd name="T3" fmla="*/ 2147483646 h 414"/>
              <a:gd name="T4" fmla="*/ 2147483646 w 192"/>
              <a:gd name="T5" fmla="*/ 2147483646 h 414"/>
              <a:gd name="T6" fmla="*/ 0 60000 65536"/>
              <a:gd name="T7" fmla="*/ 0 60000 65536"/>
              <a:gd name="T8" fmla="*/ 0 60000 65536"/>
              <a:gd name="T9" fmla="*/ 0 w 192"/>
              <a:gd name="T10" fmla="*/ 0 h 414"/>
              <a:gd name="T11" fmla="*/ 192 w 192"/>
              <a:gd name="T12" fmla="*/ 414 h 414"/>
            </a:gdLst>
            <a:ahLst/>
            <a:cxnLst>
              <a:cxn ang="T6">
                <a:pos x="T0" y="T1"/>
              </a:cxn>
              <a:cxn ang="T7">
                <a:pos x="T2" y="T3"/>
              </a:cxn>
              <a:cxn ang="T8">
                <a:pos x="T4" y="T5"/>
              </a:cxn>
            </a:cxnLst>
            <a:rect l="T9" t="T10" r="T11" b="T12"/>
            <a:pathLst>
              <a:path w="192" h="414">
                <a:moveTo>
                  <a:pt x="0" y="0"/>
                </a:moveTo>
                <a:lnTo>
                  <a:pt x="0" y="414"/>
                </a:lnTo>
                <a:lnTo>
                  <a:pt x="192" y="408"/>
                </a:lnTo>
              </a:path>
            </a:pathLst>
          </a:custGeom>
          <a:noFill/>
          <a:ln w="190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3242" name="Freeform 123">
            <a:extLst>
              <a:ext uri="{FF2B5EF4-FFF2-40B4-BE49-F238E27FC236}">
                <a16:creationId xmlns:a16="http://schemas.microsoft.com/office/drawing/2014/main" id="{80352EE3-99E3-4E21-8434-712C4E424E4F}"/>
              </a:ext>
            </a:extLst>
          </p:cNvPr>
          <p:cNvSpPr>
            <a:spLocks/>
          </p:cNvSpPr>
          <p:nvPr/>
        </p:nvSpPr>
        <p:spPr bwMode="auto">
          <a:xfrm>
            <a:off x="6662738" y="5637213"/>
            <a:ext cx="609600" cy="295275"/>
          </a:xfrm>
          <a:custGeom>
            <a:avLst/>
            <a:gdLst>
              <a:gd name="T0" fmla="*/ 0 w 384"/>
              <a:gd name="T1" fmla="*/ 2147483646 h 186"/>
              <a:gd name="T2" fmla="*/ 2147483646 w 384"/>
              <a:gd name="T3" fmla="*/ 2147483646 h 186"/>
              <a:gd name="T4" fmla="*/ 2147483646 w 384"/>
              <a:gd name="T5" fmla="*/ 0 h 186"/>
              <a:gd name="T6" fmla="*/ 0 60000 65536"/>
              <a:gd name="T7" fmla="*/ 0 60000 65536"/>
              <a:gd name="T8" fmla="*/ 0 60000 65536"/>
              <a:gd name="T9" fmla="*/ 0 w 384"/>
              <a:gd name="T10" fmla="*/ 0 h 186"/>
              <a:gd name="T11" fmla="*/ 384 w 384"/>
              <a:gd name="T12" fmla="*/ 186 h 186"/>
            </a:gdLst>
            <a:ahLst/>
            <a:cxnLst>
              <a:cxn ang="T6">
                <a:pos x="T0" y="T1"/>
              </a:cxn>
              <a:cxn ang="T7">
                <a:pos x="T2" y="T3"/>
              </a:cxn>
              <a:cxn ang="T8">
                <a:pos x="T4" y="T5"/>
              </a:cxn>
            </a:cxnLst>
            <a:rect l="T9" t="T10" r="T11" b="T12"/>
            <a:pathLst>
              <a:path w="384" h="186">
                <a:moveTo>
                  <a:pt x="0" y="186"/>
                </a:moveTo>
                <a:lnTo>
                  <a:pt x="384" y="186"/>
                </a:lnTo>
                <a:lnTo>
                  <a:pt x="384" y="0"/>
                </a:lnTo>
              </a:path>
            </a:pathLst>
          </a:custGeom>
          <a:noFill/>
          <a:ln w="190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93243" name="Group 124">
            <a:extLst>
              <a:ext uri="{FF2B5EF4-FFF2-40B4-BE49-F238E27FC236}">
                <a16:creationId xmlns:a16="http://schemas.microsoft.com/office/drawing/2014/main" id="{12E458D7-4EB8-417C-8814-47E0FEFE4700}"/>
              </a:ext>
            </a:extLst>
          </p:cNvPr>
          <p:cNvGrpSpPr>
            <a:grpSpLocks/>
          </p:cNvGrpSpPr>
          <p:nvPr/>
        </p:nvGrpSpPr>
        <p:grpSpPr bwMode="auto">
          <a:xfrm>
            <a:off x="2386013" y="5632450"/>
            <a:ext cx="361950" cy="261938"/>
            <a:chOff x="1548" y="3723"/>
            <a:chExt cx="228" cy="165"/>
          </a:xfrm>
        </p:grpSpPr>
        <p:sp>
          <p:nvSpPr>
            <p:cNvPr id="393264" name="Rectangle 125">
              <a:extLst>
                <a:ext uri="{FF2B5EF4-FFF2-40B4-BE49-F238E27FC236}">
                  <a16:creationId xmlns:a16="http://schemas.microsoft.com/office/drawing/2014/main" id="{28CC01DA-9720-4545-8F60-EFFB30872F32}"/>
                </a:ext>
              </a:extLst>
            </p:cNvPr>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3265" name="Rectangle 126">
              <a:extLst>
                <a:ext uri="{FF2B5EF4-FFF2-40B4-BE49-F238E27FC236}">
                  <a16:creationId xmlns:a16="http://schemas.microsoft.com/office/drawing/2014/main" id="{E9C36DA9-123E-4AE3-A052-76CFFB02F42F}"/>
                </a:ext>
              </a:extLst>
            </p:cNvPr>
            <p:cNvSpPr>
              <a:spLocks noChangeArrowheads="1"/>
            </p:cNvSpPr>
            <p:nvPr/>
          </p:nvSpPr>
          <p:spPr bwMode="auto">
            <a:xfrm>
              <a:off x="1548" y="3738"/>
              <a:ext cx="102" cy="150"/>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3266" name="Line 127">
              <a:extLst>
                <a:ext uri="{FF2B5EF4-FFF2-40B4-BE49-F238E27FC236}">
                  <a16:creationId xmlns:a16="http://schemas.microsoft.com/office/drawing/2014/main" id="{A80AF40B-3987-4228-A685-1B51BC018477}"/>
                </a:ext>
              </a:extLst>
            </p:cNvPr>
            <p:cNvSpPr>
              <a:spLocks noChangeShapeType="1"/>
            </p:cNvSpPr>
            <p:nvPr/>
          </p:nvSpPr>
          <p:spPr bwMode="auto">
            <a:xfrm>
              <a:off x="1650" y="3816"/>
              <a:ext cx="126"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93244" name="Group 128">
            <a:extLst>
              <a:ext uri="{FF2B5EF4-FFF2-40B4-BE49-F238E27FC236}">
                <a16:creationId xmlns:a16="http://schemas.microsoft.com/office/drawing/2014/main" id="{896604AC-702C-4965-BDAE-EB9FA4669C22}"/>
              </a:ext>
            </a:extLst>
          </p:cNvPr>
          <p:cNvGrpSpPr>
            <a:grpSpLocks/>
          </p:cNvGrpSpPr>
          <p:nvPr/>
        </p:nvGrpSpPr>
        <p:grpSpPr bwMode="auto">
          <a:xfrm>
            <a:off x="3176588" y="5637213"/>
            <a:ext cx="361950" cy="261937"/>
            <a:chOff x="1548" y="3723"/>
            <a:chExt cx="228" cy="165"/>
          </a:xfrm>
        </p:grpSpPr>
        <p:sp>
          <p:nvSpPr>
            <p:cNvPr id="393261" name="Rectangle 129">
              <a:extLst>
                <a:ext uri="{FF2B5EF4-FFF2-40B4-BE49-F238E27FC236}">
                  <a16:creationId xmlns:a16="http://schemas.microsoft.com/office/drawing/2014/main" id="{95CFECF7-6272-4CB9-9A73-13FA1F3BB32E}"/>
                </a:ext>
              </a:extLst>
            </p:cNvPr>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3262" name="Rectangle 130">
              <a:extLst>
                <a:ext uri="{FF2B5EF4-FFF2-40B4-BE49-F238E27FC236}">
                  <a16:creationId xmlns:a16="http://schemas.microsoft.com/office/drawing/2014/main" id="{7A2A18B7-4271-43B5-BDC0-9E2D9871B713}"/>
                </a:ext>
              </a:extLst>
            </p:cNvPr>
            <p:cNvSpPr>
              <a:spLocks noChangeArrowheads="1"/>
            </p:cNvSpPr>
            <p:nvPr/>
          </p:nvSpPr>
          <p:spPr bwMode="auto">
            <a:xfrm>
              <a:off x="1548" y="3738"/>
              <a:ext cx="102" cy="150"/>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3263" name="Line 131">
              <a:extLst>
                <a:ext uri="{FF2B5EF4-FFF2-40B4-BE49-F238E27FC236}">
                  <a16:creationId xmlns:a16="http://schemas.microsoft.com/office/drawing/2014/main" id="{FE17ACAD-A812-4B91-8DFC-A9B0823A560D}"/>
                </a:ext>
              </a:extLst>
            </p:cNvPr>
            <p:cNvSpPr>
              <a:spLocks noChangeShapeType="1"/>
            </p:cNvSpPr>
            <p:nvPr/>
          </p:nvSpPr>
          <p:spPr bwMode="auto">
            <a:xfrm>
              <a:off x="1650" y="3816"/>
              <a:ext cx="126"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93245" name="Group 132">
            <a:extLst>
              <a:ext uri="{FF2B5EF4-FFF2-40B4-BE49-F238E27FC236}">
                <a16:creationId xmlns:a16="http://schemas.microsoft.com/office/drawing/2014/main" id="{D2E4B8A5-20B0-4A8E-8971-A0E96C92314C}"/>
              </a:ext>
            </a:extLst>
          </p:cNvPr>
          <p:cNvGrpSpPr>
            <a:grpSpLocks/>
          </p:cNvGrpSpPr>
          <p:nvPr/>
        </p:nvGrpSpPr>
        <p:grpSpPr bwMode="auto">
          <a:xfrm>
            <a:off x="5048250" y="5527675"/>
            <a:ext cx="361950" cy="261938"/>
            <a:chOff x="1548" y="3723"/>
            <a:chExt cx="228" cy="165"/>
          </a:xfrm>
        </p:grpSpPr>
        <p:sp>
          <p:nvSpPr>
            <p:cNvPr id="393258" name="Rectangle 133">
              <a:extLst>
                <a:ext uri="{FF2B5EF4-FFF2-40B4-BE49-F238E27FC236}">
                  <a16:creationId xmlns:a16="http://schemas.microsoft.com/office/drawing/2014/main" id="{693455C2-D8E7-4CFD-8BA2-53938524A365}"/>
                </a:ext>
              </a:extLst>
            </p:cNvPr>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3259" name="Rectangle 134">
              <a:extLst>
                <a:ext uri="{FF2B5EF4-FFF2-40B4-BE49-F238E27FC236}">
                  <a16:creationId xmlns:a16="http://schemas.microsoft.com/office/drawing/2014/main" id="{1B75CE10-6A3B-489B-8D1D-2EFB9DC99407}"/>
                </a:ext>
              </a:extLst>
            </p:cNvPr>
            <p:cNvSpPr>
              <a:spLocks noChangeArrowheads="1"/>
            </p:cNvSpPr>
            <p:nvPr/>
          </p:nvSpPr>
          <p:spPr bwMode="auto">
            <a:xfrm>
              <a:off x="1548" y="3738"/>
              <a:ext cx="102" cy="150"/>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3260" name="Line 135">
              <a:extLst>
                <a:ext uri="{FF2B5EF4-FFF2-40B4-BE49-F238E27FC236}">
                  <a16:creationId xmlns:a16="http://schemas.microsoft.com/office/drawing/2014/main" id="{7530B808-5959-4DC5-A280-80C7CD223F80}"/>
                </a:ext>
              </a:extLst>
            </p:cNvPr>
            <p:cNvSpPr>
              <a:spLocks noChangeShapeType="1"/>
            </p:cNvSpPr>
            <p:nvPr/>
          </p:nvSpPr>
          <p:spPr bwMode="auto">
            <a:xfrm>
              <a:off x="1650" y="3816"/>
              <a:ext cx="126"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93246" name="Group 136">
            <a:extLst>
              <a:ext uri="{FF2B5EF4-FFF2-40B4-BE49-F238E27FC236}">
                <a16:creationId xmlns:a16="http://schemas.microsoft.com/office/drawing/2014/main" id="{2F929F69-04EF-4D41-86EB-F2A435F91049}"/>
              </a:ext>
            </a:extLst>
          </p:cNvPr>
          <p:cNvGrpSpPr>
            <a:grpSpLocks/>
          </p:cNvGrpSpPr>
          <p:nvPr/>
        </p:nvGrpSpPr>
        <p:grpSpPr bwMode="auto">
          <a:xfrm>
            <a:off x="4524375" y="6465888"/>
            <a:ext cx="361950" cy="261937"/>
            <a:chOff x="1548" y="3723"/>
            <a:chExt cx="228" cy="165"/>
          </a:xfrm>
        </p:grpSpPr>
        <p:sp>
          <p:nvSpPr>
            <p:cNvPr id="393255" name="Rectangle 137">
              <a:extLst>
                <a:ext uri="{FF2B5EF4-FFF2-40B4-BE49-F238E27FC236}">
                  <a16:creationId xmlns:a16="http://schemas.microsoft.com/office/drawing/2014/main" id="{913F017B-BB55-432B-A0B4-AAE092EE0E21}"/>
                </a:ext>
              </a:extLst>
            </p:cNvPr>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3256" name="Rectangle 138">
              <a:extLst>
                <a:ext uri="{FF2B5EF4-FFF2-40B4-BE49-F238E27FC236}">
                  <a16:creationId xmlns:a16="http://schemas.microsoft.com/office/drawing/2014/main" id="{8D23FF26-38B8-4B5C-891C-428189140E11}"/>
                </a:ext>
              </a:extLst>
            </p:cNvPr>
            <p:cNvSpPr>
              <a:spLocks noChangeArrowheads="1"/>
            </p:cNvSpPr>
            <p:nvPr/>
          </p:nvSpPr>
          <p:spPr bwMode="auto">
            <a:xfrm>
              <a:off x="1548" y="3738"/>
              <a:ext cx="102" cy="150"/>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3257" name="Line 139">
              <a:extLst>
                <a:ext uri="{FF2B5EF4-FFF2-40B4-BE49-F238E27FC236}">
                  <a16:creationId xmlns:a16="http://schemas.microsoft.com/office/drawing/2014/main" id="{7196A20A-3524-4EE2-80B7-6B8E3E6AA627}"/>
                </a:ext>
              </a:extLst>
            </p:cNvPr>
            <p:cNvSpPr>
              <a:spLocks noChangeShapeType="1"/>
            </p:cNvSpPr>
            <p:nvPr/>
          </p:nvSpPr>
          <p:spPr bwMode="auto">
            <a:xfrm>
              <a:off x="1650" y="3816"/>
              <a:ext cx="126"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93247" name="Group 140">
            <a:extLst>
              <a:ext uri="{FF2B5EF4-FFF2-40B4-BE49-F238E27FC236}">
                <a16:creationId xmlns:a16="http://schemas.microsoft.com/office/drawing/2014/main" id="{A1954E71-B7EA-4331-B01E-E5830FD6AE03}"/>
              </a:ext>
            </a:extLst>
          </p:cNvPr>
          <p:cNvGrpSpPr>
            <a:grpSpLocks/>
          </p:cNvGrpSpPr>
          <p:nvPr/>
        </p:nvGrpSpPr>
        <p:grpSpPr bwMode="auto">
          <a:xfrm>
            <a:off x="4105275" y="5989638"/>
            <a:ext cx="361950" cy="261937"/>
            <a:chOff x="1548" y="3723"/>
            <a:chExt cx="228" cy="165"/>
          </a:xfrm>
        </p:grpSpPr>
        <p:sp>
          <p:nvSpPr>
            <p:cNvPr id="393252" name="Rectangle 141">
              <a:extLst>
                <a:ext uri="{FF2B5EF4-FFF2-40B4-BE49-F238E27FC236}">
                  <a16:creationId xmlns:a16="http://schemas.microsoft.com/office/drawing/2014/main" id="{F90687C7-0042-4EFE-86EE-304319C09A00}"/>
                </a:ext>
              </a:extLst>
            </p:cNvPr>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3253" name="Rectangle 142">
              <a:extLst>
                <a:ext uri="{FF2B5EF4-FFF2-40B4-BE49-F238E27FC236}">
                  <a16:creationId xmlns:a16="http://schemas.microsoft.com/office/drawing/2014/main" id="{C849F10B-2601-4F01-B502-7A5EAE6EE632}"/>
                </a:ext>
              </a:extLst>
            </p:cNvPr>
            <p:cNvSpPr>
              <a:spLocks noChangeArrowheads="1"/>
            </p:cNvSpPr>
            <p:nvPr/>
          </p:nvSpPr>
          <p:spPr bwMode="auto">
            <a:xfrm>
              <a:off x="1548" y="3738"/>
              <a:ext cx="102" cy="150"/>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3254" name="Line 143">
              <a:extLst>
                <a:ext uri="{FF2B5EF4-FFF2-40B4-BE49-F238E27FC236}">
                  <a16:creationId xmlns:a16="http://schemas.microsoft.com/office/drawing/2014/main" id="{EDCDC645-9F60-418D-B412-E7ADDA5294D1}"/>
                </a:ext>
              </a:extLst>
            </p:cNvPr>
            <p:cNvSpPr>
              <a:spLocks noChangeShapeType="1"/>
            </p:cNvSpPr>
            <p:nvPr/>
          </p:nvSpPr>
          <p:spPr bwMode="auto">
            <a:xfrm>
              <a:off x="1650" y="3816"/>
              <a:ext cx="126"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93248" name="Group 144">
            <a:extLst>
              <a:ext uri="{FF2B5EF4-FFF2-40B4-BE49-F238E27FC236}">
                <a16:creationId xmlns:a16="http://schemas.microsoft.com/office/drawing/2014/main" id="{61D62B0D-064E-43ED-BE8E-CB64E46BE12C}"/>
              </a:ext>
            </a:extLst>
          </p:cNvPr>
          <p:cNvGrpSpPr>
            <a:grpSpLocks/>
          </p:cNvGrpSpPr>
          <p:nvPr/>
        </p:nvGrpSpPr>
        <p:grpSpPr bwMode="auto">
          <a:xfrm>
            <a:off x="6457950" y="5713413"/>
            <a:ext cx="361950" cy="261937"/>
            <a:chOff x="1548" y="3723"/>
            <a:chExt cx="228" cy="165"/>
          </a:xfrm>
        </p:grpSpPr>
        <p:sp>
          <p:nvSpPr>
            <p:cNvPr id="393249" name="Rectangle 145">
              <a:extLst>
                <a:ext uri="{FF2B5EF4-FFF2-40B4-BE49-F238E27FC236}">
                  <a16:creationId xmlns:a16="http://schemas.microsoft.com/office/drawing/2014/main" id="{3CCF54BD-B12A-4F11-A4F1-5ECB305D9FE7}"/>
                </a:ext>
              </a:extLst>
            </p:cNvPr>
            <p:cNvSpPr>
              <a:spLocks noChangeArrowheads="1"/>
            </p:cNvSpPr>
            <p:nvPr/>
          </p:nvSpPr>
          <p:spPr bwMode="auto">
            <a:xfrm>
              <a:off x="1563" y="3723"/>
              <a:ext cx="102" cy="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3250" name="Rectangle 146">
              <a:extLst>
                <a:ext uri="{FF2B5EF4-FFF2-40B4-BE49-F238E27FC236}">
                  <a16:creationId xmlns:a16="http://schemas.microsoft.com/office/drawing/2014/main" id="{42DADDC5-2180-4290-88AA-38EFEFB4468A}"/>
                </a:ext>
              </a:extLst>
            </p:cNvPr>
            <p:cNvSpPr>
              <a:spLocks noChangeArrowheads="1"/>
            </p:cNvSpPr>
            <p:nvPr/>
          </p:nvSpPr>
          <p:spPr bwMode="auto">
            <a:xfrm>
              <a:off x="1548" y="3738"/>
              <a:ext cx="102" cy="150"/>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3251" name="Line 147">
              <a:extLst>
                <a:ext uri="{FF2B5EF4-FFF2-40B4-BE49-F238E27FC236}">
                  <a16:creationId xmlns:a16="http://schemas.microsoft.com/office/drawing/2014/main" id="{72F89136-CCE1-44AF-9645-E7915CB65941}"/>
                </a:ext>
              </a:extLst>
            </p:cNvPr>
            <p:cNvSpPr>
              <a:spLocks noChangeShapeType="1"/>
            </p:cNvSpPr>
            <p:nvPr/>
          </p:nvSpPr>
          <p:spPr bwMode="auto">
            <a:xfrm>
              <a:off x="1650" y="3816"/>
              <a:ext cx="126"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16216"/>
                                        </p:tgtEl>
                                        <p:attrNameLst>
                                          <p:attrName>style.visibility</p:attrName>
                                        </p:attrNameLst>
                                      </p:cBhvr>
                                      <p:to>
                                        <p:strVal val="visible"/>
                                      </p:to>
                                    </p:set>
                                    <p:animEffect transition="in" filter="box(in)">
                                      <p:cBhvr>
                                        <p:cTn id="7" dur="500"/>
                                        <p:tgtEl>
                                          <p:spTgt spid="516216"/>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516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216" grpId="0"/>
      <p:bldP spid="51621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Slide Number Placeholder 5">
            <a:extLst>
              <a:ext uri="{FF2B5EF4-FFF2-40B4-BE49-F238E27FC236}">
                <a16:creationId xmlns:a16="http://schemas.microsoft.com/office/drawing/2014/main" id="{88A453EE-8FE7-47B8-98C4-1DF53518D7A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F1672D70-9772-4EA7-844E-6C50F3621733}" type="slidenum">
              <a:rPr lang="en-US" altLang="en-US" sz="1400" smtClean="0"/>
              <a:pPr>
                <a:spcBef>
                  <a:spcPct val="0"/>
                </a:spcBef>
                <a:buClrTx/>
                <a:buSzTx/>
                <a:buFontTx/>
                <a:buNone/>
              </a:pPr>
              <a:t>70</a:t>
            </a:fld>
            <a:endParaRPr lang="en-US" altLang="en-US" sz="1400"/>
          </a:p>
        </p:txBody>
      </p:sp>
      <p:sp>
        <p:nvSpPr>
          <p:cNvPr id="513027" name="Rectangle 2">
            <a:extLst>
              <a:ext uri="{FF2B5EF4-FFF2-40B4-BE49-F238E27FC236}">
                <a16:creationId xmlns:a16="http://schemas.microsoft.com/office/drawing/2014/main" id="{E2BD048E-7FBF-43F4-BFD5-53E34F7012A8}"/>
              </a:ext>
            </a:extLst>
          </p:cNvPr>
          <p:cNvSpPr>
            <a:spLocks noGrp="1" noChangeArrowheads="1"/>
          </p:cNvSpPr>
          <p:nvPr>
            <p:ph type="body" idx="1"/>
          </p:nvPr>
        </p:nvSpPr>
        <p:spPr>
          <a:xfrm>
            <a:off x="0" y="4481513"/>
            <a:ext cx="7318375" cy="2647950"/>
          </a:xfrm>
          <a:solidFill>
            <a:schemeClr val="bg1"/>
          </a:solidFill>
        </p:spPr>
        <p:txBody>
          <a:bodyPr/>
          <a:lstStyle/>
          <a:p>
            <a:pPr>
              <a:lnSpc>
                <a:spcPct val="80000"/>
              </a:lnSpc>
            </a:pPr>
            <a:r>
              <a:rPr lang="en-US" altLang="en-US" sz="2000"/>
              <a:t>Tuy nhiên, trong việc chia mạng con ta sẽ bị mất 2 quả táo/địa chỉ trên một thùng/mạng con, một cho địa chỉ mạng (con) và một cho địa chỉ quảng bá.</a:t>
            </a:r>
          </a:p>
          <a:p>
            <a:pPr>
              <a:lnSpc>
                <a:spcPct val="80000"/>
              </a:lnSpc>
            </a:pPr>
            <a:r>
              <a:rPr lang="en-US" altLang="en-US" sz="2000"/>
              <a:t>Ta có thể bị mất subnet cuối cùng và tất cả các địa chỉ trạm của nó do địa chỉ quảng bá của subnet này trùng với địa chỉ quảng bá của mạng (lớn).</a:t>
            </a:r>
          </a:p>
          <a:p>
            <a:pPr>
              <a:lnSpc>
                <a:spcPct val="80000"/>
              </a:lnSpc>
            </a:pPr>
            <a:r>
              <a:rPr lang="en-US" altLang="en-US" sz="2000"/>
              <a:t>Trong công nghệ cũ, ta còn bị mất subnet đầu tiên, do địa chỉ mạng con trùng với địa chỉ mạng (lớn).  (Hiện nay thì mạng con này có thể được sử dụng.)</a:t>
            </a:r>
          </a:p>
        </p:txBody>
      </p:sp>
      <p:sp>
        <p:nvSpPr>
          <p:cNvPr id="513028" name="Rectangle 3">
            <a:extLst>
              <a:ext uri="{FF2B5EF4-FFF2-40B4-BE49-F238E27FC236}">
                <a16:creationId xmlns:a16="http://schemas.microsoft.com/office/drawing/2014/main" id="{559425C2-8E79-461E-A33A-909F5414634F}"/>
              </a:ext>
            </a:extLst>
          </p:cNvPr>
          <p:cNvSpPr>
            <a:spLocks noChangeArrowheads="1"/>
          </p:cNvSpPr>
          <p:nvPr/>
        </p:nvSpPr>
        <p:spPr bwMode="auto">
          <a:xfrm>
            <a:off x="1588" y="1581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513029" name="Group 4">
            <a:extLst>
              <a:ext uri="{FF2B5EF4-FFF2-40B4-BE49-F238E27FC236}">
                <a16:creationId xmlns:a16="http://schemas.microsoft.com/office/drawing/2014/main" id="{5BE2D711-A972-496D-A44D-82775B7CB558}"/>
              </a:ext>
            </a:extLst>
          </p:cNvPr>
          <p:cNvGrpSpPr>
            <a:grpSpLocks/>
          </p:cNvGrpSpPr>
          <p:nvPr/>
        </p:nvGrpSpPr>
        <p:grpSpPr bwMode="auto">
          <a:xfrm>
            <a:off x="2547938" y="1200150"/>
            <a:ext cx="4049712" cy="3697288"/>
            <a:chOff x="0" y="2329"/>
            <a:chExt cx="2551" cy="2329"/>
          </a:xfrm>
        </p:grpSpPr>
        <p:sp>
          <p:nvSpPr>
            <p:cNvPr id="513075" name="Rectangle 5">
              <a:extLst>
                <a:ext uri="{FF2B5EF4-FFF2-40B4-BE49-F238E27FC236}">
                  <a16:creationId xmlns:a16="http://schemas.microsoft.com/office/drawing/2014/main" id="{3D3CF1CF-F3A2-4686-BAB1-83BD41CAE8F2}"/>
                </a:ext>
              </a:extLst>
            </p:cNvPr>
            <p:cNvSpPr>
              <a:spLocks noChangeArrowheads="1"/>
            </p:cNvSpPr>
            <p:nvPr/>
          </p:nvSpPr>
          <p:spPr bwMode="auto">
            <a:xfrm>
              <a:off x="0" y="2329"/>
              <a:ext cx="2551" cy="2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13076" name="Rectangle 6">
              <a:extLst>
                <a:ext uri="{FF2B5EF4-FFF2-40B4-BE49-F238E27FC236}">
                  <a16:creationId xmlns:a16="http://schemas.microsoft.com/office/drawing/2014/main" id="{2A8361D9-E616-4248-BDA3-4E6D70D0CDDE}"/>
                </a:ext>
              </a:extLst>
            </p:cNvPr>
            <p:cNvSpPr>
              <a:spLocks noChangeArrowheads="1"/>
            </p:cNvSpPr>
            <p:nvPr/>
          </p:nvSpPr>
          <p:spPr bwMode="auto">
            <a:xfrm>
              <a:off x="0" y="2329"/>
              <a:ext cx="2551" cy="1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lang="en-US" altLang="en-US" sz="600">
                  <a:latin typeface="Verdana" panose="020B0604030504040204" pitchFamily="34" charset="0"/>
                </a:rPr>
                <a:t>  </a:t>
              </a:r>
              <a:r>
                <a:rPr lang="en-US" altLang="en-US" sz="11000">
                  <a:latin typeface="Verdana" panose="020B0604030504040204" pitchFamily="34" charset="0"/>
                </a:rPr>
                <a:t> </a:t>
              </a:r>
              <a:r>
                <a:rPr lang="en-US" altLang="en-US" sz="600">
                  <a:latin typeface="Verdana" panose="020B0604030504040204" pitchFamily="34" charset="0"/>
                </a:rPr>
                <a:t>                                                              </a:t>
              </a:r>
              <a:r>
                <a:rPr lang="en-US" altLang="en-US" sz="800">
                  <a:latin typeface="Tahoma" panose="020B0604030504040204" pitchFamily="34" charset="0"/>
                </a:rPr>
                <a:t> </a:t>
              </a:r>
              <a:endParaRPr lang="en-US" altLang="en-US" sz="600">
                <a:latin typeface="Verdana" panose="020B0604030504040204" pitchFamily="34" charset="0"/>
              </a:endParaRPr>
            </a:p>
            <a:p>
              <a:pPr>
                <a:spcBef>
                  <a:spcPct val="0"/>
                </a:spcBef>
                <a:buClrTx/>
                <a:buSzTx/>
                <a:buFontTx/>
                <a:buNone/>
              </a:pPr>
              <a:endParaRPr lang="en-US" altLang="en-US" sz="600">
                <a:latin typeface="Verdana" panose="020B0604030504040204" pitchFamily="34" charset="0"/>
              </a:endParaRPr>
            </a:p>
          </p:txBody>
        </p:sp>
      </p:grpSp>
      <p:sp>
        <p:nvSpPr>
          <p:cNvPr id="513030" name="Rectangle 7">
            <a:extLst>
              <a:ext uri="{FF2B5EF4-FFF2-40B4-BE49-F238E27FC236}">
                <a16:creationId xmlns:a16="http://schemas.microsoft.com/office/drawing/2014/main" id="{A1398BBB-81D4-46BD-BF28-8D32B3FA3625}"/>
              </a:ext>
            </a:extLst>
          </p:cNvPr>
          <p:cNvSpPr>
            <a:spLocks noChangeArrowheads="1"/>
          </p:cNvSpPr>
          <p:nvPr/>
        </p:nvSpPr>
        <p:spPr bwMode="auto">
          <a:xfrm>
            <a:off x="1588" y="1581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513031" name="Group 8">
            <a:extLst>
              <a:ext uri="{FF2B5EF4-FFF2-40B4-BE49-F238E27FC236}">
                <a16:creationId xmlns:a16="http://schemas.microsoft.com/office/drawing/2014/main" id="{E3E91C19-41CB-4839-867C-79729F72C14A}"/>
              </a:ext>
            </a:extLst>
          </p:cNvPr>
          <p:cNvGrpSpPr>
            <a:grpSpLocks/>
          </p:cNvGrpSpPr>
          <p:nvPr/>
        </p:nvGrpSpPr>
        <p:grpSpPr bwMode="auto">
          <a:xfrm>
            <a:off x="2547938" y="1200150"/>
            <a:ext cx="4049712" cy="3697288"/>
            <a:chOff x="0" y="2329"/>
            <a:chExt cx="2551" cy="2329"/>
          </a:xfrm>
        </p:grpSpPr>
        <p:sp>
          <p:nvSpPr>
            <p:cNvPr id="513073" name="Rectangle 9">
              <a:extLst>
                <a:ext uri="{FF2B5EF4-FFF2-40B4-BE49-F238E27FC236}">
                  <a16:creationId xmlns:a16="http://schemas.microsoft.com/office/drawing/2014/main" id="{D1C07DD9-60F7-4308-9337-5E195DAE9563}"/>
                </a:ext>
              </a:extLst>
            </p:cNvPr>
            <p:cNvSpPr>
              <a:spLocks noChangeArrowheads="1"/>
            </p:cNvSpPr>
            <p:nvPr/>
          </p:nvSpPr>
          <p:spPr bwMode="auto">
            <a:xfrm>
              <a:off x="0" y="2329"/>
              <a:ext cx="2551" cy="2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13074" name="Rectangle 10">
              <a:extLst>
                <a:ext uri="{FF2B5EF4-FFF2-40B4-BE49-F238E27FC236}">
                  <a16:creationId xmlns:a16="http://schemas.microsoft.com/office/drawing/2014/main" id="{BDB96FC2-3480-4D0F-B781-6701F8C63A8C}"/>
                </a:ext>
              </a:extLst>
            </p:cNvPr>
            <p:cNvSpPr>
              <a:spLocks noChangeArrowheads="1"/>
            </p:cNvSpPr>
            <p:nvPr/>
          </p:nvSpPr>
          <p:spPr bwMode="auto">
            <a:xfrm>
              <a:off x="0" y="2329"/>
              <a:ext cx="2551" cy="1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lang="en-US" altLang="en-US" sz="600">
                  <a:latin typeface="Verdana" panose="020B0604030504040204" pitchFamily="34" charset="0"/>
                </a:rPr>
                <a:t>  </a:t>
              </a:r>
              <a:r>
                <a:rPr lang="en-US" altLang="en-US" sz="11000">
                  <a:latin typeface="Verdana" panose="020B0604030504040204" pitchFamily="34" charset="0"/>
                </a:rPr>
                <a:t> </a:t>
              </a:r>
              <a:r>
                <a:rPr lang="en-US" altLang="en-US" sz="600">
                  <a:latin typeface="Verdana" panose="020B0604030504040204" pitchFamily="34" charset="0"/>
                </a:rPr>
                <a:t>                                                              </a:t>
              </a:r>
              <a:r>
                <a:rPr lang="en-US" altLang="en-US" sz="800">
                  <a:latin typeface="Tahoma" panose="020B0604030504040204" pitchFamily="34" charset="0"/>
                </a:rPr>
                <a:t> </a:t>
              </a:r>
              <a:endParaRPr lang="en-US" altLang="en-US" sz="600">
                <a:latin typeface="Verdana" panose="020B0604030504040204" pitchFamily="34" charset="0"/>
              </a:endParaRPr>
            </a:p>
            <a:p>
              <a:pPr>
                <a:spcBef>
                  <a:spcPct val="0"/>
                </a:spcBef>
                <a:buClrTx/>
                <a:buSzTx/>
                <a:buFontTx/>
                <a:buNone/>
              </a:pPr>
              <a:endParaRPr lang="en-US" altLang="en-US" sz="600">
                <a:latin typeface="Verdana" panose="020B0604030504040204" pitchFamily="34" charset="0"/>
              </a:endParaRPr>
            </a:p>
          </p:txBody>
        </p:sp>
      </p:grpSp>
      <p:pic>
        <p:nvPicPr>
          <p:cNvPr id="513032" name="Picture 11" descr="History of Cider Barrel of Apples Image">
            <a:extLst>
              <a:ext uri="{FF2B5EF4-FFF2-40B4-BE49-F238E27FC236}">
                <a16:creationId xmlns:a16="http://schemas.microsoft.com/office/drawing/2014/main" id="{28D4277F-B543-461C-A692-57D19EBCC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762000"/>
            <a:ext cx="11271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033" name="Rectangle 12">
            <a:extLst>
              <a:ext uri="{FF2B5EF4-FFF2-40B4-BE49-F238E27FC236}">
                <a16:creationId xmlns:a16="http://schemas.microsoft.com/office/drawing/2014/main" id="{54FE7F7B-1913-46ED-9F4C-AD9C85946E78}"/>
              </a:ext>
            </a:extLst>
          </p:cNvPr>
          <p:cNvSpPr>
            <a:spLocks noChangeArrowheads="1"/>
          </p:cNvSpPr>
          <p:nvPr/>
        </p:nvSpPr>
        <p:spPr bwMode="auto">
          <a:xfrm>
            <a:off x="1588" y="1581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grpSp>
        <p:nvGrpSpPr>
          <p:cNvPr id="513034" name="Group 13">
            <a:extLst>
              <a:ext uri="{FF2B5EF4-FFF2-40B4-BE49-F238E27FC236}">
                <a16:creationId xmlns:a16="http://schemas.microsoft.com/office/drawing/2014/main" id="{278D9423-3541-4B1B-834F-A41013E83328}"/>
              </a:ext>
            </a:extLst>
          </p:cNvPr>
          <p:cNvGrpSpPr>
            <a:grpSpLocks/>
          </p:cNvGrpSpPr>
          <p:nvPr/>
        </p:nvGrpSpPr>
        <p:grpSpPr bwMode="auto">
          <a:xfrm>
            <a:off x="2547938" y="1200150"/>
            <a:ext cx="4049712" cy="3697288"/>
            <a:chOff x="0" y="2329"/>
            <a:chExt cx="2551" cy="2329"/>
          </a:xfrm>
        </p:grpSpPr>
        <p:sp>
          <p:nvSpPr>
            <p:cNvPr id="513071" name="Rectangle 14">
              <a:extLst>
                <a:ext uri="{FF2B5EF4-FFF2-40B4-BE49-F238E27FC236}">
                  <a16:creationId xmlns:a16="http://schemas.microsoft.com/office/drawing/2014/main" id="{79F13BE8-949C-4F0C-BE2B-3CA4A5234695}"/>
                </a:ext>
              </a:extLst>
            </p:cNvPr>
            <p:cNvSpPr>
              <a:spLocks noChangeArrowheads="1"/>
            </p:cNvSpPr>
            <p:nvPr/>
          </p:nvSpPr>
          <p:spPr bwMode="auto">
            <a:xfrm>
              <a:off x="0" y="2329"/>
              <a:ext cx="2551" cy="2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13072" name="Rectangle 15">
              <a:extLst>
                <a:ext uri="{FF2B5EF4-FFF2-40B4-BE49-F238E27FC236}">
                  <a16:creationId xmlns:a16="http://schemas.microsoft.com/office/drawing/2014/main" id="{C6F26886-C6B1-4799-9FCB-930C194E4016}"/>
                </a:ext>
              </a:extLst>
            </p:cNvPr>
            <p:cNvSpPr>
              <a:spLocks noChangeArrowheads="1"/>
            </p:cNvSpPr>
            <p:nvPr/>
          </p:nvSpPr>
          <p:spPr bwMode="auto">
            <a:xfrm>
              <a:off x="0" y="2329"/>
              <a:ext cx="2551" cy="1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lang="en-US" altLang="en-US" sz="600">
                  <a:latin typeface="Verdana" panose="020B0604030504040204" pitchFamily="34" charset="0"/>
                </a:rPr>
                <a:t>  </a:t>
              </a:r>
              <a:r>
                <a:rPr lang="en-US" altLang="en-US" sz="11000">
                  <a:latin typeface="Verdana" panose="020B0604030504040204" pitchFamily="34" charset="0"/>
                </a:rPr>
                <a:t> </a:t>
              </a:r>
              <a:r>
                <a:rPr lang="en-US" altLang="en-US" sz="600">
                  <a:latin typeface="Verdana" panose="020B0604030504040204" pitchFamily="34" charset="0"/>
                </a:rPr>
                <a:t>                                                              </a:t>
              </a:r>
              <a:r>
                <a:rPr lang="en-US" altLang="en-US" sz="800">
                  <a:latin typeface="Tahoma" panose="020B0604030504040204" pitchFamily="34" charset="0"/>
                </a:rPr>
                <a:t> </a:t>
              </a:r>
              <a:endParaRPr lang="en-US" altLang="en-US" sz="600">
                <a:latin typeface="Verdana" panose="020B0604030504040204" pitchFamily="34" charset="0"/>
              </a:endParaRPr>
            </a:p>
            <a:p>
              <a:pPr>
                <a:spcBef>
                  <a:spcPct val="0"/>
                </a:spcBef>
                <a:buClrTx/>
                <a:buSzTx/>
                <a:buFontTx/>
                <a:buNone/>
              </a:pPr>
              <a:endParaRPr lang="en-US" altLang="en-US" sz="600">
                <a:latin typeface="Verdana" panose="020B0604030504040204" pitchFamily="34" charset="0"/>
              </a:endParaRPr>
            </a:p>
          </p:txBody>
        </p:sp>
      </p:grpSp>
      <p:pic>
        <p:nvPicPr>
          <p:cNvPr id="513035" name="Picture 16" descr="History of Cider Barrel of Apples Image">
            <a:extLst>
              <a:ext uri="{FF2B5EF4-FFF2-40B4-BE49-F238E27FC236}">
                <a16:creationId xmlns:a16="http://schemas.microsoft.com/office/drawing/2014/main" id="{6A57494B-5ECB-4998-AB71-A20553EFF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762000"/>
            <a:ext cx="11271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36" name="Picture 17" descr="History of Cider Barrel of Apples Image">
            <a:extLst>
              <a:ext uri="{FF2B5EF4-FFF2-40B4-BE49-F238E27FC236}">
                <a16:creationId xmlns:a16="http://schemas.microsoft.com/office/drawing/2014/main" id="{849E83A1-1D65-45C2-A2AF-C6D3316630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981200"/>
            <a:ext cx="11271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37" name="Picture 18" descr="History of Cider Barrel of Apples Image">
            <a:extLst>
              <a:ext uri="{FF2B5EF4-FFF2-40B4-BE49-F238E27FC236}">
                <a16:creationId xmlns:a16="http://schemas.microsoft.com/office/drawing/2014/main" id="{1022270C-1DD2-4272-96DB-6CE297E6B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981200"/>
            <a:ext cx="11271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38" name="Picture 19" descr="History of Cider Barrel of Apples Image">
            <a:extLst>
              <a:ext uri="{FF2B5EF4-FFF2-40B4-BE49-F238E27FC236}">
                <a16:creationId xmlns:a16="http://schemas.microsoft.com/office/drawing/2014/main" id="{E066643A-1F21-4992-BA00-E68ECBA94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200400"/>
            <a:ext cx="11271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39" name="Picture 20" descr="History of Cider Barrel of Apples Image">
            <a:extLst>
              <a:ext uri="{FF2B5EF4-FFF2-40B4-BE49-F238E27FC236}">
                <a16:creationId xmlns:a16="http://schemas.microsoft.com/office/drawing/2014/main" id="{32072AE3-DECE-43E7-AD84-003A19482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3200400"/>
            <a:ext cx="11271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040" name="Line 21">
            <a:extLst>
              <a:ext uri="{FF2B5EF4-FFF2-40B4-BE49-F238E27FC236}">
                <a16:creationId xmlns:a16="http://schemas.microsoft.com/office/drawing/2014/main" id="{8FAC5A0B-650E-46DA-907B-8FADAB18BE4E}"/>
              </a:ext>
            </a:extLst>
          </p:cNvPr>
          <p:cNvSpPr>
            <a:spLocks noChangeShapeType="1"/>
          </p:cNvSpPr>
          <p:nvPr/>
        </p:nvSpPr>
        <p:spPr bwMode="auto">
          <a:xfrm>
            <a:off x="3124200" y="2438400"/>
            <a:ext cx="685800" cy="0"/>
          </a:xfrm>
          <a:prstGeom prst="line">
            <a:avLst/>
          </a:prstGeom>
          <a:noFill/>
          <a:ln w="635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pic>
        <p:nvPicPr>
          <p:cNvPr id="513041" name="Picture 22" descr="History of Cider Barrel of Apples Image">
            <a:extLst>
              <a:ext uri="{FF2B5EF4-FFF2-40B4-BE49-F238E27FC236}">
                <a16:creationId xmlns:a16="http://schemas.microsoft.com/office/drawing/2014/main" id="{765726DC-7509-4D40-AECF-7C26627A9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762000"/>
            <a:ext cx="11271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42" name="Picture 23" descr="History of Cider Barrel of Apples Image">
            <a:extLst>
              <a:ext uri="{FF2B5EF4-FFF2-40B4-BE49-F238E27FC236}">
                <a16:creationId xmlns:a16="http://schemas.microsoft.com/office/drawing/2014/main" id="{A19A8FCF-6CCE-4732-BE4B-E46930D6A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1981200"/>
            <a:ext cx="11271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43" name="Picture 24" descr="History of Cider Barrel of Apples Image">
            <a:extLst>
              <a:ext uri="{FF2B5EF4-FFF2-40B4-BE49-F238E27FC236}">
                <a16:creationId xmlns:a16="http://schemas.microsoft.com/office/drawing/2014/main" id="{4318C876-9AC6-4553-B1FE-01F863691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3200400"/>
            <a:ext cx="11271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044" name="Rectangle 25">
            <a:extLst>
              <a:ext uri="{FF2B5EF4-FFF2-40B4-BE49-F238E27FC236}">
                <a16:creationId xmlns:a16="http://schemas.microsoft.com/office/drawing/2014/main" id="{259566CA-B5A6-47FB-B8E9-18D4AD8B124E}"/>
              </a:ext>
            </a:extLst>
          </p:cNvPr>
          <p:cNvSpPr>
            <a:spLocks noChangeArrowheads="1"/>
          </p:cNvSpPr>
          <p:nvPr/>
        </p:nvSpPr>
        <p:spPr bwMode="auto">
          <a:xfrm>
            <a:off x="1416050" y="2635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pic>
        <p:nvPicPr>
          <p:cNvPr id="513045" name="Picture 26" descr="apples">
            <a:extLst>
              <a:ext uri="{FF2B5EF4-FFF2-40B4-BE49-F238E27FC236}">
                <a16:creationId xmlns:a16="http://schemas.microsoft.com/office/drawing/2014/main" id="{2182E513-3ABF-458C-ACE3-959AF94DFA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838200"/>
            <a:ext cx="1912938"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46" name="Picture 27" descr="History of Cider Barrel of Apples Image">
            <a:extLst>
              <a:ext uri="{FF2B5EF4-FFF2-40B4-BE49-F238E27FC236}">
                <a16:creationId xmlns:a16="http://schemas.microsoft.com/office/drawing/2014/main" id="{EB4D185F-532B-443F-96EC-E0B87F0673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4419600"/>
            <a:ext cx="11271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047" name="Text Box 28">
            <a:extLst>
              <a:ext uri="{FF2B5EF4-FFF2-40B4-BE49-F238E27FC236}">
                <a16:creationId xmlns:a16="http://schemas.microsoft.com/office/drawing/2014/main" id="{FE5D72C6-E6E5-4D8B-8208-5F3A0202F44B}"/>
              </a:ext>
            </a:extLst>
          </p:cNvPr>
          <p:cNvSpPr txBox="1">
            <a:spLocks noChangeArrowheads="1"/>
          </p:cNvSpPr>
          <p:nvPr/>
        </p:nvSpPr>
        <p:spPr bwMode="auto">
          <a:xfrm>
            <a:off x="7391400" y="4343400"/>
            <a:ext cx="8382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8000">
                <a:solidFill>
                  <a:schemeClr val="hlink"/>
                </a:solidFill>
                <a:latin typeface="Tahoma" panose="020B0604030504040204" pitchFamily="34" charset="0"/>
              </a:rPr>
              <a:t>X</a:t>
            </a:r>
          </a:p>
        </p:txBody>
      </p:sp>
      <p:sp>
        <p:nvSpPr>
          <p:cNvPr id="513048" name="Text Box 29">
            <a:extLst>
              <a:ext uri="{FF2B5EF4-FFF2-40B4-BE49-F238E27FC236}">
                <a16:creationId xmlns:a16="http://schemas.microsoft.com/office/drawing/2014/main" id="{A7E3CC41-8D40-4C38-A340-D0E4E878B412}"/>
              </a:ext>
            </a:extLst>
          </p:cNvPr>
          <p:cNvSpPr txBox="1">
            <a:spLocks noChangeArrowheads="1"/>
          </p:cNvSpPr>
          <p:nvPr/>
        </p:nvSpPr>
        <p:spPr bwMode="auto">
          <a:xfrm>
            <a:off x="4419600" y="1524000"/>
            <a:ext cx="990600" cy="336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1600">
                <a:latin typeface="Tahoma" panose="020B0604030504040204" pitchFamily="34" charset="0"/>
              </a:rPr>
              <a:t>(less 2)</a:t>
            </a:r>
          </a:p>
        </p:txBody>
      </p:sp>
      <p:sp>
        <p:nvSpPr>
          <p:cNvPr id="513049" name="Text Box 30">
            <a:extLst>
              <a:ext uri="{FF2B5EF4-FFF2-40B4-BE49-F238E27FC236}">
                <a16:creationId xmlns:a16="http://schemas.microsoft.com/office/drawing/2014/main" id="{BF199F3A-4D2E-4161-ADE1-6543C1B66E49}"/>
              </a:ext>
            </a:extLst>
          </p:cNvPr>
          <p:cNvSpPr txBox="1">
            <a:spLocks noChangeArrowheads="1"/>
          </p:cNvSpPr>
          <p:nvPr/>
        </p:nvSpPr>
        <p:spPr bwMode="auto">
          <a:xfrm>
            <a:off x="5867400" y="1524000"/>
            <a:ext cx="990600" cy="336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1600">
                <a:latin typeface="Tahoma" panose="020B0604030504040204" pitchFamily="34" charset="0"/>
              </a:rPr>
              <a:t>(less 2)</a:t>
            </a:r>
          </a:p>
        </p:txBody>
      </p:sp>
      <p:sp>
        <p:nvSpPr>
          <p:cNvPr id="513050" name="Text Box 31">
            <a:extLst>
              <a:ext uri="{FF2B5EF4-FFF2-40B4-BE49-F238E27FC236}">
                <a16:creationId xmlns:a16="http://schemas.microsoft.com/office/drawing/2014/main" id="{B68C337C-A5CE-4E17-9C2D-6BC57D440C46}"/>
              </a:ext>
            </a:extLst>
          </p:cNvPr>
          <p:cNvSpPr txBox="1">
            <a:spLocks noChangeArrowheads="1"/>
          </p:cNvSpPr>
          <p:nvPr/>
        </p:nvSpPr>
        <p:spPr bwMode="auto">
          <a:xfrm>
            <a:off x="7315200" y="1524000"/>
            <a:ext cx="990600" cy="336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1600">
                <a:latin typeface="Tahoma" panose="020B0604030504040204" pitchFamily="34" charset="0"/>
              </a:rPr>
              <a:t>(less 2)</a:t>
            </a:r>
          </a:p>
        </p:txBody>
      </p:sp>
      <p:sp>
        <p:nvSpPr>
          <p:cNvPr id="513051" name="Text Box 32">
            <a:extLst>
              <a:ext uri="{FF2B5EF4-FFF2-40B4-BE49-F238E27FC236}">
                <a16:creationId xmlns:a16="http://schemas.microsoft.com/office/drawing/2014/main" id="{75AF532F-6EAD-4267-ABF3-7E9316122B17}"/>
              </a:ext>
            </a:extLst>
          </p:cNvPr>
          <p:cNvSpPr txBox="1">
            <a:spLocks noChangeArrowheads="1"/>
          </p:cNvSpPr>
          <p:nvPr/>
        </p:nvSpPr>
        <p:spPr bwMode="auto">
          <a:xfrm>
            <a:off x="4419600" y="2743200"/>
            <a:ext cx="990600" cy="336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1600">
                <a:latin typeface="Tahoma" panose="020B0604030504040204" pitchFamily="34" charset="0"/>
              </a:rPr>
              <a:t>(less 2)</a:t>
            </a:r>
          </a:p>
        </p:txBody>
      </p:sp>
      <p:sp>
        <p:nvSpPr>
          <p:cNvPr id="513052" name="Text Box 33">
            <a:extLst>
              <a:ext uri="{FF2B5EF4-FFF2-40B4-BE49-F238E27FC236}">
                <a16:creationId xmlns:a16="http://schemas.microsoft.com/office/drawing/2014/main" id="{CED45B42-DFD2-4236-A2DC-CE2E1BE0E9CE}"/>
              </a:ext>
            </a:extLst>
          </p:cNvPr>
          <p:cNvSpPr txBox="1">
            <a:spLocks noChangeArrowheads="1"/>
          </p:cNvSpPr>
          <p:nvPr/>
        </p:nvSpPr>
        <p:spPr bwMode="auto">
          <a:xfrm>
            <a:off x="5867400" y="2743200"/>
            <a:ext cx="990600" cy="336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1600">
                <a:latin typeface="Tahoma" panose="020B0604030504040204" pitchFamily="34" charset="0"/>
              </a:rPr>
              <a:t>(less 2)</a:t>
            </a:r>
          </a:p>
        </p:txBody>
      </p:sp>
      <p:sp>
        <p:nvSpPr>
          <p:cNvPr id="513053" name="Text Box 34">
            <a:extLst>
              <a:ext uri="{FF2B5EF4-FFF2-40B4-BE49-F238E27FC236}">
                <a16:creationId xmlns:a16="http://schemas.microsoft.com/office/drawing/2014/main" id="{3DB123E9-491B-40C6-A539-EE6E6CDE7857}"/>
              </a:ext>
            </a:extLst>
          </p:cNvPr>
          <p:cNvSpPr txBox="1">
            <a:spLocks noChangeArrowheads="1"/>
          </p:cNvSpPr>
          <p:nvPr/>
        </p:nvSpPr>
        <p:spPr bwMode="auto">
          <a:xfrm>
            <a:off x="7315200" y="2743200"/>
            <a:ext cx="990600" cy="336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1600">
                <a:latin typeface="Tahoma" panose="020B0604030504040204" pitchFamily="34" charset="0"/>
              </a:rPr>
              <a:t>(less 2)</a:t>
            </a:r>
          </a:p>
        </p:txBody>
      </p:sp>
      <p:sp>
        <p:nvSpPr>
          <p:cNvPr id="513054" name="Text Box 35">
            <a:extLst>
              <a:ext uri="{FF2B5EF4-FFF2-40B4-BE49-F238E27FC236}">
                <a16:creationId xmlns:a16="http://schemas.microsoft.com/office/drawing/2014/main" id="{841BF8AF-DA86-435F-B0A1-9C71F3D72475}"/>
              </a:ext>
            </a:extLst>
          </p:cNvPr>
          <p:cNvSpPr txBox="1">
            <a:spLocks noChangeArrowheads="1"/>
          </p:cNvSpPr>
          <p:nvPr/>
        </p:nvSpPr>
        <p:spPr bwMode="auto">
          <a:xfrm>
            <a:off x="4419600" y="3962400"/>
            <a:ext cx="990600" cy="336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1600">
                <a:latin typeface="Tahoma" panose="020B0604030504040204" pitchFamily="34" charset="0"/>
              </a:rPr>
              <a:t>(less 2)</a:t>
            </a:r>
          </a:p>
        </p:txBody>
      </p:sp>
      <p:sp>
        <p:nvSpPr>
          <p:cNvPr id="513055" name="Text Box 36">
            <a:extLst>
              <a:ext uri="{FF2B5EF4-FFF2-40B4-BE49-F238E27FC236}">
                <a16:creationId xmlns:a16="http://schemas.microsoft.com/office/drawing/2014/main" id="{BCD0C22A-AD17-4F95-A0C0-519AC7F025B5}"/>
              </a:ext>
            </a:extLst>
          </p:cNvPr>
          <p:cNvSpPr txBox="1">
            <a:spLocks noChangeArrowheads="1"/>
          </p:cNvSpPr>
          <p:nvPr/>
        </p:nvSpPr>
        <p:spPr bwMode="auto">
          <a:xfrm>
            <a:off x="5943600" y="3962400"/>
            <a:ext cx="990600" cy="336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1600">
                <a:latin typeface="Tahoma" panose="020B0604030504040204" pitchFamily="34" charset="0"/>
              </a:rPr>
              <a:t>(less 2)</a:t>
            </a:r>
          </a:p>
        </p:txBody>
      </p:sp>
      <p:sp>
        <p:nvSpPr>
          <p:cNvPr id="513056" name="Text Box 37">
            <a:extLst>
              <a:ext uri="{FF2B5EF4-FFF2-40B4-BE49-F238E27FC236}">
                <a16:creationId xmlns:a16="http://schemas.microsoft.com/office/drawing/2014/main" id="{1E853DF4-A519-4CF5-9D40-E3DB6A61032C}"/>
              </a:ext>
            </a:extLst>
          </p:cNvPr>
          <p:cNvSpPr txBox="1">
            <a:spLocks noChangeArrowheads="1"/>
          </p:cNvSpPr>
          <p:nvPr/>
        </p:nvSpPr>
        <p:spPr bwMode="auto">
          <a:xfrm>
            <a:off x="7315200" y="3962400"/>
            <a:ext cx="990600" cy="336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1600">
                <a:latin typeface="Tahoma" panose="020B0604030504040204" pitchFamily="34" charset="0"/>
              </a:rPr>
              <a:t>(less 2)</a:t>
            </a:r>
          </a:p>
        </p:txBody>
      </p:sp>
      <p:sp>
        <p:nvSpPr>
          <p:cNvPr id="513057" name="Text Box 38">
            <a:extLst>
              <a:ext uri="{FF2B5EF4-FFF2-40B4-BE49-F238E27FC236}">
                <a16:creationId xmlns:a16="http://schemas.microsoft.com/office/drawing/2014/main" id="{00E43967-6383-468C-9702-C03AB539E426}"/>
              </a:ext>
            </a:extLst>
          </p:cNvPr>
          <p:cNvSpPr txBox="1">
            <a:spLocks noChangeArrowheads="1"/>
          </p:cNvSpPr>
          <p:nvPr/>
        </p:nvSpPr>
        <p:spPr bwMode="auto">
          <a:xfrm>
            <a:off x="3962400" y="10668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solidFill>
                  <a:schemeClr val="hlink"/>
                </a:solidFill>
                <a:latin typeface="Tahoma" panose="020B0604030504040204" pitchFamily="34" charset="0"/>
              </a:rPr>
              <a:t>8</a:t>
            </a:r>
          </a:p>
        </p:txBody>
      </p:sp>
      <p:sp>
        <p:nvSpPr>
          <p:cNvPr id="513058" name="Text Box 39">
            <a:extLst>
              <a:ext uri="{FF2B5EF4-FFF2-40B4-BE49-F238E27FC236}">
                <a16:creationId xmlns:a16="http://schemas.microsoft.com/office/drawing/2014/main" id="{F591AC6E-DD4F-4D98-9D16-56830E27AF4F}"/>
              </a:ext>
            </a:extLst>
          </p:cNvPr>
          <p:cNvSpPr txBox="1">
            <a:spLocks noChangeArrowheads="1"/>
          </p:cNvSpPr>
          <p:nvPr/>
        </p:nvSpPr>
        <p:spPr bwMode="auto">
          <a:xfrm>
            <a:off x="5486400" y="10668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solidFill>
                  <a:schemeClr val="hlink"/>
                </a:solidFill>
                <a:latin typeface="Tahoma" panose="020B0604030504040204" pitchFamily="34" charset="0"/>
              </a:rPr>
              <a:t>8</a:t>
            </a:r>
          </a:p>
        </p:txBody>
      </p:sp>
      <p:sp>
        <p:nvSpPr>
          <p:cNvPr id="513059" name="Text Box 40">
            <a:extLst>
              <a:ext uri="{FF2B5EF4-FFF2-40B4-BE49-F238E27FC236}">
                <a16:creationId xmlns:a16="http://schemas.microsoft.com/office/drawing/2014/main" id="{7A22897D-FA81-46C8-976D-BF28A5D20309}"/>
              </a:ext>
            </a:extLst>
          </p:cNvPr>
          <p:cNvSpPr txBox="1">
            <a:spLocks noChangeArrowheads="1"/>
          </p:cNvSpPr>
          <p:nvPr/>
        </p:nvSpPr>
        <p:spPr bwMode="auto">
          <a:xfrm>
            <a:off x="6934200" y="10668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solidFill>
                  <a:schemeClr val="hlink"/>
                </a:solidFill>
                <a:latin typeface="Tahoma" panose="020B0604030504040204" pitchFamily="34" charset="0"/>
              </a:rPr>
              <a:t>8</a:t>
            </a:r>
          </a:p>
        </p:txBody>
      </p:sp>
      <p:sp>
        <p:nvSpPr>
          <p:cNvPr id="513060" name="Text Box 41">
            <a:extLst>
              <a:ext uri="{FF2B5EF4-FFF2-40B4-BE49-F238E27FC236}">
                <a16:creationId xmlns:a16="http://schemas.microsoft.com/office/drawing/2014/main" id="{76F5B1E6-EC42-437E-A460-2F6CF7094213}"/>
              </a:ext>
            </a:extLst>
          </p:cNvPr>
          <p:cNvSpPr txBox="1">
            <a:spLocks noChangeArrowheads="1"/>
          </p:cNvSpPr>
          <p:nvPr/>
        </p:nvSpPr>
        <p:spPr bwMode="auto">
          <a:xfrm>
            <a:off x="3962400" y="22098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solidFill>
                  <a:schemeClr val="hlink"/>
                </a:solidFill>
                <a:latin typeface="Tahoma" panose="020B0604030504040204" pitchFamily="34" charset="0"/>
              </a:rPr>
              <a:t>8</a:t>
            </a:r>
          </a:p>
        </p:txBody>
      </p:sp>
      <p:sp>
        <p:nvSpPr>
          <p:cNvPr id="513061" name="Text Box 42">
            <a:extLst>
              <a:ext uri="{FF2B5EF4-FFF2-40B4-BE49-F238E27FC236}">
                <a16:creationId xmlns:a16="http://schemas.microsoft.com/office/drawing/2014/main" id="{7E7D1793-92B3-4BCA-8E03-18CCC360551B}"/>
              </a:ext>
            </a:extLst>
          </p:cNvPr>
          <p:cNvSpPr txBox="1">
            <a:spLocks noChangeArrowheads="1"/>
          </p:cNvSpPr>
          <p:nvPr/>
        </p:nvSpPr>
        <p:spPr bwMode="auto">
          <a:xfrm>
            <a:off x="5410200" y="22098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solidFill>
                  <a:schemeClr val="hlink"/>
                </a:solidFill>
                <a:latin typeface="Tahoma" panose="020B0604030504040204" pitchFamily="34" charset="0"/>
              </a:rPr>
              <a:t>8</a:t>
            </a:r>
          </a:p>
        </p:txBody>
      </p:sp>
      <p:sp>
        <p:nvSpPr>
          <p:cNvPr id="513062" name="Text Box 43">
            <a:extLst>
              <a:ext uri="{FF2B5EF4-FFF2-40B4-BE49-F238E27FC236}">
                <a16:creationId xmlns:a16="http://schemas.microsoft.com/office/drawing/2014/main" id="{F9E6BACC-1F15-4C0F-91C2-21043FBED9A3}"/>
              </a:ext>
            </a:extLst>
          </p:cNvPr>
          <p:cNvSpPr txBox="1">
            <a:spLocks noChangeArrowheads="1"/>
          </p:cNvSpPr>
          <p:nvPr/>
        </p:nvSpPr>
        <p:spPr bwMode="auto">
          <a:xfrm>
            <a:off x="6934200" y="22098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solidFill>
                  <a:schemeClr val="hlink"/>
                </a:solidFill>
                <a:latin typeface="Tahoma" panose="020B0604030504040204" pitchFamily="34" charset="0"/>
              </a:rPr>
              <a:t>8</a:t>
            </a:r>
          </a:p>
        </p:txBody>
      </p:sp>
      <p:sp>
        <p:nvSpPr>
          <p:cNvPr id="513063" name="Text Box 44">
            <a:extLst>
              <a:ext uri="{FF2B5EF4-FFF2-40B4-BE49-F238E27FC236}">
                <a16:creationId xmlns:a16="http://schemas.microsoft.com/office/drawing/2014/main" id="{77AA7792-2AAF-4E17-8F94-0197847AE10C}"/>
              </a:ext>
            </a:extLst>
          </p:cNvPr>
          <p:cNvSpPr txBox="1">
            <a:spLocks noChangeArrowheads="1"/>
          </p:cNvSpPr>
          <p:nvPr/>
        </p:nvSpPr>
        <p:spPr bwMode="auto">
          <a:xfrm>
            <a:off x="3962400" y="34290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solidFill>
                  <a:schemeClr val="hlink"/>
                </a:solidFill>
                <a:latin typeface="Tahoma" panose="020B0604030504040204" pitchFamily="34" charset="0"/>
              </a:rPr>
              <a:t>8</a:t>
            </a:r>
          </a:p>
        </p:txBody>
      </p:sp>
      <p:sp>
        <p:nvSpPr>
          <p:cNvPr id="513064" name="Text Box 45">
            <a:extLst>
              <a:ext uri="{FF2B5EF4-FFF2-40B4-BE49-F238E27FC236}">
                <a16:creationId xmlns:a16="http://schemas.microsoft.com/office/drawing/2014/main" id="{F649B367-5D12-49E7-8937-AD3146526A59}"/>
              </a:ext>
            </a:extLst>
          </p:cNvPr>
          <p:cNvSpPr txBox="1">
            <a:spLocks noChangeArrowheads="1"/>
          </p:cNvSpPr>
          <p:nvPr/>
        </p:nvSpPr>
        <p:spPr bwMode="auto">
          <a:xfrm>
            <a:off x="5486400" y="34290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solidFill>
                  <a:schemeClr val="hlink"/>
                </a:solidFill>
                <a:latin typeface="Tahoma" panose="020B0604030504040204" pitchFamily="34" charset="0"/>
              </a:rPr>
              <a:t>8</a:t>
            </a:r>
          </a:p>
        </p:txBody>
      </p:sp>
      <p:sp>
        <p:nvSpPr>
          <p:cNvPr id="513065" name="Text Box 46">
            <a:extLst>
              <a:ext uri="{FF2B5EF4-FFF2-40B4-BE49-F238E27FC236}">
                <a16:creationId xmlns:a16="http://schemas.microsoft.com/office/drawing/2014/main" id="{1E6A97B6-D653-47E6-BF00-F95C43570B95}"/>
              </a:ext>
            </a:extLst>
          </p:cNvPr>
          <p:cNvSpPr txBox="1">
            <a:spLocks noChangeArrowheads="1"/>
          </p:cNvSpPr>
          <p:nvPr/>
        </p:nvSpPr>
        <p:spPr bwMode="auto">
          <a:xfrm>
            <a:off x="6934200" y="34290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solidFill>
                  <a:schemeClr val="hlink"/>
                </a:solidFill>
                <a:latin typeface="Tahoma" panose="020B0604030504040204" pitchFamily="34" charset="0"/>
              </a:rPr>
              <a:t>8</a:t>
            </a:r>
          </a:p>
        </p:txBody>
      </p:sp>
      <p:sp>
        <p:nvSpPr>
          <p:cNvPr id="513066" name="Text Box 47">
            <a:extLst>
              <a:ext uri="{FF2B5EF4-FFF2-40B4-BE49-F238E27FC236}">
                <a16:creationId xmlns:a16="http://schemas.microsoft.com/office/drawing/2014/main" id="{F36AE5EC-825F-43D3-AC12-C7BEF7F69EFF}"/>
              </a:ext>
            </a:extLst>
          </p:cNvPr>
          <p:cNvSpPr txBox="1">
            <a:spLocks noChangeArrowheads="1"/>
          </p:cNvSpPr>
          <p:nvPr/>
        </p:nvSpPr>
        <p:spPr bwMode="auto">
          <a:xfrm>
            <a:off x="8305800" y="47244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solidFill>
                  <a:schemeClr val="hlink"/>
                </a:solidFill>
                <a:latin typeface="Tahoma" panose="020B0604030504040204" pitchFamily="34" charset="0"/>
              </a:rPr>
              <a:t>10</a:t>
            </a:r>
          </a:p>
        </p:txBody>
      </p:sp>
      <p:sp>
        <p:nvSpPr>
          <p:cNvPr id="513067" name="Text Box 48">
            <a:extLst>
              <a:ext uri="{FF2B5EF4-FFF2-40B4-BE49-F238E27FC236}">
                <a16:creationId xmlns:a16="http://schemas.microsoft.com/office/drawing/2014/main" id="{0A17BEBA-31FD-4415-9605-BE3F97CC4CD9}"/>
              </a:ext>
            </a:extLst>
          </p:cNvPr>
          <p:cNvSpPr txBox="1">
            <a:spLocks noChangeArrowheads="1"/>
          </p:cNvSpPr>
          <p:nvPr/>
        </p:nvSpPr>
        <p:spPr bwMode="auto">
          <a:xfrm>
            <a:off x="8382000" y="4724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a:latin typeface="Tahoma" panose="020B0604030504040204" pitchFamily="34" charset="0"/>
              </a:rPr>
              <a:t>X</a:t>
            </a:r>
          </a:p>
        </p:txBody>
      </p:sp>
      <p:sp>
        <p:nvSpPr>
          <p:cNvPr id="513068" name="Text Box 49">
            <a:extLst>
              <a:ext uri="{FF2B5EF4-FFF2-40B4-BE49-F238E27FC236}">
                <a16:creationId xmlns:a16="http://schemas.microsoft.com/office/drawing/2014/main" id="{B106AD60-ADF1-460C-965E-E0E2764816E0}"/>
              </a:ext>
            </a:extLst>
          </p:cNvPr>
          <p:cNvSpPr txBox="1">
            <a:spLocks noChangeArrowheads="1"/>
          </p:cNvSpPr>
          <p:nvPr/>
        </p:nvSpPr>
        <p:spPr bwMode="auto">
          <a:xfrm>
            <a:off x="3505200" y="304800"/>
            <a:ext cx="518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solidFill>
                  <a:schemeClr val="hlink"/>
                </a:solidFill>
                <a:latin typeface="Tahoma" panose="020B0604030504040204" pitchFamily="34" charset="0"/>
              </a:rPr>
              <a:t>9 barrels x 8 apples = 72 apples</a:t>
            </a:r>
          </a:p>
        </p:txBody>
      </p:sp>
      <p:sp>
        <p:nvSpPr>
          <p:cNvPr id="513069" name="Text Box 50">
            <a:extLst>
              <a:ext uri="{FF2B5EF4-FFF2-40B4-BE49-F238E27FC236}">
                <a16:creationId xmlns:a16="http://schemas.microsoft.com/office/drawing/2014/main" id="{D2035AC6-7122-4F7A-A40D-E349569F395C}"/>
              </a:ext>
            </a:extLst>
          </p:cNvPr>
          <p:cNvSpPr txBox="1">
            <a:spLocks noChangeArrowheads="1"/>
          </p:cNvSpPr>
          <p:nvPr/>
        </p:nvSpPr>
        <p:spPr bwMode="auto">
          <a:xfrm>
            <a:off x="228600" y="0"/>
            <a:ext cx="5181600" cy="346075"/>
          </a:xfrm>
          <a:prstGeom prst="rect">
            <a:avLst/>
          </a:prstGeom>
          <a:solidFill>
            <a:schemeClr val="bg1"/>
          </a:solidFill>
          <a:ln w="9525">
            <a:solidFill>
              <a:schemeClr val="hlink"/>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1600" b="1">
                <a:solidFill>
                  <a:schemeClr val="hlink"/>
                </a:solidFill>
                <a:latin typeface="Tahoma" panose="020B0604030504040204" pitchFamily="34" charset="0"/>
              </a:rPr>
              <a:t>2 = 1 network address + 1 broadcast address</a:t>
            </a:r>
          </a:p>
        </p:txBody>
      </p:sp>
      <p:sp>
        <p:nvSpPr>
          <p:cNvPr id="513070" name="Text Box 51">
            <a:extLst>
              <a:ext uri="{FF2B5EF4-FFF2-40B4-BE49-F238E27FC236}">
                <a16:creationId xmlns:a16="http://schemas.microsoft.com/office/drawing/2014/main" id="{E0A4B354-CF59-4E1F-9644-C2C7E342F117}"/>
              </a:ext>
            </a:extLst>
          </p:cNvPr>
          <p:cNvSpPr txBox="1">
            <a:spLocks noChangeArrowheads="1"/>
          </p:cNvSpPr>
          <p:nvPr/>
        </p:nvSpPr>
        <p:spPr bwMode="auto">
          <a:xfrm>
            <a:off x="1143000" y="2209800"/>
            <a:ext cx="18288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latin typeface="Tahoma" panose="020B0604030504040204" pitchFamily="34" charset="0"/>
              </a:rPr>
              <a:t>98 Apples (100 – 2)</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Slide Number Placeholder 5">
            <a:extLst>
              <a:ext uri="{FF2B5EF4-FFF2-40B4-BE49-F238E27FC236}">
                <a16:creationId xmlns:a16="http://schemas.microsoft.com/office/drawing/2014/main" id="{DEB3EE9A-EF2E-47F4-B5E2-76F036A3B3E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8C9A78FC-F70D-438F-8EF1-23727FA9065E}" type="slidenum">
              <a:rPr lang="en-US" altLang="en-US" sz="1400" smtClean="0"/>
              <a:pPr>
                <a:spcBef>
                  <a:spcPct val="0"/>
                </a:spcBef>
                <a:buClrTx/>
                <a:buSzTx/>
                <a:buFontTx/>
                <a:buNone/>
              </a:pPr>
              <a:t>71</a:t>
            </a:fld>
            <a:endParaRPr lang="en-US" altLang="en-US" sz="1400"/>
          </a:p>
        </p:txBody>
      </p:sp>
      <p:sp>
        <p:nvSpPr>
          <p:cNvPr id="515075" name="Rectangle 2">
            <a:extLst>
              <a:ext uri="{FF2B5EF4-FFF2-40B4-BE49-F238E27FC236}">
                <a16:creationId xmlns:a16="http://schemas.microsoft.com/office/drawing/2014/main" id="{0A92B50F-C74F-4969-9C32-5C8485FDB636}"/>
              </a:ext>
            </a:extLst>
          </p:cNvPr>
          <p:cNvSpPr>
            <a:spLocks noGrp="1" noChangeArrowheads="1"/>
          </p:cNvSpPr>
          <p:nvPr>
            <p:ph type="title"/>
          </p:nvPr>
        </p:nvSpPr>
        <p:spPr>
          <a:xfrm>
            <a:off x="609600" y="357188"/>
            <a:ext cx="6459538" cy="885825"/>
          </a:xfrm>
        </p:spPr>
        <p:txBody>
          <a:bodyPr/>
          <a:lstStyle/>
          <a:p>
            <a:r>
              <a:rPr lang="en-US" altLang="en-US" b="1"/>
              <a:t>Ví dụ về mạng con</a:t>
            </a:r>
          </a:p>
        </p:txBody>
      </p:sp>
      <p:sp>
        <p:nvSpPr>
          <p:cNvPr id="515076" name="Rectangle 3">
            <a:extLst>
              <a:ext uri="{FF2B5EF4-FFF2-40B4-BE49-F238E27FC236}">
                <a16:creationId xmlns:a16="http://schemas.microsoft.com/office/drawing/2014/main" id="{D3756495-CF86-4E53-9E2C-D460AD0C3E8D}"/>
              </a:ext>
            </a:extLst>
          </p:cNvPr>
          <p:cNvSpPr>
            <a:spLocks noChangeArrowheads="1"/>
          </p:cNvSpPr>
          <p:nvPr/>
        </p:nvSpPr>
        <p:spPr bwMode="auto">
          <a:xfrm>
            <a:off x="609600" y="1219200"/>
            <a:ext cx="426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90000"/>
              </a:lnSpc>
              <a:buClr>
                <a:schemeClr val="accent1"/>
              </a:buClr>
              <a:buSzPct val="70000"/>
              <a:buFont typeface="Monotype Sorts"/>
              <a:buNone/>
            </a:pPr>
            <a:r>
              <a:rPr kumimoji="1" lang="en-US" altLang="en-US" sz="2400">
                <a:latin typeface="Arial" panose="020B0604020202020204" pitchFamily="34" charset="0"/>
              </a:rPr>
              <a:t>Địa chỉ mạng </a:t>
            </a:r>
            <a:r>
              <a:rPr kumimoji="1" lang="en-US" altLang="en-US" sz="2400" b="1">
                <a:solidFill>
                  <a:schemeClr val="accent2"/>
                </a:solidFill>
                <a:latin typeface="Arial" panose="020B0604020202020204" pitchFamily="34" charset="0"/>
              </a:rPr>
              <a:t>172.16</a:t>
            </a:r>
            <a:r>
              <a:rPr kumimoji="1" lang="en-US" altLang="en-US" sz="2400">
                <a:latin typeface="Arial" panose="020B0604020202020204" pitchFamily="34" charset="0"/>
              </a:rPr>
              <a:t>.</a:t>
            </a:r>
            <a:r>
              <a:rPr kumimoji="1" lang="en-US" altLang="en-US" sz="2400" b="1">
                <a:latin typeface="Arial" panose="020B0604020202020204" pitchFamily="34" charset="0"/>
              </a:rPr>
              <a:t>0.0</a:t>
            </a:r>
          </a:p>
        </p:txBody>
      </p:sp>
      <p:sp>
        <p:nvSpPr>
          <p:cNvPr id="515077" name="Text Box 4">
            <a:extLst>
              <a:ext uri="{FF2B5EF4-FFF2-40B4-BE49-F238E27FC236}">
                <a16:creationId xmlns:a16="http://schemas.microsoft.com/office/drawing/2014/main" id="{F5D1274F-90AC-4F4A-BA24-10B32F0F8DF1}"/>
              </a:ext>
            </a:extLst>
          </p:cNvPr>
          <p:cNvSpPr txBox="1">
            <a:spLocks noChangeArrowheads="1"/>
          </p:cNvSpPr>
          <p:nvPr/>
        </p:nvSpPr>
        <p:spPr bwMode="auto">
          <a:xfrm>
            <a:off x="609600" y="1676400"/>
            <a:ext cx="784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a:latin typeface="Tahoma" panose="020B0604030504040204" pitchFamily="34" charset="0"/>
              </a:rPr>
              <a:t>Mặt nạ mạng cơ sở </a:t>
            </a:r>
            <a:r>
              <a:rPr lang="en-US" altLang="en-US" sz="2400" b="1">
                <a:latin typeface="Tahoma" panose="020B0604030504040204" pitchFamily="34" charset="0"/>
              </a:rPr>
              <a:t>255.255.0.0</a:t>
            </a:r>
            <a:r>
              <a:rPr lang="en-US" altLang="en-US" sz="2400">
                <a:latin typeface="Tahoma" panose="020B0604030504040204" pitchFamily="34" charset="0"/>
              </a:rPr>
              <a:t> hay /16</a:t>
            </a:r>
          </a:p>
        </p:txBody>
      </p:sp>
      <p:sp>
        <p:nvSpPr>
          <p:cNvPr id="515078" name="Rectangle 5">
            <a:extLst>
              <a:ext uri="{FF2B5EF4-FFF2-40B4-BE49-F238E27FC236}">
                <a16:creationId xmlns:a16="http://schemas.microsoft.com/office/drawing/2014/main" id="{307F7BC9-7894-4B2B-93CD-3FAAA2253E34}"/>
              </a:ext>
            </a:extLst>
          </p:cNvPr>
          <p:cNvSpPr>
            <a:spLocks noGrp="1" noChangeArrowheads="1"/>
          </p:cNvSpPr>
          <p:nvPr>
            <p:ph type="body" idx="1"/>
          </p:nvPr>
        </p:nvSpPr>
        <p:spPr>
          <a:xfrm>
            <a:off x="0" y="4919663"/>
            <a:ext cx="9144000" cy="1938337"/>
          </a:xfrm>
          <a:noFill/>
        </p:spPr>
        <p:txBody>
          <a:bodyPr/>
          <a:lstStyle/>
          <a:p>
            <a:pPr>
              <a:lnSpc>
                <a:spcPct val="90000"/>
              </a:lnSpc>
            </a:pPr>
            <a:r>
              <a:rPr lang="en-US" altLang="en-US" sz="2400"/>
              <a:t>Áp dụng một mặt nạ lớn hơn mặt nạ mạng chính/cơ sở (mặt nạ mạng con), sẽ chia một mạng ra thành nhiều mạng con.</a:t>
            </a:r>
          </a:p>
          <a:p>
            <a:pPr>
              <a:lnSpc>
                <a:spcPct val="90000"/>
              </a:lnSpc>
            </a:pPr>
            <a:r>
              <a:rPr lang="en-US" altLang="en-US" sz="2400"/>
              <a:t>Mặt nạ mạng chính/cơ sở là 255.255.0.0 hay /16</a:t>
            </a:r>
          </a:p>
          <a:p>
            <a:pPr>
              <a:lnSpc>
                <a:spcPct val="90000"/>
              </a:lnSpc>
            </a:pPr>
            <a:r>
              <a:rPr lang="en-US" altLang="en-US" sz="2400"/>
              <a:t>Mặt nạ mạng con được sử dụng ở đây là 255.255.</a:t>
            </a:r>
            <a:r>
              <a:rPr lang="en-US" altLang="en-US" sz="2400" u="sng"/>
              <a:t>255</a:t>
            </a:r>
            <a:r>
              <a:rPr lang="en-US" altLang="en-US" sz="2400"/>
              <a:t>.0 hay /24</a:t>
            </a:r>
          </a:p>
        </p:txBody>
      </p:sp>
      <p:sp>
        <p:nvSpPr>
          <p:cNvPr id="515079" name="Text Box 6">
            <a:extLst>
              <a:ext uri="{FF2B5EF4-FFF2-40B4-BE49-F238E27FC236}">
                <a16:creationId xmlns:a16="http://schemas.microsoft.com/office/drawing/2014/main" id="{2992F07A-BB40-4D44-98A0-062838091AD8}"/>
              </a:ext>
            </a:extLst>
          </p:cNvPr>
          <p:cNvSpPr txBox="1">
            <a:spLocks noChangeArrowheads="1"/>
          </p:cNvSpPr>
          <p:nvPr/>
        </p:nvSpPr>
        <p:spPr bwMode="auto">
          <a:xfrm>
            <a:off x="304800" y="2438400"/>
            <a:ext cx="259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Mặt nạ mạng cơ sở: 255.255.0.0 hay /16</a:t>
            </a:r>
          </a:p>
        </p:txBody>
      </p:sp>
      <p:sp>
        <p:nvSpPr>
          <p:cNvPr id="515080" name="Text Box 7">
            <a:extLst>
              <a:ext uri="{FF2B5EF4-FFF2-40B4-BE49-F238E27FC236}">
                <a16:creationId xmlns:a16="http://schemas.microsoft.com/office/drawing/2014/main" id="{CCABEDDA-9C80-4AA8-B46E-339B01E3B541}"/>
              </a:ext>
            </a:extLst>
          </p:cNvPr>
          <p:cNvSpPr txBox="1">
            <a:spLocks noChangeArrowheads="1"/>
          </p:cNvSpPr>
          <p:nvPr/>
        </p:nvSpPr>
        <p:spPr bwMode="auto">
          <a:xfrm>
            <a:off x="0" y="3702050"/>
            <a:ext cx="2743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000" b="1">
                <a:latin typeface="Arial" panose="020B0604020202020204" pitchFamily="34" charset="0"/>
              </a:rPr>
              <a:t>Mặt nạ mạng con: 255.255.255.0 hay /24</a:t>
            </a:r>
          </a:p>
        </p:txBody>
      </p:sp>
      <p:sp>
        <p:nvSpPr>
          <p:cNvPr id="515081" name="Text Box 8">
            <a:extLst>
              <a:ext uri="{FF2B5EF4-FFF2-40B4-BE49-F238E27FC236}">
                <a16:creationId xmlns:a16="http://schemas.microsoft.com/office/drawing/2014/main" id="{45EA0D72-CF84-4F32-BA31-CAB2A9549F4D}"/>
              </a:ext>
            </a:extLst>
          </p:cNvPr>
          <p:cNvSpPr txBox="1">
            <a:spLocks noChangeArrowheads="1"/>
          </p:cNvSpPr>
          <p:nvPr/>
        </p:nvSpPr>
        <p:spPr bwMode="auto">
          <a:xfrm>
            <a:off x="2895600" y="3048000"/>
            <a:ext cx="1447800" cy="406400"/>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11111111</a:t>
            </a:r>
          </a:p>
        </p:txBody>
      </p:sp>
      <p:sp>
        <p:nvSpPr>
          <p:cNvPr id="515082" name="Text Box 9">
            <a:extLst>
              <a:ext uri="{FF2B5EF4-FFF2-40B4-BE49-F238E27FC236}">
                <a16:creationId xmlns:a16="http://schemas.microsoft.com/office/drawing/2014/main" id="{6D9BF361-EC1F-4F11-A1D1-59866900FD09}"/>
              </a:ext>
            </a:extLst>
          </p:cNvPr>
          <p:cNvSpPr txBox="1">
            <a:spLocks noChangeArrowheads="1"/>
          </p:cNvSpPr>
          <p:nvPr/>
        </p:nvSpPr>
        <p:spPr bwMode="auto">
          <a:xfrm>
            <a:off x="4343400" y="3048000"/>
            <a:ext cx="1447800" cy="406400"/>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11111111</a:t>
            </a:r>
          </a:p>
        </p:txBody>
      </p:sp>
      <p:sp>
        <p:nvSpPr>
          <p:cNvPr id="515083" name="Text Box 10">
            <a:extLst>
              <a:ext uri="{FF2B5EF4-FFF2-40B4-BE49-F238E27FC236}">
                <a16:creationId xmlns:a16="http://schemas.microsoft.com/office/drawing/2014/main" id="{DE2018BB-336C-472E-9667-E1844B9620A8}"/>
              </a:ext>
            </a:extLst>
          </p:cNvPr>
          <p:cNvSpPr txBox="1">
            <a:spLocks noChangeArrowheads="1"/>
          </p:cNvSpPr>
          <p:nvPr/>
        </p:nvSpPr>
        <p:spPr bwMode="auto">
          <a:xfrm>
            <a:off x="5791200" y="3048000"/>
            <a:ext cx="1447800" cy="406400"/>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00000000</a:t>
            </a:r>
            <a:endParaRPr lang="en-US" altLang="en-US" sz="2400" b="1">
              <a:latin typeface="Arial" panose="020B0604020202020204" pitchFamily="34" charset="0"/>
            </a:endParaRPr>
          </a:p>
        </p:txBody>
      </p:sp>
      <p:sp>
        <p:nvSpPr>
          <p:cNvPr id="515084" name="Text Box 11">
            <a:extLst>
              <a:ext uri="{FF2B5EF4-FFF2-40B4-BE49-F238E27FC236}">
                <a16:creationId xmlns:a16="http://schemas.microsoft.com/office/drawing/2014/main" id="{089FE6B8-2DEE-4608-8824-46F768C9F5E8}"/>
              </a:ext>
            </a:extLst>
          </p:cNvPr>
          <p:cNvSpPr txBox="1">
            <a:spLocks noChangeArrowheads="1"/>
          </p:cNvSpPr>
          <p:nvPr/>
        </p:nvSpPr>
        <p:spPr bwMode="auto">
          <a:xfrm>
            <a:off x="7239000" y="3048000"/>
            <a:ext cx="1447800" cy="406400"/>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00000000</a:t>
            </a:r>
            <a:endParaRPr lang="en-US" altLang="en-US" sz="2400" b="1">
              <a:latin typeface="Arial" panose="020B0604020202020204" pitchFamily="34" charset="0"/>
            </a:endParaRPr>
          </a:p>
        </p:txBody>
      </p:sp>
      <p:sp>
        <p:nvSpPr>
          <p:cNvPr id="515085" name="Text Box 12">
            <a:extLst>
              <a:ext uri="{FF2B5EF4-FFF2-40B4-BE49-F238E27FC236}">
                <a16:creationId xmlns:a16="http://schemas.microsoft.com/office/drawing/2014/main" id="{69B0784D-4F9E-4F00-9A4B-F26730BCB8F1}"/>
              </a:ext>
            </a:extLst>
          </p:cNvPr>
          <p:cNvSpPr txBox="1">
            <a:spLocks noChangeArrowheads="1"/>
          </p:cNvSpPr>
          <p:nvPr/>
        </p:nvSpPr>
        <p:spPr bwMode="auto">
          <a:xfrm>
            <a:off x="2895600" y="4470400"/>
            <a:ext cx="1447800" cy="406400"/>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11111111</a:t>
            </a:r>
          </a:p>
        </p:txBody>
      </p:sp>
      <p:sp>
        <p:nvSpPr>
          <p:cNvPr id="515086" name="Text Box 13">
            <a:extLst>
              <a:ext uri="{FF2B5EF4-FFF2-40B4-BE49-F238E27FC236}">
                <a16:creationId xmlns:a16="http://schemas.microsoft.com/office/drawing/2014/main" id="{B070A1A3-8FD7-4513-A3F5-9B2AAFA7EC6E}"/>
              </a:ext>
            </a:extLst>
          </p:cNvPr>
          <p:cNvSpPr txBox="1">
            <a:spLocks noChangeArrowheads="1"/>
          </p:cNvSpPr>
          <p:nvPr/>
        </p:nvSpPr>
        <p:spPr bwMode="auto">
          <a:xfrm>
            <a:off x="4343400" y="4470400"/>
            <a:ext cx="1447800" cy="406400"/>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11111111</a:t>
            </a:r>
          </a:p>
        </p:txBody>
      </p:sp>
      <p:sp>
        <p:nvSpPr>
          <p:cNvPr id="515087" name="Text Box 14">
            <a:extLst>
              <a:ext uri="{FF2B5EF4-FFF2-40B4-BE49-F238E27FC236}">
                <a16:creationId xmlns:a16="http://schemas.microsoft.com/office/drawing/2014/main" id="{A1B287E1-F268-4499-9ED4-A882F093A9BC}"/>
              </a:ext>
            </a:extLst>
          </p:cNvPr>
          <p:cNvSpPr txBox="1">
            <a:spLocks noChangeArrowheads="1"/>
          </p:cNvSpPr>
          <p:nvPr/>
        </p:nvSpPr>
        <p:spPr bwMode="auto">
          <a:xfrm>
            <a:off x="5791200" y="4470400"/>
            <a:ext cx="1447800" cy="406400"/>
          </a:xfrm>
          <a:prstGeom prst="rect">
            <a:avLst/>
          </a:prstGeom>
          <a:solidFill>
            <a:srgbClr val="FFCC99"/>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11111111</a:t>
            </a:r>
          </a:p>
        </p:txBody>
      </p:sp>
      <p:sp>
        <p:nvSpPr>
          <p:cNvPr id="515088" name="Text Box 15">
            <a:extLst>
              <a:ext uri="{FF2B5EF4-FFF2-40B4-BE49-F238E27FC236}">
                <a16:creationId xmlns:a16="http://schemas.microsoft.com/office/drawing/2014/main" id="{CA58EB31-B906-4602-BF70-203BF07A934D}"/>
              </a:ext>
            </a:extLst>
          </p:cNvPr>
          <p:cNvSpPr txBox="1">
            <a:spLocks noChangeArrowheads="1"/>
          </p:cNvSpPr>
          <p:nvPr/>
        </p:nvSpPr>
        <p:spPr bwMode="auto">
          <a:xfrm>
            <a:off x="7239000" y="4470400"/>
            <a:ext cx="1447800" cy="406400"/>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000" b="1">
                <a:latin typeface="Arial" panose="020B0604020202020204" pitchFamily="34" charset="0"/>
              </a:rPr>
              <a:t>00000000</a:t>
            </a:r>
            <a:endParaRPr lang="en-US" altLang="en-US" sz="2400" b="1">
              <a:latin typeface="Arial" panose="020B0604020202020204" pitchFamily="34" charset="0"/>
            </a:endParaRPr>
          </a:p>
        </p:txBody>
      </p:sp>
      <p:grpSp>
        <p:nvGrpSpPr>
          <p:cNvPr id="515089" name="Group 16">
            <a:extLst>
              <a:ext uri="{FF2B5EF4-FFF2-40B4-BE49-F238E27FC236}">
                <a16:creationId xmlns:a16="http://schemas.microsoft.com/office/drawing/2014/main" id="{81EF2B62-00B3-4B05-AEAC-46F92E733098}"/>
              </a:ext>
            </a:extLst>
          </p:cNvPr>
          <p:cNvGrpSpPr>
            <a:grpSpLocks/>
          </p:cNvGrpSpPr>
          <p:nvPr/>
        </p:nvGrpSpPr>
        <p:grpSpPr bwMode="auto">
          <a:xfrm>
            <a:off x="2895600" y="3876675"/>
            <a:ext cx="5791200" cy="466725"/>
            <a:chOff x="1584" y="1824"/>
            <a:chExt cx="3648" cy="294"/>
          </a:xfrm>
        </p:grpSpPr>
        <p:sp>
          <p:nvSpPr>
            <p:cNvPr id="515094" name="Text Box 17">
              <a:extLst>
                <a:ext uri="{FF2B5EF4-FFF2-40B4-BE49-F238E27FC236}">
                  <a16:creationId xmlns:a16="http://schemas.microsoft.com/office/drawing/2014/main" id="{ED32D90B-C21A-4F4F-8F51-B180D70BB859}"/>
                </a:ext>
              </a:extLst>
            </p:cNvPr>
            <p:cNvSpPr txBox="1">
              <a:spLocks noChangeArrowheads="1"/>
            </p:cNvSpPr>
            <p:nvPr/>
          </p:nvSpPr>
          <p:spPr bwMode="auto">
            <a:xfrm>
              <a:off x="1584"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515095" name="Text Box 18">
              <a:extLst>
                <a:ext uri="{FF2B5EF4-FFF2-40B4-BE49-F238E27FC236}">
                  <a16:creationId xmlns:a16="http://schemas.microsoft.com/office/drawing/2014/main" id="{08D04BB3-FD19-4118-B3A4-B25D68FE76E8}"/>
                </a:ext>
              </a:extLst>
            </p:cNvPr>
            <p:cNvSpPr txBox="1">
              <a:spLocks noChangeArrowheads="1"/>
            </p:cNvSpPr>
            <p:nvPr/>
          </p:nvSpPr>
          <p:spPr bwMode="auto">
            <a:xfrm>
              <a:off x="2496"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515096" name="Text Box 19">
              <a:extLst>
                <a:ext uri="{FF2B5EF4-FFF2-40B4-BE49-F238E27FC236}">
                  <a16:creationId xmlns:a16="http://schemas.microsoft.com/office/drawing/2014/main" id="{1DFDF1F4-DEDA-494E-B43E-E707F0539659}"/>
                </a:ext>
              </a:extLst>
            </p:cNvPr>
            <p:cNvSpPr txBox="1">
              <a:spLocks noChangeArrowheads="1"/>
            </p:cNvSpPr>
            <p:nvPr/>
          </p:nvSpPr>
          <p:spPr bwMode="auto">
            <a:xfrm>
              <a:off x="3408" y="1824"/>
              <a:ext cx="912" cy="294"/>
            </a:xfrm>
            <a:prstGeom prst="rect">
              <a:avLst/>
            </a:prstGeom>
            <a:solidFill>
              <a:srgbClr val="FFCC99"/>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Subnet</a:t>
              </a:r>
            </a:p>
          </p:txBody>
        </p:sp>
        <p:sp>
          <p:nvSpPr>
            <p:cNvPr id="515097" name="Text Box 20">
              <a:extLst>
                <a:ext uri="{FF2B5EF4-FFF2-40B4-BE49-F238E27FC236}">
                  <a16:creationId xmlns:a16="http://schemas.microsoft.com/office/drawing/2014/main" id="{4F61067E-A090-4EB5-9D54-438324FBF353}"/>
                </a:ext>
              </a:extLst>
            </p:cNvPr>
            <p:cNvSpPr txBox="1">
              <a:spLocks noChangeArrowheads="1"/>
            </p:cNvSpPr>
            <p:nvPr/>
          </p:nvSpPr>
          <p:spPr bwMode="auto">
            <a:xfrm>
              <a:off x="4320" y="1824"/>
              <a:ext cx="912" cy="294"/>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grpSp>
      <p:sp>
        <p:nvSpPr>
          <p:cNvPr id="515090" name="Text Box 21">
            <a:extLst>
              <a:ext uri="{FF2B5EF4-FFF2-40B4-BE49-F238E27FC236}">
                <a16:creationId xmlns:a16="http://schemas.microsoft.com/office/drawing/2014/main" id="{28ED2D1C-1416-443A-BA9B-1858B4C70038}"/>
              </a:ext>
            </a:extLst>
          </p:cNvPr>
          <p:cNvSpPr txBox="1">
            <a:spLocks noChangeArrowheads="1"/>
          </p:cNvSpPr>
          <p:nvPr/>
        </p:nvSpPr>
        <p:spPr bwMode="auto">
          <a:xfrm>
            <a:off x="2895600" y="24288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515091" name="Text Box 22">
            <a:extLst>
              <a:ext uri="{FF2B5EF4-FFF2-40B4-BE49-F238E27FC236}">
                <a16:creationId xmlns:a16="http://schemas.microsoft.com/office/drawing/2014/main" id="{0E070F73-80D3-4312-A976-5A73FDEF0F4E}"/>
              </a:ext>
            </a:extLst>
          </p:cNvPr>
          <p:cNvSpPr txBox="1">
            <a:spLocks noChangeArrowheads="1"/>
          </p:cNvSpPr>
          <p:nvPr/>
        </p:nvSpPr>
        <p:spPr bwMode="auto">
          <a:xfrm>
            <a:off x="4343400" y="2428875"/>
            <a:ext cx="1447800" cy="466725"/>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515092" name="Text Box 23">
            <a:extLst>
              <a:ext uri="{FF2B5EF4-FFF2-40B4-BE49-F238E27FC236}">
                <a16:creationId xmlns:a16="http://schemas.microsoft.com/office/drawing/2014/main" id="{6B9F8D1C-6501-4AD8-8010-DFBF18A14C83}"/>
              </a:ext>
            </a:extLst>
          </p:cNvPr>
          <p:cNvSpPr txBox="1">
            <a:spLocks noChangeArrowheads="1"/>
          </p:cNvSpPr>
          <p:nvPr/>
        </p:nvSpPr>
        <p:spPr bwMode="auto">
          <a:xfrm>
            <a:off x="5791200" y="24288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
        <p:nvSpPr>
          <p:cNvPr id="515093" name="Text Box 24">
            <a:extLst>
              <a:ext uri="{FF2B5EF4-FFF2-40B4-BE49-F238E27FC236}">
                <a16:creationId xmlns:a16="http://schemas.microsoft.com/office/drawing/2014/main" id="{5437B8A3-D1EF-4FDD-B3AB-116882C5A32B}"/>
              </a:ext>
            </a:extLst>
          </p:cNvPr>
          <p:cNvSpPr txBox="1">
            <a:spLocks noChangeArrowheads="1"/>
          </p:cNvSpPr>
          <p:nvPr/>
        </p:nvSpPr>
        <p:spPr bwMode="auto">
          <a:xfrm>
            <a:off x="7239000" y="2428875"/>
            <a:ext cx="14478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Slide Number Placeholder 5">
            <a:extLst>
              <a:ext uri="{FF2B5EF4-FFF2-40B4-BE49-F238E27FC236}">
                <a16:creationId xmlns:a16="http://schemas.microsoft.com/office/drawing/2014/main" id="{BC3E1228-4345-4465-970C-41D7956CF22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478565AD-B903-4DFB-8CF1-0FF1D2F16404}" type="slidenum">
              <a:rPr lang="en-US" altLang="en-US" sz="1400" smtClean="0"/>
              <a:pPr>
                <a:spcBef>
                  <a:spcPct val="0"/>
                </a:spcBef>
                <a:buClrTx/>
                <a:buSzTx/>
                <a:buFontTx/>
                <a:buNone/>
              </a:pPr>
              <a:t>72</a:t>
            </a:fld>
            <a:endParaRPr lang="en-US" altLang="en-US" sz="1400"/>
          </a:p>
        </p:txBody>
      </p:sp>
      <p:sp>
        <p:nvSpPr>
          <p:cNvPr id="517123" name="Rectangle 2">
            <a:extLst>
              <a:ext uri="{FF2B5EF4-FFF2-40B4-BE49-F238E27FC236}">
                <a16:creationId xmlns:a16="http://schemas.microsoft.com/office/drawing/2014/main" id="{67B7E640-2AE7-4C53-9D39-3A3D8511E16E}"/>
              </a:ext>
            </a:extLst>
          </p:cNvPr>
          <p:cNvSpPr>
            <a:spLocks noGrp="1" noChangeArrowheads="1"/>
          </p:cNvSpPr>
          <p:nvPr>
            <p:ph type="title"/>
          </p:nvPr>
        </p:nvSpPr>
        <p:spPr>
          <a:xfrm>
            <a:off x="609600" y="77788"/>
            <a:ext cx="6459538" cy="885825"/>
          </a:xfrm>
        </p:spPr>
        <p:txBody>
          <a:bodyPr/>
          <a:lstStyle/>
          <a:p>
            <a:r>
              <a:rPr lang="en-US" altLang="en-US" b="1"/>
              <a:t>Ví dụ về mạng con</a:t>
            </a:r>
          </a:p>
        </p:txBody>
      </p:sp>
      <p:grpSp>
        <p:nvGrpSpPr>
          <p:cNvPr id="517124" name="Group 3">
            <a:extLst>
              <a:ext uri="{FF2B5EF4-FFF2-40B4-BE49-F238E27FC236}">
                <a16:creationId xmlns:a16="http://schemas.microsoft.com/office/drawing/2014/main" id="{86B7B34C-47EE-4308-870C-30D018F25D2D}"/>
              </a:ext>
            </a:extLst>
          </p:cNvPr>
          <p:cNvGrpSpPr>
            <a:grpSpLocks/>
          </p:cNvGrpSpPr>
          <p:nvPr/>
        </p:nvGrpSpPr>
        <p:grpSpPr bwMode="auto">
          <a:xfrm>
            <a:off x="609600" y="2286000"/>
            <a:ext cx="5791200" cy="466725"/>
            <a:chOff x="1584" y="1824"/>
            <a:chExt cx="3648" cy="294"/>
          </a:xfrm>
        </p:grpSpPr>
        <p:sp>
          <p:nvSpPr>
            <p:cNvPr id="517168" name="Text Box 4">
              <a:extLst>
                <a:ext uri="{FF2B5EF4-FFF2-40B4-BE49-F238E27FC236}">
                  <a16:creationId xmlns:a16="http://schemas.microsoft.com/office/drawing/2014/main" id="{60DEFFC0-CA32-49B9-A48A-1D883758C770}"/>
                </a:ext>
              </a:extLst>
            </p:cNvPr>
            <p:cNvSpPr txBox="1">
              <a:spLocks noChangeArrowheads="1"/>
            </p:cNvSpPr>
            <p:nvPr/>
          </p:nvSpPr>
          <p:spPr bwMode="auto">
            <a:xfrm>
              <a:off x="1584"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517169" name="Text Box 5">
              <a:extLst>
                <a:ext uri="{FF2B5EF4-FFF2-40B4-BE49-F238E27FC236}">
                  <a16:creationId xmlns:a16="http://schemas.microsoft.com/office/drawing/2014/main" id="{CEDF6D21-5ADF-41AD-B258-BC23489B05DF}"/>
                </a:ext>
              </a:extLst>
            </p:cNvPr>
            <p:cNvSpPr txBox="1">
              <a:spLocks noChangeArrowheads="1"/>
            </p:cNvSpPr>
            <p:nvPr/>
          </p:nvSpPr>
          <p:spPr bwMode="auto">
            <a:xfrm>
              <a:off x="2496"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517170" name="Text Box 6">
              <a:extLst>
                <a:ext uri="{FF2B5EF4-FFF2-40B4-BE49-F238E27FC236}">
                  <a16:creationId xmlns:a16="http://schemas.microsoft.com/office/drawing/2014/main" id="{C34DB3F2-2288-4891-81D8-6D10EEEED312}"/>
                </a:ext>
              </a:extLst>
            </p:cNvPr>
            <p:cNvSpPr txBox="1">
              <a:spLocks noChangeArrowheads="1"/>
            </p:cNvSpPr>
            <p:nvPr/>
          </p:nvSpPr>
          <p:spPr bwMode="auto">
            <a:xfrm>
              <a:off x="3408" y="1824"/>
              <a:ext cx="912" cy="294"/>
            </a:xfrm>
            <a:prstGeom prst="rect">
              <a:avLst/>
            </a:prstGeom>
            <a:solidFill>
              <a:srgbClr val="FFCC99"/>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Subnet</a:t>
              </a:r>
            </a:p>
          </p:txBody>
        </p:sp>
        <p:sp>
          <p:nvSpPr>
            <p:cNvPr id="517171" name="Text Box 7">
              <a:extLst>
                <a:ext uri="{FF2B5EF4-FFF2-40B4-BE49-F238E27FC236}">
                  <a16:creationId xmlns:a16="http://schemas.microsoft.com/office/drawing/2014/main" id="{BEC5D2A7-F7A0-451A-BAA0-424C007FCB6D}"/>
                </a:ext>
              </a:extLst>
            </p:cNvPr>
            <p:cNvSpPr txBox="1">
              <a:spLocks noChangeArrowheads="1"/>
            </p:cNvSpPr>
            <p:nvPr/>
          </p:nvSpPr>
          <p:spPr bwMode="auto">
            <a:xfrm>
              <a:off x="4320" y="1824"/>
              <a:ext cx="912" cy="294"/>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grpSp>
      <p:sp>
        <p:nvSpPr>
          <p:cNvPr id="517125" name="Rectangle 8">
            <a:extLst>
              <a:ext uri="{FF2B5EF4-FFF2-40B4-BE49-F238E27FC236}">
                <a16:creationId xmlns:a16="http://schemas.microsoft.com/office/drawing/2014/main" id="{604F1024-86E4-4894-8F71-B88EC87D1590}"/>
              </a:ext>
            </a:extLst>
          </p:cNvPr>
          <p:cNvSpPr>
            <a:spLocks noChangeArrowheads="1"/>
          </p:cNvSpPr>
          <p:nvPr/>
        </p:nvSpPr>
        <p:spPr bwMode="auto">
          <a:xfrm>
            <a:off x="152400" y="1066800"/>
            <a:ext cx="838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90000"/>
              </a:lnSpc>
              <a:buClr>
                <a:schemeClr val="accent1"/>
              </a:buClr>
              <a:buSzPct val="70000"/>
              <a:buFont typeface="Monotype Sorts"/>
              <a:buNone/>
            </a:pPr>
            <a:r>
              <a:rPr kumimoji="1" lang="en-US" altLang="en-US" sz="2000">
                <a:latin typeface="Arial" panose="020B0604020202020204" pitchFamily="34" charset="0"/>
              </a:rPr>
              <a:t>Địa chỉ mạng </a:t>
            </a:r>
            <a:r>
              <a:rPr kumimoji="1" lang="en-US" altLang="en-US" sz="2000" b="1">
                <a:solidFill>
                  <a:schemeClr val="accent2"/>
                </a:solidFill>
                <a:latin typeface="Arial" panose="020B0604020202020204" pitchFamily="34" charset="0"/>
              </a:rPr>
              <a:t>172.16</a:t>
            </a:r>
            <a:r>
              <a:rPr kumimoji="1" lang="en-US" altLang="en-US" sz="2000">
                <a:latin typeface="Arial" panose="020B0604020202020204" pitchFamily="34" charset="0"/>
              </a:rPr>
              <a:t>.</a:t>
            </a:r>
            <a:r>
              <a:rPr kumimoji="1" lang="en-US" altLang="en-US" sz="2000" b="1">
                <a:latin typeface="Arial" panose="020B0604020202020204" pitchFamily="34" charset="0"/>
              </a:rPr>
              <a:t>0.0 với /16 Mặt nạ mạng cơ sở</a:t>
            </a:r>
          </a:p>
        </p:txBody>
      </p:sp>
      <p:grpSp>
        <p:nvGrpSpPr>
          <p:cNvPr id="517126" name="Group 9">
            <a:extLst>
              <a:ext uri="{FF2B5EF4-FFF2-40B4-BE49-F238E27FC236}">
                <a16:creationId xmlns:a16="http://schemas.microsoft.com/office/drawing/2014/main" id="{9F193A61-8079-4B54-930C-46622CEC5731}"/>
              </a:ext>
            </a:extLst>
          </p:cNvPr>
          <p:cNvGrpSpPr>
            <a:grpSpLocks/>
          </p:cNvGrpSpPr>
          <p:nvPr/>
        </p:nvGrpSpPr>
        <p:grpSpPr bwMode="auto">
          <a:xfrm>
            <a:off x="609600" y="2971800"/>
            <a:ext cx="5791200" cy="466725"/>
            <a:chOff x="1584" y="1824"/>
            <a:chExt cx="3648" cy="294"/>
          </a:xfrm>
        </p:grpSpPr>
        <p:sp>
          <p:nvSpPr>
            <p:cNvPr id="517164" name="Text Box 10">
              <a:extLst>
                <a:ext uri="{FF2B5EF4-FFF2-40B4-BE49-F238E27FC236}">
                  <a16:creationId xmlns:a16="http://schemas.microsoft.com/office/drawing/2014/main" id="{015DFFAD-4E55-4582-AFB6-56801735EB06}"/>
                </a:ext>
              </a:extLst>
            </p:cNvPr>
            <p:cNvSpPr txBox="1">
              <a:spLocks noChangeArrowheads="1"/>
            </p:cNvSpPr>
            <p:nvPr/>
          </p:nvSpPr>
          <p:spPr bwMode="auto">
            <a:xfrm>
              <a:off x="1584"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172</a:t>
              </a:r>
            </a:p>
          </p:txBody>
        </p:sp>
        <p:sp>
          <p:nvSpPr>
            <p:cNvPr id="517165" name="Text Box 11">
              <a:extLst>
                <a:ext uri="{FF2B5EF4-FFF2-40B4-BE49-F238E27FC236}">
                  <a16:creationId xmlns:a16="http://schemas.microsoft.com/office/drawing/2014/main" id="{6FF7F889-0AC6-46C3-911B-290B49704865}"/>
                </a:ext>
              </a:extLst>
            </p:cNvPr>
            <p:cNvSpPr txBox="1">
              <a:spLocks noChangeArrowheads="1"/>
            </p:cNvSpPr>
            <p:nvPr/>
          </p:nvSpPr>
          <p:spPr bwMode="auto">
            <a:xfrm>
              <a:off x="2496"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16</a:t>
              </a:r>
            </a:p>
          </p:txBody>
        </p:sp>
        <p:sp>
          <p:nvSpPr>
            <p:cNvPr id="517166" name="Text Box 12">
              <a:extLst>
                <a:ext uri="{FF2B5EF4-FFF2-40B4-BE49-F238E27FC236}">
                  <a16:creationId xmlns:a16="http://schemas.microsoft.com/office/drawing/2014/main" id="{071CE60F-80AD-465D-9CFB-54514FAEC1E2}"/>
                </a:ext>
              </a:extLst>
            </p:cNvPr>
            <p:cNvSpPr txBox="1">
              <a:spLocks noChangeArrowheads="1"/>
            </p:cNvSpPr>
            <p:nvPr/>
          </p:nvSpPr>
          <p:spPr bwMode="auto">
            <a:xfrm>
              <a:off x="3408" y="1824"/>
              <a:ext cx="912" cy="294"/>
            </a:xfrm>
            <a:prstGeom prst="rect">
              <a:avLst/>
            </a:prstGeom>
            <a:solidFill>
              <a:srgbClr val="FFCC99"/>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0</a:t>
              </a:r>
            </a:p>
          </p:txBody>
        </p:sp>
        <p:sp>
          <p:nvSpPr>
            <p:cNvPr id="517167" name="Text Box 13">
              <a:extLst>
                <a:ext uri="{FF2B5EF4-FFF2-40B4-BE49-F238E27FC236}">
                  <a16:creationId xmlns:a16="http://schemas.microsoft.com/office/drawing/2014/main" id="{480321EF-7E42-4540-917F-458B6333FA41}"/>
                </a:ext>
              </a:extLst>
            </p:cNvPr>
            <p:cNvSpPr txBox="1">
              <a:spLocks noChangeArrowheads="1"/>
            </p:cNvSpPr>
            <p:nvPr/>
          </p:nvSpPr>
          <p:spPr bwMode="auto">
            <a:xfrm>
              <a:off x="4320" y="1824"/>
              <a:ext cx="912" cy="294"/>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0</a:t>
              </a:r>
            </a:p>
          </p:txBody>
        </p:sp>
      </p:grpSp>
      <p:grpSp>
        <p:nvGrpSpPr>
          <p:cNvPr id="517127" name="Group 14">
            <a:extLst>
              <a:ext uri="{FF2B5EF4-FFF2-40B4-BE49-F238E27FC236}">
                <a16:creationId xmlns:a16="http://schemas.microsoft.com/office/drawing/2014/main" id="{D3FAD863-175A-4997-95C4-BF3AC9C087BA}"/>
              </a:ext>
            </a:extLst>
          </p:cNvPr>
          <p:cNvGrpSpPr>
            <a:grpSpLocks/>
          </p:cNvGrpSpPr>
          <p:nvPr/>
        </p:nvGrpSpPr>
        <p:grpSpPr bwMode="auto">
          <a:xfrm>
            <a:off x="609600" y="3429000"/>
            <a:ext cx="5791200" cy="466725"/>
            <a:chOff x="1584" y="1824"/>
            <a:chExt cx="3648" cy="294"/>
          </a:xfrm>
        </p:grpSpPr>
        <p:sp>
          <p:nvSpPr>
            <p:cNvPr id="517160" name="Text Box 15">
              <a:extLst>
                <a:ext uri="{FF2B5EF4-FFF2-40B4-BE49-F238E27FC236}">
                  <a16:creationId xmlns:a16="http://schemas.microsoft.com/office/drawing/2014/main" id="{EF37C36C-D44D-4D64-BE71-0BCD298CC8C3}"/>
                </a:ext>
              </a:extLst>
            </p:cNvPr>
            <p:cNvSpPr txBox="1">
              <a:spLocks noChangeArrowheads="1"/>
            </p:cNvSpPr>
            <p:nvPr/>
          </p:nvSpPr>
          <p:spPr bwMode="auto">
            <a:xfrm>
              <a:off x="1584"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172</a:t>
              </a:r>
            </a:p>
          </p:txBody>
        </p:sp>
        <p:sp>
          <p:nvSpPr>
            <p:cNvPr id="517161" name="Text Box 16">
              <a:extLst>
                <a:ext uri="{FF2B5EF4-FFF2-40B4-BE49-F238E27FC236}">
                  <a16:creationId xmlns:a16="http://schemas.microsoft.com/office/drawing/2014/main" id="{8FAA5B24-80E9-41A4-8F42-319264E52BD9}"/>
                </a:ext>
              </a:extLst>
            </p:cNvPr>
            <p:cNvSpPr txBox="1">
              <a:spLocks noChangeArrowheads="1"/>
            </p:cNvSpPr>
            <p:nvPr/>
          </p:nvSpPr>
          <p:spPr bwMode="auto">
            <a:xfrm>
              <a:off x="2496"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16</a:t>
              </a:r>
            </a:p>
          </p:txBody>
        </p:sp>
        <p:sp>
          <p:nvSpPr>
            <p:cNvPr id="517162" name="Text Box 17">
              <a:extLst>
                <a:ext uri="{FF2B5EF4-FFF2-40B4-BE49-F238E27FC236}">
                  <a16:creationId xmlns:a16="http://schemas.microsoft.com/office/drawing/2014/main" id="{413EC2C1-73D5-43DA-85B4-A35E6C2B2894}"/>
                </a:ext>
              </a:extLst>
            </p:cNvPr>
            <p:cNvSpPr txBox="1">
              <a:spLocks noChangeArrowheads="1"/>
            </p:cNvSpPr>
            <p:nvPr/>
          </p:nvSpPr>
          <p:spPr bwMode="auto">
            <a:xfrm>
              <a:off x="3408" y="1824"/>
              <a:ext cx="912" cy="294"/>
            </a:xfrm>
            <a:prstGeom prst="rect">
              <a:avLst/>
            </a:prstGeom>
            <a:solidFill>
              <a:srgbClr val="FFCC99"/>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a:t>
              </a:r>
            </a:p>
          </p:txBody>
        </p:sp>
        <p:sp>
          <p:nvSpPr>
            <p:cNvPr id="517163" name="Text Box 18">
              <a:extLst>
                <a:ext uri="{FF2B5EF4-FFF2-40B4-BE49-F238E27FC236}">
                  <a16:creationId xmlns:a16="http://schemas.microsoft.com/office/drawing/2014/main" id="{045ECFD7-45D4-48B4-9EB1-29CF051D874C}"/>
                </a:ext>
              </a:extLst>
            </p:cNvPr>
            <p:cNvSpPr txBox="1">
              <a:spLocks noChangeArrowheads="1"/>
            </p:cNvSpPr>
            <p:nvPr/>
          </p:nvSpPr>
          <p:spPr bwMode="auto">
            <a:xfrm>
              <a:off x="4320" y="1824"/>
              <a:ext cx="912" cy="294"/>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0</a:t>
              </a:r>
            </a:p>
          </p:txBody>
        </p:sp>
      </p:grpSp>
      <p:grpSp>
        <p:nvGrpSpPr>
          <p:cNvPr id="517128" name="Group 19">
            <a:extLst>
              <a:ext uri="{FF2B5EF4-FFF2-40B4-BE49-F238E27FC236}">
                <a16:creationId xmlns:a16="http://schemas.microsoft.com/office/drawing/2014/main" id="{D42378A6-1B3D-472F-A135-D2CB5CBAF902}"/>
              </a:ext>
            </a:extLst>
          </p:cNvPr>
          <p:cNvGrpSpPr>
            <a:grpSpLocks/>
          </p:cNvGrpSpPr>
          <p:nvPr/>
        </p:nvGrpSpPr>
        <p:grpSpPr bwMode="auto">
          <a:xfrm>
            <a:off x="609600" y="3886200"/>
            <a:ext cx="5791200" cy="466725"/>
            <a:chOff x="1584" y="1824"/>
            <a:chExt cx="3648" cy="294"/>
          </a:xfrm>
        </p:grpSpPr>
        <p:sp>
          <p:nvSpPr>
            <p:cNvPr id="517156" name="Text Box 20">
              <a:extLst>
                <a:ext uri="{FF2B5EF4-FFF2-40B4-BE49-F238E27FC236}">
                  <a16:creationId xmlns:a16="http://schemas.microsoft.com/office/drawing/2014/main" id="{895DCA2D-CE5B-4B6D-A024-DAA7734213EE}"/>
                </a:ext>
              </a:extLst>
            </p:cNvPr>
            <p:cNvSpPr txBox="1">
              <a:spLocks noChangeArrowheads="1"/>
            </p:cNvSpPr>
            <p:nvPr/>
          </p:nvSpPr>
          <p:spPr bwMode="auto">
            <a:xfrm>
              <a:off x="1584"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172</a:t>
              </a:r>
            </a:p>
          </p:txBody>
        </p:sp>
        <p:sp>
          <p:nvSpPr>
            <p:cNvPr id="517157" name="Text Box 21">
              <a:extLst>
                <a:ext uri="{FF2B5EF4-FFF2-40B4-BE49-F238E27FC236}">
                  <a16:creationId xmlns:a16="http://schemas.microsoft.com/office/drawing/2014/main" id="{8B964F3B-AA71-44D1-92EA-83EE72AFB488}"/>
                </a:ext>
              </a:extLst>
            </p:cNvPr>
            <p:cNvSpPr txBox="1">
              <a:spLocks noChangeArrowheads="1"/>
            </p:cNvSpPr>
            <p:nvPr/>
          </p:nvSpPr>
          <p:spPr bwMode="auto">
            <a:xfrm>
              <a:off x="2496"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16</a:t>
              </a:r>
            </a:p>
          </p:txBody>
        </p:sp>
        <p:sp>
          <p:nvSpPr>
            <p:cNvPr id="517158" name="Text Box 22">
              <a:extLst>
                <a:ext uri="{FF2B5EF4-FFF2-40B4-BE49-F238E27FC236}">
                  <a16:creationId xmlns:a16="http://schemas.microsoft.com/office/drawing/2014/main" id="{FBE5834F-D0C6-42EE-8208-C5DE25193FF4}"/>
                </a:ext>
              </a:extLst>
            </p:cNvPr>
            <p:cNvSpPr txBox="1">
              <a:spLocks noChangeArrowheads="1"/>
            </p:cNvSpPr>
            <p:nvPr/>
          </p:nvSpPr>
          <p:spPr bwMode="auto">
            <a:xfrm>
              <a:off x="3408" y="1824"/>
              <a:ext cx="912" cy="294"/>
            </a:xfrm>
            <a:prstGeom prst="rect">
              <a:avLst/>
            </a:prstGeom>
            <a:solidFill>
              <a:srgbClr val="FFCC99"/>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a:t>
              </a:r>
            </a:p>
          </p:txBody>
        </p:sp>
        <p:sp>
          <p:nvSpPr>
            <p:cNvPr id="517159" name="Text Box 23">
              <a:extLst>
                <a:ext uri="{FF2B5EF4-FFF2-40B4-BE49-F238E27FC236}">
                  <a16:creationId xmlns:a16="http://schemas.microsoft.com/office/drawing/2014/main" id="{23204D87-5773-4171-9047-93C4FE42C6EC}"/>
                </a:ext>
              </a:extLst>
            </p:cNvPr>
            <p:cNvSpPr txBox="1">
              <a:spLocks noChangeArrowheads="1"/>
            </p:cNvSpPr>
            <p:nvPr/>
          </p:nvSpPr>
          <p:spPr bwMode="auto">
            <a:xfrm>
              <a:off x="4320" y="1824"/>
              <a:ext cx="912" cy="294"/>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0</a:t>
              </a:r>
            </a:p>
          </p:txBody>
        </p:sp>
      </p:grpSp>
      <p:sp>
        <p:nvSpPr>
          <p:cNvPr id="517129" name="Text Box 24">
            <a:extLst>
              <a:ext uri="{FF2B5EF4-FFF2-40B4-BE49-F238E27FC236}">
                <a16:creationId xmlns:a16="http://schemas.microsoft.com/office/drawing/2014/main" id="{626D0F84-336C-4895-9D5A-0F674EBCE6E7}"/>
              </a:ext>
            </a:extLst>
          </p:cNvPr>
          <p:cNvSpPr txBox="1">
            <a:spLocks noChangeArrowheads="1"/>
          </p:cNvSpPr>
          <p:nvPr/>
        </p:nvSpPr>
        <p:spPr bwMode="auto">
          <a:xfrm>
            <a:off x="152400" y="1371600"/>
            <a:ext cx="845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000">
                <a:latin typeface="Tahoma" panose="020B0604030504040204" pitchFamily="34" charset="0"/>
              </a:rPr>
              <a:t>Sử dụng </a:t>
            </a:r>
            <a:r>
              <a:rPr lang="en-US" altLang="en-US" sz="2000" b="1">
                <a:latin typeface="Tahoma" panose="020B0604030504040204" pitchFamily="34" charset="0"/>
              </a:rPr>
              <a:t>Mặt nạ mạng con 255.255.255.0 hay /24  </a:t>
            </a:r>
          </a:p>
        </p:txBody>
      </p:sp>
      <p:grpSp>
        <p:nvGrpSpPr>
          <p:cNvPr id="517130" name="Group 25">
            <a:extLst>
              <a:ext uri="{FF2B5EF4-FFF2-40B4-BE49-F238E27FC236}">
                <a16:creationId xmlns:a16="http://schemas.microsoft.com/office/drawing/2014/main" id="{83450C1C-4BE2-48C4-BDA1-E3373D3B65CF}"/>
              </a:ext>
            </a:extLst>
          </p:cNvPr>
          <p:cNvGrpSpPr>
            <a:grpSpLocks/>
          </p:cNvGrpSpPr>
          <p:nvPr/>
        </p:nvGrpSpPr>
        <p:grpSpPr bwMode="auto">
          <a:xfrm>
            <a:off x="609600" y="4343400"/>
            <a:ext cx="5791200" cy="466725"/>
            <a:chOff x="1584" y="1824"/>
            <a:chExt cx="3648" cy="294"/>
          </a:xfrm>
        </p:grpSpPr>
        <p:sp>
          <p:nvSpPr>
            <p:cNvPr id="517152" name="Text Box 26">
              <a:extLst>
                <a:ext uri="{FF2B5EF4-FFF2-40B4-BE49-F238E27FC236}">
                  <a16:creationId xmlns:a16="http://schemas.microsoft.com/office/drawing/2014/main" id="{36E0BF93-7A54-45BA-B66A-00F6E23A317E}"/>
                </a:ext>
              </a:extLst>
            </p:cNvPr>
            <p:cNvSpPr txBox="1">
              <a:spLocks noChangeArrowheads="1"/>
            </p:cNvSpPr>
            <p:nvPr/>
          </p:nvSpPr>
          <p:spPr bwMode="auto">
            <a:xfrm>
              <a:off x="1584"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172</a:t>
              </a:r>
            </a:p>
          </p:txBody>
        </p:sp>
        <p:sp>
          <p:nvSpPr>
            <p:cNvPr id="517153" name="Text Box 27">
              <a:extLst>
                <a:ext uri="{FF2B5EF4-FFF2-40B4-BE49-F238E27FC236}">
                  <a16:creationId xmlns:a16="http://schemas.microsoft.com/office/drawing/2014/main" id="{999E7994-DDF3-482A-8D66-C689A4759708}"/>
                </a:ext>
              </a:extLst>
            </p:cNvPr>
            <p:cNvSpPr txBox="1">
              <a:spLocks noChangeArrowheads="1"/>
            </p:cNvSpPr>
            <p:nvPr/>
          </p:nvSpPr>
          <p:spPr bwMode="auto">
            <a:xfrm>
              <a:off x="2496"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16</a:t>
              </a:r>
            </a:p>
          </p:txBody>
        </p:sp>
        <p:sp>
          <p:nvSpPr>
            <p:cNvPr id="517154" name="Text Box 28">
              <a:extLst>
                <a:ext uri="{FF2B5EF4-FFF2-40B4-BE49-F238E27FC236}">
                  <a16:creationId xmlns:a16="http://schemas.microsoft.com/office/drawing/2014/main" id="{62530BE1-92DF-4A55-B411-54188B7F726F}"/>
                </a:ext>
              </a:extLst>
            </p:cNvPr>
            <p:cNvSpPr txBox="1">
              <a:spLocks noChangeArrowheads="1"/>
            </p:cNvSpPr>
            <p:nvPr/>
          </p:nvSpPr>
          <p:spPr bwMode="auto">
            <a:xfrm>
              <a:off x="3408" y="1824"/>
              <a:ext cx="912" cy="294"/>
            </a:xfrm>
            <a:prstGeom prst="rect">
              <a:avLst/>
            </a:prstGeom>
            <a:solidFill>
              <a:srgbClr val="FFCC99"/>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3</a:t>
              </a:r>
            </a:p>
          </p:txBody>
        </p:sp>
        <p:sp>
          <p:nvSpPr>
            <p:cNvPr id="517155" name="Text Box 29">
              <a:extLst>
                <a:ext uri="{FF2B5EF4-FFF2-40B4-BE49-F238E27FC236}">
                  <a16:creationId xmlns:a16="http://schemas.microsoft.com/office/drawing/2014/main" id="{B24C95DF-2F9B-49C3-AFD9-4EB2D2D4607D}"/>
                </a:ext>
              </a:extLst>
            </p:cNvPr>
            <p:cNvSpPr txBox="1">
              <a:spLocks noChangeArrowheads="1"/>
            </p:cNvSpPr>
            <p:nvPr/>
          </p:nvSpPr>
          <p:spPr bwMode="auto">
            <a:xfrm>
              <a:off x="4320" y="1824"/>
              <a:ext cx="912" cy="294"/>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0</a:t>
              </a:r>
            </a:p>
          </p:txBody>
        </p:sp>
      </p:grpSp>
      <p:grpSp>
        <p:nvGrpSpPr>
          <p:cNvPr id="517131" name="Group 30">
            <a:extLst>
              <a:ext uri="{FF2B5EF4-FFF2-40B4-BE49-F238E27FC236}">
                <a16:creationId xmlns:a16="http://schemas.microsoft.com/office/drawing/2014/main" id="{113BBBAD-B89B-4B2D-8F31-9AA6A413BD68}"/>
              </a:ext>
            </a:extLst>
          </p:cNvPr>
          <p:cNvGrpSpPr>
            <a:grpSpLocks/>
          </p:cNvGrpSpPr>
          <p:nvPr/>
        </p:nvGrpSpPr>
        <p:grpSpPr bwMode="auto">
          <a:xfrm>
            <a:off x="609600" y="4791075"/>
            <a:ext cx="5791200" cy="466725"/>
            <a:chOff x="1584" y="1824"/>
            <a:chExt cx="3648" cy="294"/>
          </a:xfrm>
        </p:grpSpPr>
        <p:sp>
          <p:nvSpPr>
            <p:cNvPr id="517148" name="Text Box 31">
              <a:extLst>
                <a:ext uri="{FF2B5EF4-FFF2-40B4-BE49-F238E27FC236}">
                  <a16:creationId xmlns:a16="http://schemas.microsoft.com/office/drawing/2014/main" id="{482E8557-D9D7-410B-B542-94421309C1B4}"/>
                </a:ext>
              </a:extLst>
            </p:cNvPr>
            <p:cNvSpPr txBox="1">
              <a:spLocks noChangeArrowheads="1"/>
            </p:cNvSpPr>
            <p:nvPr/>
          </p:nvSpPr>
          <p:spPr bwMode="auto">
            <a:xfrm>
              <a:off x="1584"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172</a:t>
              </a:r>
            </a:p>
          </p:txBody>
        </p:sp>
        <p:sp>
          <p:nvSpPr>
            <p:cNvPr id="517149" name="Text Box 32">
              <a:extLst>
                <a:ext uri="{FF2B5EF4-FFF2-40B4-BE49-F238E27FC236}">
                  <a16:creationId xmlns:a16="http://schemas.microsoft.com/office/drawing/2014/main" id="{4B2E56CF-31BC-4277-9411-F0DF0B2F0F6E}"/>
                </a:ext>
              </a:extLst>
            </p:cNvPr>
            <p:cNvSpPr txBox="1">
              <a:spLocks noChangeArrowheads="1"/>
            </p:cNvSpPr>
            <p:nvPr/>
          </p:nvSpPr>
          <p:spPr bwMode="auto">
            <a:xfrm>
              <a:off x="2496"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16</a:t>
              </a:r>
            </a:p>
          </p:txBody>
        </p:sp>
        <p:sp>
          <p:nvSpPr>
            <p:cNvPr id="517150" name="Text Box 33">
              <a:extLst>
                <a:ext uri="{FF2B5EF4-FFF2-40B4-BE49-F238E27FC236}">
                  <a16:creationId xmlns:a16="http://schemas.microsoft.com/office/drawing/2014/main" id="{D5D1D20D-19BF-46B8-896F-2235D7AEEBD9}"/>
                </a:ext>
              </a:extLst>
            </p:cNvPr>
            <p:cNvSpPr txBox="1">
              <a:spLocks noChangeArrowheads="1"/>
            </p:cNvSpPr>
            <p:nvPr/>
          </p:nvSpPr>
          <p:spPr bwMode="auto">
            <a:xfrm>
              <a:off x="3408" y="1824"/>
              <a:ext cx="912" cy="294"/>
            </a:xfrm>
            <a:prstGeom prst="rect">
              <a:avLst/>
            </a:prstGeom>
            <a:solidFill>
              <a:srgbClr val="FFCC99"/>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Etc.</a:t>
              </a:r>
            </a:p>
          </p:txBody>
        </p:sp>
        <p:sp>
          <p:nvSpPr>
            <p:cNvPr id="517151" name="Text Box 34">
              <a:extLst>
                <a:ext uri="{FF2B5EF4-FFF2-40B4-BE49-F238E27FC236}">
                  <a16:creationId xmlns:a16="http://schemas.microsoft.com/office/drawing/2014/main" id="{24B09A04-030C-4B0A-985B-1A734D15B625}"/>
                </a:ext>
              </a:extLst>
            </p:cNvPr>
            <p:cNvSpPr txBox="1">
              <a:spLocks noChangeArrowheads="1"/>
            </p:cNvSpPr>
            <p:nvPr/>
          </p:nvSpPr>
          <p:spPr bwMode="auto">
            <a:xfrm>
              <a:off x="4320" y="1824"/>
              <a:ext cx="912" cy="294"/>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0</a:t>
              </a:r>
            </a:p>
          </p:txBody>
        </p:sp>
      </p:grpSp>
      <p:grpSp>
        <p:nvGrpSpPr>
          <p:cNvPr id="517132" name="Group 35">
            <a:extLst>
              <a:ext uri="{FF2B5EF4-FFF2-40B4-BE49-F238E27FC236}">
                <a16:creationId xmlns:a16="http://schemas.microsoft.com/office/drawing/2014/main" id="{854EB877-7A64-4973-9A35-D9BF5DAD9DDE}"/>
              </a:ext>
            </a:extLst>
          </p:cNvPr>
          <p:cNvGrpSpPr>
            <a:grpSpLocks/>
          </p:cNvGrpSpPr>
          <p:nvPr/>
        </p:nvGrpSpPr>
        <p:grpSpPr bwMode="auto">
          <a:xfrm>
            <a:off x="609600" y="5248275"/>
            <a:ext cx="5791200" cy="466725"/>
            <a:chOff x="1584" y="1824"/>
            <a:chExt cx="3648" cy="294"/>
          </a:xfrm>
        </p:grpSpPr>
        <p:sp>
          <p:nvSpPr>
            <p:cNvPr id="517144" name="Text Box 36">
              <a:extLst>
                <a:ext uri="{FF2B5EF4-FFF2-40B4-BE49-F238E27FC236}">
                  <a16:creationId xmlns:a16="http://schemas.microsoft.com/office/drawing/2014/main" id="{69C4B8D5-88BC-412D-AD23-5BDB5967747F}"/>
                </a:ext>
              </a:extLst>
            </p:cNvPr>
            <p:cNvSpPr txBox="1">
              <a:spLocks noChangeArrowheads="1"/>
            </p:cNvSpPr>
            <p:nvPr/>
          </p:nvSpPr>
          <p:spPr bwMode="auto">
            <a:xfrm>
              <a:off x="1584"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172</a:t>
              </a:r>
            </a:p>
          </p:txBody>
        </p:sp>
        <p:sp>
          <p:nvSpPr>
            <p:cNvPr id="517145" name="Text Box 37">
              <a:extLst>
                <a:ext uri="{FF2B5EF4-FFF2-40B4-BE49-F238E27FC236}">
                  <a16:creationId xmlns:a16="http://schemas.microsoft.com/office/drawing/2014/main" id="{7CAC7265-F647-4FB7-BE4E-3BDDADBE6756}"/>
                </a:ext>
              </a:extLst>
            </p:cNvPr>
            <p:cNvSpPr txBox="1">
              <a:spLocks noChangeArrowheads="1"/>
            </p:cNvSpPr>
            <p:nvPr/>
          </p:nvSpPr>
          <p:spPr bwMode="auto">
            <a:xfrm>
              <a:off x="2496"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16</a:t>
              </a:r>
            </a:p>
          </p:txBody>
        </p:sp>
        <p:sp>
          <p:nvSpPr>
            <p:cNvPr id="517146" name="Text Box 38">
              <a:extLst>
                <a:ext uri="{FF2B5EF4-FFF2-40B4-BE49-F238E27FC236}">
                  <a16:creationId xmlns:a16="http://schemas.microsoft.com/office/drawing/2014/main" id="{F59C2E1B-75C3-42EF-B136-2A72843BD516}"/>
                </a:ext>
              </a:extLst>
            </p:cNvPr>
            <p:cNvSpPr txBox="1">
              <a:spLocks noChangeArrowheads="1"/>
            </p:cNvSpPr>
            <p:nvPr/>
          </p:nvSpPr>
          <p:spPr bwMode="auto">
            <a:xfrm>
              <a:off x="3408" y="1824"/>
              <a:ext cx="912" cy="294"/>
            </a:xfrm>
            <a:prstGeom prst="rect">
              <a:avLst/>
            </a:prstGeom>
            <a:solidFill>
              <a:srgbClr val="FFCC99"/>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254</a:t>
              </a:r>
            </a:p>
          </p:txBody>
        </p:sp>
        <p:sp>
          <p:nvSpPr>
            <p:cNvPr id="517147" name="Text Box 39">
              <a:extLst>
                <a:ext uri="{FF2B5EF4-FFF2-40B4-BE49-F238E27FC236}">
                  <a16:creationId xmlns:a16="http://schemas.microsoft.com/office/drawing/2014/main" id="{CE2C36F9-AF3C-497D-86D6-6421F31430AC}"/>
                </a:ext>
              </a:extLst>
            </p:cNvPr>
            <p:cNvSpPr txBox="1">
              <a:spLocks noChangeArrowheads="1"/>
            </p:cNvSpPr>
            <p:nvPr/>
          </p:nvSpPr>
          <p:spPr bwMode="auto">
            <a:xfrm>
              <a:off x="4320" y="1824"/>
              <a:ext cx="912" cy="294"/>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0</a:t>
              </a:r>
            </a:p>
          </p:txBody>
        </p:sp>
      </p:grpSp>
      <p:grpSp>
        <p:nvGrpSpPr>
          <p:cNvPr id="517133" name="Group 40">
            <a:extLst>
              <a:ext uri="{FF2B5EF4-FFF2-40B4-BE49-F238E27FC236}">
                <a16:creationId xmlns:a16="http://schemas.microsoft.com/office/drawing/2014/main" id="{84F1555A-6AF5-4718-8A59-5355935F066C}"/>
              </a:ext>
            </a:extLst>
          </p:cNvPr>
          <p:cNvGrpSpPr>
            <a:grpSpLocks/>
          </p:cNvGrpSpPr>
          <p:nvPr/>
        </p:nvGrpSpPr>
        <p:grpSpPr bwMode="auto">
          <a:xfrm>
            <a:off x="609600" y="5934075"/>
            <a:ext cx="5791200" cy="466725"/>
            <a:chOff x="1584" y="1824"/>
            <a:chExt cx="3648" cy="294"/>
          </a:xfrm>
        </p:grpSpPr>
        <p:sp>
          <p:nvSpPr>
            <p:cNvPr id="517140" name="Text Box 41">
              <a:extLst>
                <a:ext uri="{FF2B5EF4-FFF2-40B4-BE49-F238E27FC236}">
                  <a16:creationId xmlns:a16="http://schemas.microsoft.com/office/drawing/2014/main" id="{5E68B62C-17F9-4AC4-8BC9-6EA18B5B8BC9}"/>
                </a:ext>
              </a:extLst>
            </p:cNvPr>
            <p:cNvSpPr txBox="1">
              <a:spLocks noChangeArrowheads="1"/>
            </p:cNvSpPr>
            <p:nvPr/>
          </p:nvSpPr>
          <p:spPr bwMode="auto">
            <a:xfrm>
              <a:off x="1584"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172</a:t>
              </a:r>
            </a:p>
          </p:txBody>
        </p:sp>
        <p:sp>
          <p:nvSpPr>
            <p:cNvPr id="517141" name="Text Box 42">
              <a:extLst>
                <a:ext uri="{FF2B5EF4-FFF2-40B4-BE49-F238E27FC236}">
                  <a16:creationId xmlns:a16="http://schemas.microsoft.com/office/drawing/2014/main" id="{C7FBB24D-4593-46F6-8AAE-875A40EC1B12}"/>
                </a:ext>
              </a:extLst>
            </p:cNvPr>
            <p:cNvSpPr txBox="1">
              <a:spLocks noChangeArrowheads="1"/>
            </p:cNvSpPr>
            <p:nvPr/>
          </p:nvSpPr>
          <p:spPr bwMode="auto">
            <a:xfrm>
              <a:off x="2496"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16</a:t>
              </a:r>
            </a:p>
          </p:txBody>
        </p:sp>
        <p:sp>
          <p:nvSpPr>
            <p:cNvPr id="517142" name="Text Box 43">
              <a:extLst>
                <a:ext uri="{FF2B5EF4-FFF2-40B4-BE49-F238E27FC236}">
                  <a16:creationId xmlns:a16="http://schemas.microsoft.com/office/drawing/2014/main" id="{6CC7DB7E-6DBC-4594-8B5E-A4E41C03D26F}"/>
                </a:ext>
              </a:extLst>
            </p:cNvPr>
            <p:cNvSpPr txBox="1">
              <a:spLocks noChangeArrowheads="1"/>
            </p:cNvSpPr>
            <p:nvPr/>
          </p:nvSpPr>
          <p:spPr bwMode="auto">
            <a:xfrm>
              <a:off x="3408" y="1824"/>
              <a:ext cx="912" cy="294"/>
            </a:xfrm>
            <a:prstGeom prst="rect">
              <a:avLst/>
            </a:prstGeom>
            <a:solidFill>
              <a:srgbClr val="FFCC99"/>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255</a:t>
              </a:r>
            </a:p>
          </p:txBody>
        </p:sp>
        <p:sp>
          <p:nvSpPr>
            <p:cNvPr id="517143" name="Text Box 44">
              <a:extLst>
                <a:ext uri="{FF2B5EF4-FFF2-40B4-BE49-F238E27FC236}">
                  <a16:creationId xmlns:a16="http://schemas.microsoft.com/office/drawing/2014/main" id="{6DF2F939-B629-4C62-A0CD-B460E2719002}"/>
                </a:ext>
              </a:extLst>
            </p:cNvPr>
            <p:cNvSpPr txBox="1">
              <a:spLocks noChangeArrowheads="1"/>
            </p:cNvSpPr>
            <p:nvPr/>
          </p:nvSpPr>
          <p:spPr bwMode="auto">
            <a:xfrm>
              <a:off x="4320" y="1824"/>
              <a:ext cx="912" cy="294"/>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0</a:t>
              </a:r>
            </a:p>
          </p:txBody>
        </p:sp>
      </p:grpSp>
      <p:sp>
        <p:nvSpPr>
          <p:cNvPr id="517134" name="Text Box 45">
            <a:extLst>
              <a:ext uri="{FF2B5EF4-FFF2-40B4-BE49-F238E27FC236}">
                <a16:creationId xmlns:a16="http://schemas.microsoft.com/office/drawing/2014/main" id="{2C4D9245-59BF-406F-BC7C-58D8B8B2840D}"/>
              </a:ext>
            </a:extLst>
          </p:cNvPr>
          <p:cNvSpPr txBox="1">
            <a:spLocks noChangeArrowheads="1"/>
          </p:cNvSpPr>
          <p:nvPr/>
        </p:nvSpPr>
        <p:spPr bwMode="auto">
          <a:xfrm>
            <a:off x="7086600" y="4114800"/>
            <a:ext cx="14478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solidFill>
                  <a:schemeClr val="tx2"/>
                </a:solidFill>
                <a:latin typeface="Tahoma" panose="020B0604030504040204" pitchFamily="34" charset="0"/>
              </a:rPr>
              <a:t>254 mạng con</a:t>
            </a:r>
          </a:p>
          <a:p>
            <a:pPr eaLnBrk="1" hangingPunct="1">
              <a:spcBef>
                <a:spcPct val="50000"/>
              </a:spcBef>
              <a:buClrTx/>
              <a:buSzTx/>
              <a:buFontTx/>
              <a:buNone/>
            </a:pPr>
            <a:r>
              <a:rPr lang="en-US" altLang="en-US" sz="2400" b="1">
                <a:solidFill>
                  <a:schemeClr val="tx2"/>
                </a:solidFill>
                <a:latin typeface="Tahoma" panose="020B0604030504040204" pitchFamily="34" charset="0"/>
              </a:rPr>
              <a:t>2</a:t>
            </a:r>
            <a:r>
              <a:rPr lang="en-US" altLang="en-US" sz="2400" b="1" baseline="30000">
                <a:solidFill>
                  <a:schemeClr val="tx2"/>
                </a:solidFill>
                <a:latin typeface="Tahoma" panose="020B0604030504040204" pitchFamily="34" charset="0"/>
              </a:rPr>
              <a:t>8</a:t>
            </a:r>
            <a:r>
              <a:rPr lang="en-US" altLang="en-US" sz="2400" b="1">
                <a:solidFill>
                  <a:schemeClr val="tx2"/>
                </a:solidFill>
                <a:latin typeface="Tahoma" panose="020B0604030504040204" pitchFamily="34" charset="0"/>
              </a:rPr>
              <a:t> - 2</a:t>
            </a:r>
          </a:p>
        </p:txBody>
      </p:sp>
      <p:sp>
        <p:nvSpPr>
          <p:cNvPr id="517135" name="AutoShape 46">
            <a:extLst>
              <a:ext uri="{FF2B5EF4-FFF2-40B4-BE49-F238E27FC236}">
                <a16:creationId xmlns:a16="http://schemas.microsoft.com/office/drawing/2014/main" id="{ACF3097C-7092-4406-AB0D-61FF8A0D9407}"/>
              </a:ext>
            </a:extLst>
          </p:cNvPr>
          <p:cNvSpPr>
            <a:spLocks/>
          </p:cNvSpPr>
          <p:nvPr/>
        </p:nvSpPr>
        <p:spPr bwMode="auto">
          <a:xfrm>
            <a:off x="6553200" y="2971800"/>
            <a:ext cx="304800" cy="2743200"/>
          </a:xfrm>
          <a:prstGeom prst="rightBrace">
            <a:avLst>
              <a:gd name="adj1" fmla="val 75000"/>
              <a:gd name="adj2" fmla="val 50000"/>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17136" name="Text Box 47">
            <a:extLst>
              <a:ext uri="{FF2B5EF4-FFF2-40B4-BE49-F238E27FC236}">
                <a16:creationId xmlns:a16="http://schemas.microsoft.com/office/drawing/2014/main" id="{667589D3-C689-4903-9940-8281AB0CC31D}"/>
              </a:ext>
            </a:extLst>
          </p:cNvPr>
          <p:cNvSpPr txBox="1">
            <a:spLocks noChangeArrowheads="1"/>
          </p:cNvSpPr>
          <p:nvPr/>
        </p:nvSpPr>
        <p:spPr bwMode="auto">
          <a:xfrm>
            <a:off x="6477000" y="5725050"/>
            <a:ext cx="24384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1600" b="1">
                <a:solidFill>
                  <a:schemeClr val="tx2"/>
                </a:solidFill>
                <a:latin typeface="Tahoma" panose="020B0604030504040204" pitchFamily="34" charset="0"/>
              </a:rPr>
              <a:t>Có thể không được sử dụng subnet cuối cùng do nó chứa đ/c quảng bá</a:t>
            </a:r>
            <a:endParaRPr lang="en-US" altLang="en-US" sz="2000" b="1">
              <a:solidFill>
                <a:schemeClr val="tx2"/>
              </a:solidFill>
              <a:latin typeface="Tahoma" panose="020B0604030504040204" pitchFamily="34" charset="0"/>
            </a:endParaRPr>
          </a:p>
        </p:txBody>
      </p:sp>
      <p:sp>
        <p:nvSpPr>
          <p:cNvPr id="517137" name="Line 48">
            <a:extLst>
              <a:ext uri="{FF2B5EF4-FFF2-40B4-BE49-F238E27FC236}">
                <a16:creationId xmlns:a16="http://schemas.microsoft.com/office/drawing/2014/main" id="{AA729027-7427-4F34-A7C8-630510A38BFD}"/>
              </a:ext>
            </a:extLst>
          </p:cNvPr>
          <p:cNvSpPr>
            <a:spLocks noChangeShapeType="1"/>
          </p:cNvSpPr>
          <p:nvPr/>
        </p:nvSpPr>
        <p:spPr bwMode="auto">
          <a:xfrm>
            <a:off x="838200" y="6172200"/>
            <a:ext cx="5334000" cy="0"/>
          </a:xfrm>
          <a:prstGeom prst="line">
            <a:avLst/>
          </a:prstGeom>
          <a:noFill/>
          <a:ln w="2540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17138" name="Text Box 49">
            <a:extLst>
              <a:ext uri="{FF2B5EF4-FFF2-40B4-BE49-F238E27FC236}">
                <a16:creationId xmlns:a16="http://schemas.microsoft.com/office/drawing/2014/main" id="{6B8D2DF4-9C47-4D24-844B-98998DDA4B9F}"/>
              </a:ext>
            </a:extLst>
          </p:cNvPr>
          <p:cNvSpPr txBox="1">
            <a:spLocks noChangeArrowheads="1"/>
          </p:cNvSpPr>
          <p:nvPr/>
        </p:nvSpPr>
        <p:spPr bwMode="auto">
          <a:xfrm>
            <a:off x="7010400" y="2895600"/>
            <a:ext cx="1752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solidFill>
                  <a:schemeClr val="tx2"/>
                </a:solidFill>
                <a:latin typeface="Tahoma" panose="020B0604030504040204" pitchFamily="34" charset="0"/>
              </a:rPr>
              <a:t>Địa chỉ mạng con</a:t>
            </a:r>
          </a:p>
        </p:txBody>
      </p:sp>
      <p:sp>
        <p:nvSpPr>
          <p:cNvPr id="517139" name="Line 48">
            <a:extLst>
              <a:ext uri="{FF2B5EF4-FFF2-40B4-BE49-F238E27FC236}">
                <a16:creationId xmlns:a16="http://schemas.microsoft.com/office/drawing/2014/main" id="{E1C5E0A4-B2E4-45F8-8C3E-98DDDA593369}"/>
              </a:ext>
            </a:extLst>
          </p:cNvPr>
          <p:cNvSpPr>
            <a:spLocks noChangeShapeType="1"/>
          </p:cNvSpPr>
          <p:nvPr/>
        </p:nvSpPr>
        <p:spPr bwMode="auto">
          <a:xfrm>
            <a:off x="852488" y="3219450"/>
            <a:ext cx="5334000" cy="0"/>
          </a:xfrm>
          <a:prstGeom prst="line">
            <a:avLst/>
          </a:prstGeom>
          <a:noFill/>
          <a:ln w="2540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Slide Number Placeholder 5">
            <a:extLst>
              <a:ext uri="{FF2B5EF4-FFF2-40B4-BE49-F238E27FC236}">
                <a16:creationId xmlns:a16="http://schemas.microsoft.com/office/drawing/2014/main" id="{769AAD06-DD02-4CF0-B0D0-9AB4786D3CF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9E4719E5-3226-4BDC-9FB1-E5CD6918F7FA}" type="slidenum">
              <a:rPr lang="en-US" altLang="en-US" sz="1400" smtClean="0"/>
              <a:pPr>
                <a:spcBef>
                  <a:spcPct val="0"/>
                </a:spcBef>
                <a:buClrTx/>
                <a:buSzTx/>
                <a:buFontTx/>
                <a:buNone/>
              </a:pPr>
              <a:t>73</a:t>
            </a:fld>
            <a:endParaRPr lang="en-US" altLang="en-US" sz="1400"/>
          </a:p>
        </p:txBody>
      </p:sp>
      <p:sp>
        <p:nvSpPr>
          <p:cNvPr id="519171" name="Rectangle 2">
            <a:extLst>
              <a:ext uri="{FF2B5EF4-FFF2-40B4-BE49-F238E27FC236}">
                <a16:creationId xmlns:a16="http://schemas.microsoft.com/office/drawing/2014/main" id="{B22CCD59-C27C-4838-AF3E-FE28BD4E49CB}"/>
              </a:ext>
            </a:extLst>
          </p:cNvPr>
          <p:cNvSpPr>
            <a:spLocks noGrp="1" noChangeArrowheads="1"/>
          </p:cNvSpPr>
          <p:nvPr>
            <p:ph type="title"/>
          </p:nvPr>
        </p:nvSpPr>
        <p:spPr>
          <a:xfrm>
            <a:off x="609600" y="112713"/>
            <a:ext cx="6459538" cy="885825"/>
          </a:xfrm>
        </p:spPr>
        <p:txBody>
          <a:bodyPr/>
          <a:lstStyle/>
          <a:p>
            <a:r>
              <a:rPr lang="en-US" altLang="en-US" b="1"/>
              <a:t>Ví dụ về mạng con</a:t>
            </a:r>
          </a:p>
        </p:txBody>
      </p:sp>
      <p:grpSp>
        <p:nvGrpSpPr>
          <p:cNvPr id="519172" name="Group 3">
            <a:extLst>
              <a:ext uri="{FF2B5EF4-FFF2-40B4-BE49-F238E27FC236}">
                <a16:creationId xmlns:a16="http://schemas.microsoft.com/office/drawing/2014/main" id="{DB8FD1C1-7015-4560-9006-84063DF28EDE}"/>
              </a:ext>
            </a:extLst>
          </p:cNvPr>
          <p:cNvGrpSpPr>
            <a:grpSpLocks/>
          </p:cNvGrpSpPr>
          <p:nvPr/>
        </p:nvGrpSpPr>
        <p:grpSpPr bwMode="auto">
          <a:xfrm>
            <a:off x="609600" y="2286000"/>
            <a:ext cx="5791200" cy="466725"/>
            <a:chOff x="1584" y="1824"/>
            <a:chExt cx="3648" cy="294"/>
          </a:xfrm>
        </p:grpSpPr>
        <p:sp>
          <p:nvSpPr>
            <p:cNvPr id="519216" name="Text Box 4">
              <a:extLst>
                <a:ext uri="{FF2B5EF4-FFF2-40B4-BE49-F238E27FC236}">
                  <a16:creationId xmlns:a16="http://schemas.microsoft.com/office/drawing/2014/main" id="{02B22515-88E5-498B-8213-C6F729AA1D95}"/>
                </a:ext>
              </a:extLst>
            </p:cNvPr>
            <p:cNvSpPr txBox="1">
              <a:spLocks noChangeArrowheads="1"/>
            </p:cNvSpPr>
            <p:nvPr/>
          </p:nvSpPr>
          <p:spPr bwMode="auto">
            <a:xfrm>
              <a:off x="1584"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519217" name="Text Box 5">
              <a:extLst>
                <a:ext uri="{FF2B5EF4-FFF2-40B4-BE49-F238E27FC236}">
                  <a16:creationId xmlns:a16="http://schemas.microsoft.com/office/drawing/2014/main" id="{88F87D3C-DD4F-4B83-B86B-D56C0854B24C}"/>
                </a:ext>
              </a:extLst>
            </p:cNvPr>
            <p:cNvSpPr txBox="1">
              <a:spLocks noChangeArrowheads="1"/>
            </p:cNvSpPr>
            <p:nvPr/>
          </p:nvSpPr>
          <p:spPr bwMode="auto">
            <a:xfrm>
              <a:off x="2496"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519218" name="Text Box 6">
              <a:extLst>
                <a:ext uri="{FF2B5EF4-FFF2-40B4-BE49-F238E27FC236}">
                  <a16:creationId xmlns:a16="http://schemas.microsoft.com/office/drawing/2014/main" id="{E9BF9C34-5C4D-4AA0-8D83-AC3345D4CA5D}"/>
                </a:ext>
              </a:extLst>
            </p:cNvPr>
            <p:cNvSpPr txBox="1">
              <a:spLocks noChangeArrowheads="1"/>
            </p:cNvSpPr>
            <p:nvPr/>
          </p:nvSpPr>
          <p:spPr bwMode="auto">
            <a:xfrm>
              <a:off x="3408" y="1824"/>
              <a:ext cx="912" cy="294"/>
            </a:xfrm>
            <a:prstGeom prst="rect">
              <a:avLst/>
            </a:prstGeom>
            <a:solidFill>
              <a:srgbClr val="FFCC99"/>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Subnet</a:t>
              </a:r>
            </a:p>
          </p:txBody>
        </p:sp>
        <p:sp>
          <p:nvSpPr>
            <p:cNvPr id="519219" name="Text Box 7">
              <a:extLst>
                <a:ext uri="{FF2B5EF4-FFF2-40B4-BE49-F238E27FC236}">
                  <a16:creationId xmlns:a16="http://schemas.microsoft.com/office/drawing/2014/main" id="{E3787D57-47E8-4979-9373-4ED31A424324}"/>
                </a:ext>
              </a:extLst>
            </p:cNvPr>
            <p:cNvSpPr txBox="1">
              <a:spLocks noChangeArrowheads="1"/>
            </p:cNvSpPr>
            <p:nvPr/>
          </p:nvSpPr>
          <p:spPr bwMode="auto">
            <a:xfrm>
              <a:off x="4320" y="1824"/>
              <a:ext cx="912" cy="294"/>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grpSp>
      <p:sp>
        <p:nvSpPr>
          <p:cNvPr id="519173" name="Rectangle 8">
            <a:extLst>
              <a:ext uri="{FF2B5EF4-FFF2-40B4-BE49-F238E27FC236}">
                <a16:creationId xmlns:a16="http://schemas.microsoft.com/office/drawing/2014/main" id="{ED3DA668-7FDC-4974-A0E0-39BAD0AFC986}"/>
              </a:ext>
            </a:extLst>
          </p:cNvPr>
          <p:cNvSpPr>
            <a:spLocks noChangeArrowheads="1"/>
          </p:cNvSpPr>
          <p:nvPr/>
        </p:nvSpPr>
        <p:spPr bwMode="auto">
          <a:xfrm>
            <a:off x="152400" y="1066800"/>
            <a:ext cx="838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90000"/>
              </a:lnSpc>
              <a:buClr>
                <a:schemeClr val="accent1"/>
              </a:buClr>
              <a:buSzPct val="70000"/>
              <a:buFont typeface="Monotype Sorts"/>
              <a:buNone/>
            </a:pPr>
            <a:r>
              <a:rPr kumimoji="1" lang="en-US" altLang="en-US" sz="2000">
                <a:latin typeface="Arial" panose="020B0604020202020204" pitchFamily="34" charset="0"/>
              </a:rPr>
              <a:t>Địa chỉ mạng </a:t>
            </a:r>
            <a:r>
              <a:rPr kumimoji="1" lang="en-US" altLang="en-US" sz="2000" b="1">
                <a:solidFill>
                  <a:schemeClr val="accent2"/>
                </a:solidFill>
                <a:latin typeface="Arial" panose="020B0604020202020204" pitchFamily="34" charset="0"/>
              </a:rPr>
              <a:t>172.16</a:t>
            </a:r>
            <a:r>
              <a:rPr kumimoji="1" lang="en-US" altLang="en-US" sz="2000">
                <a:latin typeface="Arial" panose="020B0604020202020204" pitchFamily="34" charset="0"/>
              </a:rPr>
              <a:t>.</a:t>
            </a:r>
            <a:r>
              <a:rPr kumimoji="1" lang="en-US" altLang="en-US" sz="2000" b="1">
                <a:latin typeface="Arial" panose="020B0604020202020204" pitchFamily="34" charset="0"/>
              </a:rPr>
              <a:t>0.0 với /16 Mặt nạ mạng cơ sở</a:t>
            </a:r>
          </a:p>
          <a:p>
            <a:pPr>
              <a:lnSpc>
                <a:spcPct val="90000"/>
              </a:lnSpc>
              <a:buClr>
                <a:schemeClr val="accent1"/>
              </a:buClr>
              <a:buSzPct val="70000"/>
              <a:buFont typeface="Monotype Sorts"/>
              <a:buNone/>
            </a:pPr>
            <a:endParaRPr kumimoji="1" lang="en-US" altLang="en-US" sz="2000" b="1">
              <a:latin typeface="Arial" panose="020B0604020202020204" pitchFamily="34" charset="0"/>
            </a:endParaRPr>
          </a:p>
        </p:txBody>
      </p:sp>
      <p:grpSp>
        <p:nvGrpSpPr>
          <p:cNvPr id="519174" name="Group 9">
            <a:extLst>
              <a:ext uri="{FF2B5EF4-FFF2-40B4-BE49-F238E27FC236}">
                <a16:creationId xmlns:a16="http://schemas.microsoft.com/office/drawing/2014/main" id="{B23515AE-C15F-474C-ABCE-215269C7309B}"/>
              </a:ext>
            </a:extLst>
          </p:cNvPr>
          <p:cNvGrpSpPr>
            <a:grpSpLocks/>
          </p:cNvGrpSpPr>
          <p:nvPr/>
        </p:nvGrpSpPr>
        <p:grpSpPr bwMode="auto">
          <a:xfrm>
            <a:off x="609600" y="2971800"/>
            <a:ext cx="5791200" cy="466725"/>
            <a:chOff x="1584" y="1824"/>
            <a:chExt cx="3648" cy="294"/>
          </a:xfrm>
        </p:grpSpPr>
        <p:sp>
          <p:nvSpPr>
            <p:cNvPr id="519212" name="Text Box 10">
              <a:extLst>
                <a:ext uri="{FF2B5EF4-FFF2-40B4-BE49-F238E27FC236}">
                  <a16:creationId xmlns:a16="http://schemas.microsoft.com/office/drawing/2014/main" id="{6B984AF7-2826-4131-8AEC-2F0E8F937268}"/>
                </a:ext>
              </a:extLst>
            </p:cNvPr>
            <p:cNvSpPr txBox="1">
              <a:spLocks noChangeArrowheads="1"/>
            </p:cNvSpPr>
            <p:nvPr/>
          </p:nvSpPr>
          <p:spPr bwMode="auto">
            <a:xfrm>
              <a:off x="1584"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172</a:t>
              </a:r>
            </a:p>
          </p:txBody>
        </p:sp>
        <p:sp>
          <p:nvSpPr>
            <p:cNvPr id="519213" name="Text Box 11">
              <a:extLst>
                <a:ext uri="{FF2B5EF4-FFF2-40B4-BE49-F238E27FC236}">
                  <a16:creationId xmlns:a16="http://schemas.microsoft.com/office/drawing/2014/main" id="{0558F843-2600-4498-BE0F-3835F664E161}"/>
                </a:ext>
              </a:extLst>
            </p:cNvPr>
            <p:cNvSpPr txBox="1">
              <a:spLocks noChangeArrowheads="1"/>
            </p:cNvSpPr>
            <p:nvPr/>
          </p:nvSpPr>
          <p:spPr bwMode="auto">
            <a:xfrm>
              <a:off x="2496"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16</a:t>
              </a:r>
            </a:p>
          </p:txBody>
        </p:sp>
        <p:sp>
          <p:nvSpPr>
            <p:cNvPr id="519214" name="Text Box 12">
              <a:extLst>
                <a:ext uri="{FF2B5EF4-FFF2-40B4-BE49-F238E27FC236}">
                  <a16:creationId xmlns:a16="http://schemas.microsoft.com/office/drawing/2014/main" id="{028F5E66-20D3-482E-AA84-BD325CB758EC}"/>
                </a:ext>
              </a:extLst>
            </p:cNvPr>
            <p:cNvSpPr txBox="1">
              <a:spLocks noChangeArrowheads="1"/>
            </p:cNvSpPr>
            <p:nvPr/>
          </p:nvSpPr>
          <p:spPr bwMode="auto">
            <a:xfrm>
              <a:off x="3408" y="1824"/>
              <a:ext cx="912" cy="294"/>
            </a:xfrm>
            <a:prstGeom prst="rect">
              <a:avLst/>
            </a:prstGeom>
            <a:solidFill>
              <a:srgbClr val="FFCC99"/>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0</a:t>
              </a:r>
            </a:p>
          </p:txBody>
        </p:sp>
        <p:sp>
          <p:nvSpPr>
            <p:cNvPr id="519215" name="Text Box 13">
              <a:extLst>
                <a:ext uri="{FF2B5EF4-FFF2-40B4-BE49-F238E27FC236}">
                  <a16:creationId xmlns:a16="http://schemas.microsoft.com/office/drawing/2014/main" id="{72247841-F693-4766-96FC-0DB592A4B9A1}"/>
                </a:ext>
              </a:extLst>
            </p:cNvPr>
            <p:cNvSpPr txBox="1">
              <a:spLocks noChangeArrowheads="1"/>
            </p:cNvSpPr>
            <p:nvPr/>
          </p:nvSpPr>
          <p:spPr bwMode="auto">
            <a:xfrm>
              <a:off x="4320" y="1824"/>
              <a:ext cx="912" cy="294"/>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grpSp>
      <p:grpSp>
        <p:nvGrpSpPr>
          <p:cNvPr id="519175" name="Group 14">
            <a:extLst>
              <a:ext uri="{FF2B5EF4-FFF2-40B4-BE49-F238E27FC236}">
                <a16:creationId xmlns:a16="http://schemas.microsoft.com/office/drawing/2014/main" id="{87844C4A-1B2C-4EA1-8B4B-8ADF08580533}"/>
              </a:ext>
            </a:extLst>
          </p:cNvPr>
          <p:cNvGrpSpPr>
            <a:grpSpLocks/>
          </p:cNvGrpSpPr>
          <p:nvPr/>
        </p:nvGrpSpPr>
        <p:grpSpPr bwMode="auto">
          <a:xfrm>
            <a:off x="609600" y="3429000"/>
            <a:ext cx="5791200" cy="466725"/>
            <a:chOff x="1584" y="1824"/>
            <a:chExt cx="3648" cy="294"/>
          </a:xfrm>
        </p:grpSpPr>
        <p:sp>
          <p:nvSpPr>
            <p:cNvPr id="519208" name="Text Box 15">
              <a:extLst>
                <a:ext uri="{FF2B5EF4-FFF2-40B4-BE49-F238E27FC236}">
                  <a16:creationId xmlns:a16="http://schemas.microsoft.com/office/drawing/2014/main" id="{B3EF686A-D6A2-496C-84A3-7412D5B0E613}"/>
                </a:ext>
              </a:extLst>
            </p:cNvPr>
            <p:cNvSpPr txBox="1">
              <a:spLocks noChangeArrowheads="1"/>
            </p:cNvSpPr>
            <p:nvPr/>
          </p:nvSpPr>
          <p:spPr bwMode="auto">
            <a:xfrm>
              <a:off x="1584"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172</a:t>
              </a:r>
            </a:p>
          </p:txBody>
        </p:sp>
        <p:sp>
          <p:nvSpPr>
            <p:cNvPr id="519209" name="Text Box 16">
              <a:extLst>
                <a:ext uri="{FF2B5EF4-FFF2-40B4-BE49-F238E27FC236}">
                  <a16:creationId xmlns:a16="http://schemas.microsoft.com/office/drawing/2014/main" id="{7C92B366-222D-43DB-A91A-C6884D1A0CAF}"/>
                </a:ext>
              </a:extLst>
            </p:cNvPr>
            <p:cNvSpPr txBox="1">
              <a:spLocks noChangeArrowheads="1"/>
            </p:cNvSpPr>
            <p:nvPr/>
          </p:nvSpPr>
          <p:spPr bwMode="auto">
            <a:xfrm>
              <a:off x="2496"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16</a:t>
              </a:r>
            </a:p>
          </p:txBody>
        </p:sp>
        <p:sp>
          <p:nvSpPr>
            <p:cNvPr id="519210" name="Text Box 17">
              <a:extLst>
                <a:ext uri="{FF2B5EF4-FFF2-40B4-BE49-F238E27FC236}">
                  <a16:creationId xmlns:a16="http://schemas.microsoft.com/office/drawing/2014/main" id="{D917AF61-8DF3-423C-BEB6-52FC583EBA96}"/>
                </a:ext>
              </a:extLst>
            </p:cNvPr>
            <p:cNvSpPr txBox="1">
              <a:spLocks noChangeArrowheads="1"/>
            </p:cNvSpPr>
            <p:nvPr/>
          </p:nvSpPr>
          <p:spPr bwMode="auto">
            <a:xfrm>
              <a:off x="3408" y="1824"/>
              <a:ext cx="912" cy="294"/>
            </a:xfrm>
            <a:prstGeom prst="rect">
              <a:avLst/>
            </a:prstGeom>
            <a:solidFill>
              <a:srgbClr val="FFCC99"/>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a:t>
              </a:r>
            </a:p>
          </p:txBody>
        </p:sp>
        <p:sp>
          <p:nvSpPr>
            <p:cNvPr id="519211" name="Text Box 18">
              <a:extLst>
                <a:ext uri="{FF2B5EF4-FFF2-40B4-BE49-F238E27FC236}">
                  <a16:creationId xmlns:a16="http://schemas.microsoft.com/office/drawing/2014/main" id="{B9319AE0-13E0-4265-897D-B8F24701A608}"/>
                </a:ext>
              </a:extLst>
            </p:cNvPr>
            <p:cNvSpPr txBox="1">
              <a:spLocks noChangeArrowheads="1"/>
            </p:cNvSpPr>
            <p:nvPr/>
          </p:nvSpPr>
          <p:spPr bwMode="auto">
            <a:xfrm>
              <a:off x="4320" y="1824"/>
              <a:ext cx="912" cy="294"/>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grpSp>
      <p:grpSp>
        <p:nvGrpSpPr>
          <p:cNvPr id="519176" name="Group 19">
            <a:extLst>
              <a:ext uri="{FF2B5EF4-FFF2-40B4-BE49-F238E27FC236}">
                <a16:creationId xmlns:a16="http://schemas.microsoft.com/office/drawing/2014/main" id="{0AD57506-73DB-462C-97E2-D1128ED51857}"/>
              </a:ext>
            </a:extLst>
          </p:cNvPr>
          <p:cNvGrpSpPr>
            <a:grpSpLocks/>
          </p:cNvGrpSpPr>
          <p:nvPr/>
        </p:nvGrpSpPr>
        <p:grpSpPr bwMode="auto">
          <a:xfrm>
            <a:off x="609600" y="3886200"/>
            <a:ext cx="5791200" cy="466725"/>
            <a:chOff x="1584" y="1824"/>
            <a:chExt cx="3648" cy="294"/>
          </a:xfrm>
        </p:grpSpPr>
        <p:sp>
          <p:nvSpPr>
            <p:cNvPr id="519204" name="Text Box 20">
              <a:extLst>
                <a:ext uri="{FF2B5EF4-FFF2-40B4-BE49-F238E27FC236}">
                  <a16:creationId xmlns:a16="http://schemas.microsoft.com/office/drawing/2014/main" id="{9C6F1ACE-0162-45E5-9300-FA8C2FE44A0D}"/>
                </a:ext>
              </a:extLst>
            </p:cNvPr>
            <p:cNvSpPr txBox="1">
              <a:spLocks noChangeArrowheads="1"/>
            </p:cNvSpPr>
            <p:nvPr/>
          </p:nvSpPr>
          <p:spPr bwMode="auto">
            <a:xfrm>
              <a:off x="1584"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172</a:t>
              </a:r>
            </a:p>
          </p:txBody>
        </p:sp>
        <p:sp>
          <p:nvSpPr>
            <p:cNvPr id="519205" name="Text Box 21">
              <a:extLst>
                <a:ext uri="{FF2B5EF4-FFF2-40B4-BE49-F238E27FC236}">
                  <a16:creationId xmlns:a16="http://schemas.microsoft.com/office/drawing/2014/main" id="{11139225-4C5A-4445-B8E4-4322A76C5644}"/>
                </a:ext>
              </a:extLst>
            </p:cNvPr>
            <p:cNvSpPr txBox="1">
              <a:spLocks noChangeArrowheads="1"/>
            </p:cNvSpPr>
            <p:nvPr/>
          </p:nvSpPr>
          <p:spPr bwMode="auto">
            <a:xfrm>
              <a:off x="2496"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16</a:t>
              </a:r>
            </a:p>
          </p:txBody>
        </p:sp>
        <p:sp>
          <p:nvSpPr>
            <p:cNvPr id="519206" name="Text Box 22">
              <a:extLst>
                <a:ext uri="{FF2B5EF4-FFF2-40B4-BE49-F238E27FC236}">
                  <a16:creationId xmlns:a16="http://schemas.microsoft.com/office/drawing/2014/main" id="{2BBBB9B8-B961-435D-B068-1FA637CED3A6}"/>
                </a:ext>
              </a:extLst>
            </p:cNvPr>
            <p:cNvSpPr txBox="1">
              <a:spLocks noChangeArrowheads="1"/>
            </p:cNvSpPr>
            <p:nvPr/>
          </p:nvSpPr>
          <p:spPr bwMode="auto">
            <a:xfrm>
              <a:off x="3408" y="1824"/>
              <a:ext cx="912" cy="294"/>
            </a:xfrm>
            <a:prstGeom prst="rect">
              <a:avLst/>
            </a:prstGeom>
            <a:solidFill>
              <a:srgbClr val="FFCC99"/>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a:t>
              </a:r>
            </a:p>
          </p:txBody>
        </p:sp>
        <p:sp>
          <p:nvSpPr>
            <p:cNvPr id="519207" name="Text Box 23">
              <a:extLst>
                <a:ext uri="{FF2B5EF4-FFF2-40B4-BE49-F238E27FC236}">
                  <a16:creationId xmlns:a16="http://schemas.microsoft.com/office/drawing/2014/main" id="{6BA712B6-9D48-4146-AC24-9CA04371D1E9}"/>
                </a:ext>
              </a:extLst>
            </p:cNvPr>
            <p:cNvSpPr txBox="1">
              <a:spLocks noChangeArrowheads="1"/>
            </p:cNvSpPr>
            <p:nvPr/>
          </p:nvSpPr>
          <p:spPr bwMode="auto">
            <a:xfrm>
              <a:off x="4320" y="1824"/>
              <a:ext cx="912" cy="294"/>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grpSp>
      <p:sp>
        <p:nvSpPr>
          <p:cNvPr id="519177" name="Text Box 24">
            <a:extLst>
              <a:ext uri="{FF2B5EF4-FFF2-40B4-BE49-F238E27FC236}">
                <a16:creationId xmlns:a16="http://schemas.microsoft.com/office/drawing/2014/main" id="{E0155D42-138B-4E2D-B817-200119FC1819}"/>
              </a:ext>
            </a:extLst>
          </p:cNvPr>
          <p:cNvSpPr txBox="1">
            <a:spLocks noChangeArrowheads="1"/>
          </p:cNvSpPr>
          <p:nvPr/>
        </p:nvSpPr>
        <p:spPr bwMode="auto">
          <a:xfrm>
            <a:off x="152400" y="1371600"/>
            <a:ext cx="845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000">
                <a:latin typeface="Tahoma" panose="020B0604030504040204" pitchFamily="34" charset="0"/>
              </a:rPr>
              <a:t>Sử dụng </a:t>
            </a:r>
            <a:r>
              <a:rPr lang="en-US" altLang="en-US" sz="2000" b="1">
                <a:latin typeface="Tahoma" panose="020B0604030504040204" pitchFamily="34" charset="0"/>
              </a:rPr>
              <a:t>Mặt nạ mạng con 255.255.255.0 hay /24  </a:t>
            </a:r>
          </a:p>
        </p:txBody>
      </p:sp>
      <p:grpSp>
        <p:nvGrpSpPr>
          <p:cNvPr id="519178" name="Group 25">
            <a:extLst>
              <a:ext uri="{FF2B5EF4-FFF2-40B4-BE49-F238E27FC236}">
                <a16:creationId xmlns:a16="http://schemas.microsoft.com/office/drawing/2014/main" id="{E41A4F83-CBB0-4C62-8EDA-8D31964F6010}"/>
              </a:ext>
            </a:extLst>
          </p:cNvPr>
          <p:cNvGrpSpPr>
            <a:grpSpLocks/>
          </p:cNvGrpSpPr>
          <p:nvPr/>
        </p:nvGrpSpPr>
        <p:grpSpPr bwMode="auto">
          <a:xfrm>
            <a:off x="609600" y="4343400"/>
            <a:ext cx="5791200" cy="466725"/>
            <a:chOff x="1584" y="1824"/>
            <a:chExt cx="3648" cy="294"/>
          </a:xfrm>
        </p:grpSpPr>
        <p:sp>
          <p:nvSpPr>
            <p:cNvPr id="519200" name="Text Box 26">
              <a:extLst>
                <a:ext uri="{FF2B5EF4-FFF2-40B4-BE49-F238E27FC236}">
                  <a16:creationId xmlns:a16="http://schemas.microsoft.com/office/drawing/2014/main" id="{780D47FE-2E7B-466B-A438-BC362C3A8DF1}"/>
                </a:ext>
              </a:extLst>
            </p:cNvPr>
            <p:cNvSpPr txBox="1">
              <a:spLocks noChangeArrowheads="1"/>
            </p:cNvSpPr>
            <p:nvPr/>
          </p:nvSpPr>
          <p:spPr bwMode="auto">
            <a:xfrm>
              <a:off x="1584"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172</a:t>
              </a:r>
            </a:p>
          </p:txBody>
        </p:sp>
        <p:sp>
          <p:nvSpPr>
            <p:cNvPr id="519201" name="Text Box 27">
              <a:extLst>
                <a:ext uri="{FF2B5EF4-FFF2-40B4-BE49-F238E27FC236}">
                  <a16:creationId xmlns:a16="http://schemas.microsoft.com/office/drawing/2014/main" id="{CC25462F-E1E9-44AB-852E-43BC0D0B97BF}"/>
                </a:ext>
              </a:extLst>
            </p:cNvPr>
            <p:cNvSpPr txBox="1">
              <a:spLocks noChangeArrowheads="1"/>
            </p:cNvSpPr>
            <p:nvPr/>
          </p:nvSpPr>
          <p:spPr bwMode="auto">
            <a:xfrm>
              <a:off x="2496"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16</a:t>
              </a:r>
            </a:p>
          </p:txBody>
        </p:sp>
        <p:sp>
          <p:nvSpPr>
            <p:cNvPr id="519202" name="Text Box 28">
              <a:extLst>
                <a:ext uri="{FF2B5EF4-FFF2-40B4-BE49-F238E27FC236}">
                  <a16:creationId xmlns:a16="http://schemas.microsoft.com/office/drawing/2014/main" id="{3E77AA06-DD74-4255-9933-520C1C9FB9A9}"/>
                </a:ext>
              </a:extLst>
            </p:cNvPr>
            <p:cNvSpPr txBox="1">
              <a:spLocks noChangeArrowheads="1"/>
            </p:cNvSpPr>
            <p:nvPr/>
          </p:nvSpPr>
          <p:spPr bwMode="auto">
            <a:xfrm>
              <a:off x="3408" y="1824"/>
              <a:ext cx="912" cy="294"/>
            </a:xfrm>
            <a:prstGeom prst="rect">
              <a:avLst/>
            </a:prstGeom>
            <a:solidFill>
              <a:srgbClr val="FFCC99"/>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3</a:t>
              </a:r>
            </a:p>
          </p:txBody>
        </p:sp>
        <p:sp>
          <p:nvSpPr>
            <p:cNvPr id="519203" name="Text Box 29">
              <a:extLst>
                <a:ext uri="{FF2B5EF4-FFF2-40B4-BE49-F238E27FC236}">
                  <a16:creationId xmlns:a16="http://schemas.microsoft.com/office/drawing/2014/main" id="{E40678C4-70F1-45E3-910B-825CC28157CD}"/>
                </a:ext>
              </a:extLst>
            </p:cNvPr>
            <p:cNvSpPr txBox="1">
              <a:spLocks noChangeArrowheads="1"/>
            </p:cNvSpPr>
            <p:nvPr/>
          </p:nvSpPr>
          <p:spPr bwMode="auto">
            <a:xfrm>
              <a:off x="4320" y="1824"/>
              <a:ext cx="912" cy="294"/>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grpSp>
      <p:grpSp>
        <p:nvGrpSpPr>
          <p:cNvPr id="519179" name="Group 30">
            <a:extLst>
              <a:ext uri="{FF2B5EF4-FFF2-40B4-BE49-F238E27FC236}">
                <a16:creationId xmlns:a16="http://schemas.microsoft.com/office/drawing/2014/main" id="{863FA7D8-9E09-4B39-9ADD-332FEC9B8AE7}"/>
              </a:ext>
            </a:extLst>
          </p:cNvPr>
          <p:cNvGrpSpPr>
            <a:grpSpLocks/>
          </p:cNvGrpSpPr>
          <p:nvPr/>
        </p:nvGrpSpPr>
        <p:grpSpPr bwMode="auto">
          <a:xfrm>
            <a:off x="609600" y="4791075"/>
            <a:ext cx="5791200" cy="466725"/>
            <a:chOff x="1584" y="1824"/>
            <a:chExt cx="3648" cy="294"/>
          </a:xfrm>
        </p:grpSpPr>
        <p:sp>
          <p:nvSpPr>
            <p:cNvPr id="519196" name="Text Box 31">
              <a:extLst>
                <a:ext uri="{FF2B5EF4-FFF2-40B4-BE49-F238E27FC236}">
                  <a16:creationId xmlns:a16="http://schemas.microsoft.com/office/drawing/2014/main" id="{828985E5-63AF-47C9-8230-4B9A318444A3}"/>
                </a:ext>
              </a:extLst>
            </p:cNvPr>
            <p:cNvSpPr txBox="1">
              <a:spLocks noChangeArrowheads="1"/>
            </p:cNvSpPr>
            <p:nvPr/>
          </p:nvSpPr>
          <p:spPr bwMode="auto">
            <a:xfrm>
              <a:off x="1584"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172</a:t>
              </a:r>
            </a:p>
          </p:txBody>
        </p:sp>
        <p:sp>
          <p:nvSpPr>
            <p:cNvPr id="519197" name="Text Box 32">
              <a:extLst>
                <a:ext uri="{FF2B5EF4-FFF2-40B4-BE49-F238E27FC236}">
                  <a16:creationId xmlns:a16="http://schemas.microsoft.com/office/drawing/2014/main" id="{606ABDE7-65BF-4283-87E4-D6F24B45800F}"/>
                </a:ext>
              </a:extLst>
            </p:cNvPr>
            <p:cNvSpPr txBox="1">
              <a:spLocks noChangeArrowheads="1"/>
            </p:cNvSpPr>
            <p:nvPr/>
          </p:nvSpPr>
          <p:spPr bwMode="auto">
            <a:xfrm>
              <a:off x="2496"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16</a:t>
              </a:r>
            </a:p>
          </p:txBody>
        </p:sp>
        <p:sp>
          <p:nvSpPr>
            <p:cNvPr id="519198" name="Text Box 33">
              <a:extLst>
                <a:ext uri="{FF2B5EF4-FFF2-40B4-BE49-F238E27FC236}">
                  <a16:creationId xmlns:a16="http://schemas.microsoft.com/office/drawing/2014/main" id="{30301546-6AD7-4F1B-9447-978C022B9CBC}"/>
                </a:ext>
              </a:extLst>
            </p:cNvPr>
            <p:cNvSpPr txBox="1">
              <a:spLocks noChangeArrowheads="1"/>
            </p:cNvSpPr>
            <p:nvPr/>
          </p:nvSpPr>
          <p:spPr bwMode="auto">
            <a:xfrm>
              <a:off x="3408" y="1824"/>
              <a:ext cx="912" cy="294"/>
            </a:xfrm>
            <a:prstGeom prst="rect">
              <a:avLst/>
            </a:prstGeom>
            <a:solidFill>
              <a:srgbClr val="FFCC99"/>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Etc.</a:t>
              </a:r>
            </a:p>
          </p:txBody>
        </p:sp>
        <p:sp>
          <p:nvSpPr>
            <p:cNvPr id="519199" name="Text Box 34">
              <a:extLst>
                <a:ext uri="{FF2B5EF4-FFF2-40B4-BE49-F238E27FC236}">
                  <a16:creationId xmlns:a16="http://schemas.microsoft.com/office/drawing/2014/main" id="{18B9A398-5247-4EC5-BC6C-CA05FB82E3FE}"/>
                </a:ext>
              </a:extLst>
            </p:cNvPr>
            <p:cNvSpPr txBox="1">
              <a:spLocks noChangeArrowheads="1"/>
            </p:cNvSpPr>
            <p:nvPr/>
          </p:nvSpPr>
          <p:spPr bwMode="auto">
            <a:xfrm>
              <a:off x="4320" y="1824"/>
              <a:ext cx="912" cy="294"/>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grpSp>
      <p:grpSp>
        <p:nvGrpSpPr>
          <p:cNvPr id="519180" name="Group 35">
            <a:extLst>
              <a:ext uri="{FF2B5EF4-FFF2-40B4-BE49-F238E27FC236}">
                <a16:creationId xmlns:a16="http://schemas.microsoft.com/office/drawing/2014/main" id="{2CBDBDBF-063B-4649-A6A8-471AD4A3F321}"/>
              </a:ext>
            </a:extLst>
          </p:cNvPr>
          <p:cNvGrpSpPr>
            <a:grpSpLocks/>
          </p:cNvGrpSpPr>
          <p:nvPr/>
        </p:nvGrpSpPr>
        <p:grpSpPr bwMode="auto">
          <a:xfrm>
            <a:off x="609600" y="5248275"/>
            <a:ext cx="5791200" cy="466725"/>
            <a:chOff x="1584" y="1824"/>
            <a:chExt cx="3648" cy="294"/>
          </a:xfrm>
        </p:grpSpPr>
        <p:sp>
          <p:nvSpPr>
            <p:cNvPr id="519192" name="Text Box 36">
              <a:extLst>
                <a:ext uri="{FF2B5EF4-FFF2-40B4-BE49-F238E27FC236}">
                  <a16:creationId xmlns:a16="http://schemas.microsoft.com/office/drawing/2014/main" id="{77F4FBC9-706D-40EE-B549-E8FF3D46C6E2}"/>
                </a:ext>
              </a:extLst>
            </p:cNvPr>
            <p:cNvSpPr txBox="1">
              <a:spLocks noChangeArrowheads="1"/>
            </p:cNvSpPr>
            <p:nvPr/>
          </p:nvSpPr>
          <p:spPr bwMode="auto">
            <a:xfrm>
              <a:off x="1584"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172</a:t>
              </a:r>
            </a:p>
          </p:txBody>
        </p:sp>
        <p:sp>
          <p:nvSpPr>
            <p:cNvPr id="519193" name="Text Box 37">
              <a:extLst>
                <a:ext uri="{FF2B5EF4-FFF2-40B4-BE49-F238E27FC236}">
                  <a16:creationId xmlns:a16="http://schemas.microsoft.com/office/drawing/2014/main" id="{B4497F4C-79AC-4DEF-BF44-39A9BEA191DC}"/>
                </a:ext>
              </a:extLst>
            </p:cNvPr>
            <p:cNvSpPr txBox="1">
              <a:spLocks noChangeArrowheads="1"/>
            </p:cNvSpPr>
            <p:nvPr/>
          </p:nvSpPr>
          <p:spPr bwMode="auto">
            <a:xfrm>
              <a:off x="2496"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16</a:t>
              </a:r>
            </a:p>
          </p:txBody>
        </p:sp>
        <p:sp>
          <p:nvSpPr>
            <p:cNvPr id="519194" name="Text Box 38">
              <a:extLst>
                <a:ext uri="{FF2B5EF4-FFF2-40B4-BE49-F238E27FC236}">
                  <a16:creationId xmlns:a16="http://schemas.microsoft.com/office/drawing/2014/main" id="{D17E229F-1FB0-49E9-AC56-8946B06CD62E}"/>
                </a:ext>
              </a:extLst>
            </p:cNvPr>
            <p:cNvSpPr txBox="1">
              <a:spLocks noChangeArrowheads="1"/>
            </p:cNvSpPr>
            <p:nvPr/>
          </p:nvSpPr>
          <p:spPr bwMode="auto">
            <a:xfrm>
              <a:off x="3408" y="1824"/>
              <a:ext cx="912" cy="294"/>
            </a:xfrm>
            <a:prstGeom prst="rect">
              <a:avLst/>
            </a:prstGeom>
            <a:solidFill>
              <a:srgbClr val="FFCC99"/>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254</a:t>
              </a:r>
            </a:p>
          </p:txBody>
        </p:sp>
        <p:sp>
          <p:nvSpPr>
            <p:cNvPr id="519195" name="Text Box 39">
              <a:extLst>
                <a:ext uri="{FF2B5EF4-FFF2-40B4-BE49-F238E27FC236}">
                  <a16:creationId xmlns:a16="http://schemas.microsoft.com/office/drawing/2014/main" id="{B062F66C-8E21-453A-9E45-F4327C49DC10}"/>
                </a:ext>
              </a:extLst>
            </p:cNvPr>
            <p:cNvSpPr txBox="1">
              <a:spLocks noChangeArrowheads="1"/>
            </p:cNvSpPr>
            <p:nvPr/>
          </p:nvSpPr>
          <p:spPr bwMode="auto">
            <a:xfrm>
              <a:off x="4320" y="1824"/>
              <a:ext cx="912" cy="294"/>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grpSp>
      <p:grpSp>
        <p:nvGrpSpPr>
          <p:cNvPr id="519181" name="Group 40">
            <a:extLst>
              <a:ext uri="{FF2B5EF4-FFF2-40B4-BE49-F238E27FC236}">
                <a16:creationId xmlns:a16="http://schemas.microsoft.com/office/drawing/2014/main" id="{6297A1B8-9EA3-445E-9873-74EB4DDE5B29}"/>
              </a:ext>
            </a:extLst>
          </p:cNvPr>
          <p:cNvGrpSpPr>
            <a:grpSpLocks/>
          </p:cNvGrpSpPr>
          <p:nvPr/>
        </p:nvGrpSpPr>
        <p:grpSpPr bwMode="auto">
          <a:xfrm>
            <a:off x="609600" y="5934075"/>
            <a:ext cx="5791200" cy="466725"/>
            <a:chOff x="1584" y="1824"/>
            <a:chExt cx="3648" cy="294"/>
          </a:xfrm>
        </p:grpSpPr>
        <p:sp>
          <p:nvSpPr>
            <p:cNvPr id="519188" name="Text Box 41">
              <a:extLst>
                <a:ext uri="{FF2B5EF4-FFF2-40B4-BE49-F238E27FC236}">
                  <a16:creationId xmlns:a16="http://schemas.microsoft.com/office/drawing/2014/main" id="{C33F19EF-D557-4A0C-ADB8-0EBEE7EE4A03}"/>
                </a:ext>
              </a:extLst>
            </p:cNvPr>
            <p:cNvSpPr txBox="1">
              <a:spLocks noChangeArrowheads="1"/>
            </p:cNvSpPr>
            <p:nvPr/>
          </p:nvSpPr>
          <p:spPr bwMode="auto">
            <a:xfrm>
              <a:off x="1584"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172</a:t>
              </a:r>
            </a:p>
          </p:txBody>
        </p:sp>
        <p:sp>
          <p:nvSpPr>
            <p:cNvPr id="519189" name="Text Box 42">
              <a:extLst>
                <a:ext uri="{FF2B5EF4-FFF2-40B4-BE49-F238E27FC236}">
                  <a16:creationId xmlns:a16="http://schemas.microsoft.com/office/drawing/2014/main" id="{A0ACDCF0-A476-412A-94AB-6ED603C03B9C}"/>
                </a:ext>
              </a:extLst>
            </p:cNvPr>
            <p:cNvSpPr txBox="1">
              <a:spLocks noChangeArrowheads="1"/>
            </p:cNvSpPr>
            <p:nvPr/>
          </p:nvSpPr>
          <p:spPr bwMode="auto">
            <a:xfrm>
              <a:off x="2496"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16</a:t>
              </a:r>
            </a:p>
          </p:txBody>
        </p:sp>
        <p:sp>
          <p:nvSpPr>
            <p:cNvPr id="519190" name="Text Box 43">
              <a:extLst>
                <a:ext uri="{FF2B5EF4-FFF2-40B4-BE49-F238E27FC236}">
                  <a16:creationId xmlns:a16="http://schemas.microsoft.com/office/drawing/2014/main" id="{01512BE8-70A7-45A3-A69A-FF6B0D56B59C}"/>
                </a:ext>
              </a:extLst>
            </p:cNvPr>
            <p:cNvSpPr txBox="1">
              <a:spLocks noChangeArrowheads="1"/>
            </p:cNvSpPr>
            <p:nvPr/>
          </p:nvSpPr>
          <p:spPr bwMode="auto">
            <a:xfrm>
              <a:off x="3408" y="1824"/>
              <a:ext cx="912" cy="294"/>
            </a:xfrm>
            <a:prstGeom prst="rect">
              <a:avLst/>
            </a:prstGeom>
            <a:solidFill>
              <a:srgbClr val="FFCC99"/>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255</a:t>
              </a:r>
            </a:p>
          </p:txBody>
        </p:sp>
        <p:sp>
          <p:nvSpPr>
            <p:cNvPr id="519191" name="Text Box 44">
              <a:extLst>
                <a:ext uri="{FF2B5EF4-FFF2-40B4-BE49-F238E27FC236}">
                  <a16:creationId xmlns:a16="http://schemas.microsoft.com/office/drawing/2014/main" id="{23B4C8DE-FC12-47EE-B3BA-AC82ABA42A6A}"/>
                </a:ext>
              </a:extLst>
            </p:cNvPr>
            <p:cNvSpPr txBox="1">
              <a:spLocks noChangeArrowheads="1"/>
            </p:cNvSpPr>
            <p:nvPr/>
          </p:nvSpPr>
          <p:spPr bwMode="auto">
            <a:xfrm>
              <a:off x="4320" y="1824"/>
              <a:ext cx="912" cy="294"/>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grpSp>
      <p:sp>
        <p:nvSpPr>
          <p:cNvPr id="519182" name="Text Box 45">
            <a:extLst>
              <a:ext uri="{FF2B5EF4-FFF2-40B4-BE49-F238E27FC236}">
                <a16:creationId xmlns:a16="http://schemas.microsoft.com/office/drawing/2014/main" id="{478E0611-D9C1-4185-9E0D-869AA5069693}"/>
              </a:ext>
            </a:extLst>
          </p:cNvPr>
          <p:cNvSpPr txBox="1">
            <a:spLocks noChangeArrowheads="1"/>
          </p:cNvSpPr>
          <p:nvPr/>
        </p:nvSpPr>
        <p:spPr bwMode="auto">
          <a:xfrm>
            <a:off x="7086600" y="4114800"/>
            <a:ext cx="14478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solidFill>
                  <a:schemeClr val="tx2"/>
                </a:solidFill>
                <a:latin typeface="Tahoma" panose="020B0604030504040204" pitchFamily="34" charset="0"/>
              </a:rPr>
              <a:t>255 Subnets</a:t>
            </a:r>
          </a:p>
          <a:p>
            <a:pPr eaLnBrk="1" hangingPunct="1">
              <a:spcBef>
                <a:spcPct val="50000"/>
              </a:spcBef>
              <a:buClrTx/>
              <a:buSzTx/>
              <a:buFontTx/>
              <a:buNone/>
            </a:pPr>
            <a:r>
              <a:rPr lang="en-US" altLang="en-US" sz="2400" b="1">
                <a:solidFill>
                  <a:schemeClr val="tx2"/>
                </a:solidFill>
                <a:latin typeface="Tahoma" panose="020B0604030504040204" pitchFamily="34" charset="0"/>
              </a:rPr>
              <a:t>2</a:t>
            </a:r>
            <a:r>
              <a:rPr lang="en-US" altLang="en-US" sz="2400" b="1" baseline="30000">
                <a:solidFill>
                  <a:schemeClr val="tx2"/>
                </a:solidFill>
                <a:latin typeface="Tahoma" panose="020B0604030504040204" pitchFamily="34" charset="0"/>
              </a:rPr>
              <a:t>8</a:t>
            </a:r>
            <a:r>
              <a:rPr lang="en-US" altLang="en-US" sz="2400" b="1">
                <a:solidFill>
                  <a:schemeClr val="tx2"/>
                </a:solidFill>
                <a:latin typeface="Tahoma" panose="020B0604030504040204" pitchFamily="34" charset="0"/>
              </a:rPr>
              <a:t> - 1</a:t>
            </a:r>
          </a:p>
        </p:txBody>
      </p:sp>
      <p:sp>
        <p:nvSpPr>
          <p:cNvPr id="519183" name="AutoShape 46">
            <a:extLst>
              <a:ext uri="{FF2B5EF4-FFF2-40B4-BE49-F238E27FC236}">
                <a16:creationId xmlns:a16="http://schemas.microsoft.com/office/drawing/2014/main" id="{9349932B-EB75-4B50-8B9B-78A4CA6B86DC}"/>
              </a:ext>
            </a:extLst>
          </p:cNvPr>
          <p:cNvSpPr>
            <a:spLocks/>
          </p:cNvSpPr>
          <p:nvPr/>
        </p:nvSpPr>
        <p:spPr bwMode="auto">
          <a:xfrm>
            <a:off x="6553200" y="2971800"/>
            <a:ext cx="304800" cy="2743200"/>
          </a:xfrm>
          <a:prstGeom prst="rightBrace">
            <a:avLst>
              <a:gd name="adj1" fmla="val 75000"/>
              <a:gd name="adj2" fmla="val 50000"/>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19184" name="Text Box 47">
            <a:extLst>
              <a:ext uri="{FF2B5EF4-FFF2-40B4-BE49-F238E27FC236}">
                <a16:creationId xmlns:a16="http://schemas.microsoft.com/office/drawing/2014/main" id="{704A77C2-B617-4057-B076-582741C23096}"/>
              </a:ext>
            </a:extLst>
          </p:cNvPr>
          <p:cNvSpPr txBox="1">
            <a:spLocks noChangeArrowheads="1"/>
          </p:cNvSpPr>
          <p:nvPr/>
        </p:nvSpPr>
        <p:spPr bwMode="auto">
          <a:xfrm>
            <a:off x="6705600" y="5616438"/>
            <a:ext cx="24384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1600" b="1">
                <a:solidFill>
                  <a:schemeClr val="tx2"/>
                </a:solidFill>
                <a:latin typeface="Tahoma" panose="020B0604030504040204" pitchFamily="34" charset="0"/>
              </a:rPr>
              <a:t>Có thể không được sử dụng subnet cuối cùng do nó chứa đ/c quảng bá</a:t>
            </a:r>
          </a:p>
        </p:txBody>
      </p:sp>
      <p:sp>
        <p:nvSpPr>
          <p:cNvPr id="519185" name="Line 48">
            <a:extLst>
              <a:ext uri="{FF2B5EF4-FFF2-40B4-BE49-F238E27FC236}">
                <a16:creationId xmlns:a16="http://schemas.microsoft.com/office/drawing/2014/main" id="{3AF81A4E-E4EB-49FA-AED0-B9472DB1E76B}"/>
              </a:ext>
            </a:extLst>
          </p:cNvPr>
          <p:cNvSpPr>
            <a:spLocks noChangeShapeType="1"/>
          </p:cNvSpPr>
          <p:nvPr/>
        </p:nvSpPr>
        <p:spPr bwMode="auto">
          <a:xfrm>
            <a:off x="838200" y="6172200"/>
            <a:ext cx="5334000" cy="0"/>
          </a:xfrm>
          <a:prstGeom prst="line">
            <a:avLst/>
          </a:prstGeom>
          <a:noFill/>
          <a:ln w="2540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19186" name="Text Box 49">
            <a:extLst>
              <a:ext uri="{FF2B5EF4-FFF2-40B4-BE49-F238E27FC236}">
                <a16:creationId xmlns:a16="http://schemas.microsoft.com/office/drawing/2014/main" id="{7779E115-4041-4B56-B80C-EA2B3BEEE0FD}"/>
              </a:ext>
            </a:extLst>
          </p:cNvPr>
          <p:cNvSpPr txBox="1">
            <a:spLocks noChangeArrowheads="1"/>
          </p:cNvSpPr>
          <p:nvPr/>
        </p:nvSpPr>
        <p:spPr bwMode="auto">
          <a:xfrm>
            <a:off x="7010400" y="28956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b="1">
                <a:solidFill>
                  <a:schemeClr val="tx2"/>
                </a:solidFill>
                <a:latin typeface="Tahoma" panose="020B0604030504040204" pitchFamily="34" charset="0"/>
              </a:rPr>
              <a:t>Subnets</a:t>
            </a:r>
          </a:p>
        </p:txBody>
      </p:sp>
      <p:sp>
        <p:nvSpPr>
          <p:cNvPr id="519187" name="Text Box 50">
            <a:extLst>
              <a:ext uri="{FF2B5EF4-FFF2-40B4-BE49-F238E27FC236}">
                <a16:creationId xmlns:a16="http://schemas.microsoft.com/office/drawing/2014/main" id="{634BDA36-1BBF-4F37-A319-5F807D10C0FD}"/>
              </a:ext>
            </a:extLst>
          </p:cNvPr>
          <p:cNvSpPr txBox="1">
            <a:spLocks noChangeArrowheads="1"/>
          </p:cNvSpPr>
          <p:nvPr/>
        </p:nvSpPr>
        <p:spPr bwMode="auto">
          <a:xfrm>
            <a:off x="381000" y="1828800"/>
            <a:ext cx="876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400" i="1">
                <a:latin typeface="Arial" panose="020B0604020202020204" pitchFamily="34" charset="0"/>
              </a:rPr>
              <a:t>Dải địa chỉ trạm và địa chỉ quảng bá cho mỗi subnet là gì?</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Slide Number Placeholder 5">
            <a:extLst>
              <a:ext uri="{FF2B5EF4-FFF2-40B4-BE49-F238E27FC236}">
                <a16:creationId xmlns:a16="http://schemas.microsoft.com/office/drawing/2014/main" id="{6E46C2FF-FE66-4760-A3C9-C783118E90A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2A1C27FA-5AC0-4A6B-869F-E5F5BD85A4AA}" type="slidenum">
              <a:rPr lang="en-US" altLang="en-US" sz="1400" smtClean="0"/>
              <a:pPr>
                <a:spcBef>
                  <a:spcPct val="0"/>
                </a:spcBef>
                <a:buClrTx/>
                <a:buSzTx/>
                <a:buFontTx/>
                <a:buNone/>
              </a:pPr>
              <a:t>74</a:t>
            </a:fld>
            <a:endParaRPr lang="en-US" altLang="en-US" sz="1400"/>
          </a:p>
        </p:txBody>
      </p:sp>
      <p:sp>
        <p:nvSpPr>
          <p:cNvPr id="521219" name="Rectangle 2">
            <a:extLst>
              <a:ext uri="{FF2B5EF4-FFF2-40B4-BE49-F238E27FC236}">
                <a16:creationId xmlns:a16="http://schemas.microsoft.com/office/drawing/2014/main" id="{C3F65888-5048-499A-9BA0-507DC04C0376}"/>
              </a:ext>
            </a:extLst>
          </p:cNvPr>
          <p:cNvSpPr>
            <a:spLocks noGrp="1" noChangeArrowheads="1"/>
          </p:cNvSpPr>
          <p:nvPr>
            <p:ph type="title"/>
          </p:nvPr>
        </p:nvSpPr>
        <p:spPr>
          <a:xfrm>
            <a:off x="609600" y="112713"/>
            <a:ext cx="6459538" cy="885825"/>
          </a:xfrm>
        </p:spPr>
        <p:txBody>
          <a:bodyPr/>
          <a:lstStyle/>
          <a:p>
            <a:r>
              <a:rPr lang="en-US" altLang="en-US" b="1"/>
              <a:t>Ví dụ về mạng con</a:t>
            </a:r>
          </a:p>
        </p:txBody>
      </p:sp>
      <p:grpSp>
        <p:nvGrpSpPr>
          <p:cNvPr id="521220" name="Group 3">
            <a:extLst>
              <a:ext uri="{FF2B5EF4-FFF2-40B4-BE49-F238E27FC236}">
                <a16:creationId xmlns:a16="http://schemas.microsoft.com/office/drawing/2014/main" id="{191F6097-81EA-43E6-A5C5-C9AC7A79F67B}"/>
              </a:ext>
            </a:extLst>
          </p:cNvPr>
          <p:cNvGrpSpPr>
            <a:grpSpLocks/>
          </p:cNvGrpSpPr>
          <p:nvPr/>
        </p:nvGrpSpPr>
        <p:grpSpPr bwMode="auto">
          <a:xfrm>
            <a:off x="228600" y="2286000"/>
            <a:ext cx="5791200" cy="466725"/>
            <a:chOff x="1584" y="1824"/>
            <a:chExt cx="3648" cy="294"/>
          </a:xfrm>
        </p:grpSpPr>
        <p:sp>
          <p:nvSpPr>
            <p:cNvPr id="521278" name="Text Box 4">
              <a:extLst>
                <a:ext uri="{FF2B5EF4-FFF2-40B4-BE49-F238E27FC236}">
                  <a16:creationId xmlns:a16="http://schemas.microsoft.com/office/drawing/2014/main" id="{7E2D21A2-5FC1-402A-9D63-0239D237C2A3}"/>
                </a:ext>
              </a:extLst>
            </p:cNvPr>
            <p:cNvSpPr txBox="1">
              <a:spLocks noChangeArrowheads="1"/>
            </p:cNvSpPr>
            <p:nvPr/>
          </p:nvSpPr>
          <p:spPr bwMode="auto">
            <a:xfrm>
              <a:off x="1584"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521279" name="Text Box 5">
              <a:extLst>
                <a:ext uri="{FF2B5EF4-FFF2-40B4-BE49-F238E27FC236}">
                  <a16:creationId xmlns:a16="http://schemas.microsoft.com/office/drawing/2014/main" id="{F0F11A57-6338-44BC-95E5-281244C3D92F}"/>
                </a:ext>
              </a:extLst>
            </p:cNvPr>
            <p:cNvSpPr txBox="1">
              <a:spLocks noChangeArrowheads="1"/>
            </p:cNvSpPr>
            <p:nvPr/>
          </p:nvSpPr>
          <p:spPr bwMode="auto">
            <a:xfrm>
              <a:off x="2496"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Network</a:t>
              </a:r>
            </a:p>
          </p:txBody>
        </p:sp>
        <p:sp>
          <p:nvSpPr>
            <p:cNvPr id="521280" name="Text Box 6">
              <a:extLst>
                <a:ext uri="{FF2B5EF4-FFF2-40B4-BE49-F238E27FC236}">
                  <a16:creationId xmlns:a16="http://schemas.microsoft.com/office/drawing/2014/main" id="{FDB9ACB1-7541-470B-AB82-7284F50494D2}"/>
                </a:ext>
              </a:extLst>
            </p:cNvPr>
            <p:cNvSpPr txBox="1">
              <a:spLocks noChangeArrowheads="1"/>
            </p:cNvSpPr>
            <p:nvPr/>
          </p:nvSpPr>
          <p:spPr bwMode="auto">
            <a:xfrm>
              <a:off x="3408" y="1824"/>
              <a:ext cx="912" cy="294"/>
            </a:xfrm>
            <a:prstGeom prst="rect">
              <a:avLst/>
            </a:prstGeom>
            <a:solidFill>
              <a:srgbClr val="FFCC99"/>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Subnet</a:t>
              </a:r>
            </a:p>
          </p:txBody>
        </p:sp>
        <p:sp>
          <p:nvSpPr>
            <p:cNvPr id="521281" name="Text Box 7">
              <a:extLst>
                <a:ext uri="{FF2B5EF4-FFF2-40B4-BE49-F238E27FC236}">
                  <a16:creationId xmlns:a16="http://schemas.microsoft.com/office/drawing/2014/main" id="{006371DF-40CE-437F-A003-DAB920A0F7D0}"/>
                </a:ext>
              </a:extLst>
            </p:cNvPr>
            <p:cNvSpPr txBox="1">
              <a:spLocks noChangeArrowheads="1"/>
            </p:cNvSpPr>
            <p:nvPr/>
          </p:nvSpPr>
          <p:spPr bwMode="auto">
            <a:xfrm>
              <a:off x="4320" y="1824"/>
              <a:ext cx="912" cy="294"/>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Hosts</a:t>
              </a:r>
            </a:p>
          </p:txBody>
        </p:sp>
      </p:grpSp>
      <p:grpSp>
        <p:nvGrpSpPr>
          <p:cNvPr id="521221" name="Group 8">
            <a:extLst>
              <a:ext uri="{FF2B5EF4-FFF2-40B4-BE49-F238E27FC236}">
                <a16:creationId xmlns:a16="http://schemas.microsoft.com/office/drawing/2014/main" id="{583D93B9-AC2E-4327-A34B-A7D7C8912304}"/>
              </a:ext>
            </a:extLst>
          </p:cNvPr>
          <p:cNvGrpSpPr>
            <a:grpSpLocks/>
          </p:cNvGrpSpPr>
          <p:nvPr/>
        </p:nvGrpSpPr>
        <p:grpSpPr bwMode="auto">
          <a:xfrm>
            <a:off x="228600" y="2971800"/>
            <a:ext cx="5791200" cy="466725"/>
            <a:chOff x="1584" y="1824"/>
            <a:chExt cx="3648" cy="294"/>
          </a:xfrm>
        </p:grpSpPr>
        <p:sp>
          <p:nvSpPr>
            <p:cNvPr id="521274" name="Text Box 9">
              <a:extLst>
                <a:ext uri="{FF2B5EF4-FFF2-40B4-BE49-F238E27FC236}">
                  <a16:creationId xmlns:a16="http://schemas.microsoft.com/office/drawing/2014/main" id="{35375373-7752-452E-844F-88CE7473EDC1}"/>
                </a:ext>
              </a:extLst>
            </p:cNvPr>
            <p:cNvSpPr txBox="1">
              <a:spLocks noChangeArrowheads="1"/>
            </p:cNvSpPr>
            <p:nvPr/>
          </p:nvSpPr>
          <p:spPr bwMode="auto">
            <a:xfrm>
              <a:off x="1584"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172</a:t>
              </a:r>
            </a:p>
          </p:txBody>
        </p:sp>
        <p:sp>
          <p:nvSpPr>
            <p:cNvPr id="521275" name="Text Box 10">
              <a:extLst>
                <a:ext uri="{FF2B5EF4-FFF2-40B4-BE49-F238E27FC236}">
                  <a16:creationId xmlns:a16="http://schemas.microsoft.com/office/drawing/2014/main" id="{8DD7126B-0FA3-473C-9BED-371E702B7B7F}"/>
                </a:ext>
              </a:extLst>
            </p:cNvPr>
            <p:cNvSpPr txBox="1">
              <a:spLocks noChangeArrowheads="1"/>
            </p:cNvSpPr>
            <p:nvPr/>
          </p:nvSpPr>
          <p:spPr bwMode="auto">
            <a:xfrm>
              <a:off x="2496"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16</a:t>
              </a:r>
            </a:p>
          </p:txBody>
        </p:sp>
        <p:sp>
          <p:nvSpPr>
            <p:cNvPr id="521276" name="Text Box 11">
              <a:extLst>
                <a:ext uri="{FF2B5EF4-FFF2-40B4-BE49-F238E27FC236}">
                  <a16:creationId xmlns:a16="http://schemas.microsoft.com/office/drawing/2014/main" id="{BF078299-71CB-426E-9132-F4C21DEBB39C}"/>
                </a:ext>
              </a:extLst>
            </p:cNvPr>
            <p:cNvSpPr txBox="1">
              <a:spLocks noChangeArrowheads="1"/>
            </p:cNvSpPr>
            <p:nvPr/>
          </p:nvSpPr>
          <p:spPr bwMode="auto">
            <a:xfrm>
              <a:off x="3408" y="1824"/>
              <a:ext cx="912" cy="294"/>
            </a:xfrm>
            <a:prstGeom prst="rect">
              <a:avLst/>
            </a:prstGeom>
            <a:solidFill>
              <a:srgbClr val="FFCC99"/>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0</a:t>
              </a:r>
            </a:p>
          </p:txBody>
        </p:sp>
        <p:sp>
          <p:nvSpPr>
            <p:cNvPr id="521277" name="Text Box 12">
              <a:extLst>
                <a:ext uri="{FF2B5EF4-FFF2-40B4-BE49-F238E27FC236}">
                  <a16:creationId xmlns:a16="http://schemas.microsoft.com/office/drawing/2014/main" id="{73764F19-3C81-452E-9377-BD845226DF3D}"/>
                </a:ext>
              </a:extLst>
            </p:cNvPr>
            <p:cNvSpPr txBox="1">
              <a:spLocks noChangeArrowheads="1"/>
            </p:cNvSpPr>
            <p:nvPr/>
          </p:nvSpPr>
          <p:spPr bwMode="auto">
            <a:xfrm>
              <a:off x="4320" y="1824"/>
              <a:ext cx="912" cy="294"/>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a:t>
              </a:r>
            </a:p>
          </p:txBody>
        </p:sp>
      </p:grpSp>
      <p:grpSp>
        <p:nvGrpSpPr>
          <p:cNvPr id="521222" name="Group 13">
            <a:extLst>
              <a:ext uri="{FF2B5EF4-FFF2-40B4-BE49-F238E27FC236}">
                <a16:creationId xmlns:a16="http://schemas.microsoft.com/office/drawing/2014/main" id="{FE3D7ADA-BB13-4666-A74F-68370006A36A}"/>
              </a:ext>
            </a:extLst>
          </p:cNvPr>
          <p:cNvGrpSpPr>
            <a:grpSpLocks/>
          </p:cNvGrpSpPr>
          <p:nvPr/>
        </p:nvGrpSpPr>
        <p:grpSpPr bwMode="auto">
          <a:xfrm>
            <a:off x="228600" y="3429000"/>
            <a:ext cx="5791200" cy="466725"/>
            <a:chOff x="1584" y="1824"/>
            <a:chExt cx="3648" cy="294"/>
          </a:xfrm>
        </p:grpSpPr>
        <p:sp>
          <p:nvSpPr>
            <p:cNvPr id="521270" name="Text Box 14">
              <a:extLst>
                <a:ext uri="{FF2B5EF4-FFF2-40B4-BE49-F238E27FC236}">
                  <a16:creationId xmlns:a16="http://schemas.microsoft.com/office/drawing/2014/main" id="{869B902A-B20C-4580-805B-4A57C9C651D9}"/>
                </a:ext>
              </a:extLst>
            </p:cNvPr>
            <p:cNvSpPr txBox="1">
              <a:spLocks noChangeArrowheads="1"/>
            </p:cNvSpPr>
            <p:nvPr/>
          </p:nvSpPr>
          <p:spPr bwMode="auto">
            <a:xfrm>
              <a:off x="1584"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172</a:t>
              </a:r>
            </a:p>
          </p:txBody>
        </p:sp>
        <p:sp>
          <p:nvSpPr>
            <p:cNvPr id="521271" name="Text Box 15">
              <a:extLst>
                <a:ext uri="{FF2B5EF4-FFF2-40B4-BE49-F238E27FC236}">
                  <a16:creationId xmlns:a16="http://schemas.microsoft.com/office/drawing/2014/main" id="{6DC123C2-4D32-4ECF-A304-B48A63F2720B}"/>
                </a:ext>
              </a:extLst>
            </p:cNvPr>
            <p:cNvSpPr txBox="1">
              <a:spLocks noChangeArrowheads="1"/>
            </p:cNvSpPr>
            <p:nvPr/>
          </p:nvSpPr>
          <p:spPr bwMode="auto">
            <a:xfrm>
              <a:off x="2496"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16</a:t>
              </a:r>
            </a:p>
          </p:txBody>
        </p:sp>
        <p:sp>
          <p:nvSpPr>
            <p:cNvPr id="521272" name="Text Box 16">
              <a:extLst>
                <a:ext uri="{FF2B5EF4-FFF2-40B4-BE49-F238E27FC236}">
                  <a16:creationId xmlns:a16="http://schemas.microsoft.com/office/drawing/2014/main" id="{A0612F52-252C-47EE-A6F7-9BC8741C0297}"/>
                </a:ext>
              </a:extLst>
            </p:cNvPr>
            <p:cNvSpPr txBox="1">
              <a:spLocks noChangeArrowheads="1"/>
            </p:cNvSpPr>
            <p:nvPr/>
          </p:nvSpPr>
          <p:spPr bwMode="auto">
            <a:xfrm>
              <a:off x="3408" y="1824"/>
              <a:ext cx="912" cy="294"/>
            </a:xfrm>
            <a:prstGeom prst="rect">
              <a:avLst/>
            </a:prstGeom>
            <a:solidFill>
              <a:srgbClr val="FFCC99"/>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a:t>
              </a:r>
            </a:p>
          </p:txBody>
        </p:sp>
        <p:sp>
          <p:nvSpPr>
            <p:cNvPr id="521273" name="Text Box 17">
              <a:extLst>
                <a:ext uri="{FF2B5EF4-FFF2-40B4-BE49-F238E27FC236}">
                  <a16:creationId xmlns:a16="http://schemas.microsoft.com/office/drawing/2014/main" id="{FD309365-5CAC-4D59-A07A-B7A5D2E3DD3A}"/>
                </a:ext>
              </a:extLst>
            </p:cNvPr>
            <p:cNvSpPr txBox="1">
              <a:spLocks noChangeArrowheads="1"/>
            </p:cNvSpPr>
            <p:nvPr/>
          </p:nvSpPr>
          <p:spPr bwMode="auto">
            <a:xfrm>
              <a:off x="4320" y="1824"/>
              <a:ext cx="912" cy="294"/>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a:t>
              </a:r>
            </a:p>
          </p:txBody>
        </p:sp>
      </p:grpSp>
      <p:grpSp>
        <p:nvGrpSpPr>
          <p:cNvPr id="521223" name="Group 18">
            <a:extLst>
              <a:ext uri="{FF2B5EF4-FFF2-40B4-BE49-F238E27FC236}">
                <a16:creationId xmlns:a16="http://schemas.microsoft.com/office/drawing/2014/main" id="{49369DCE-69B4-43B2-827A-D8BA1A1C81D4}"/>
              </a:ext>
            </a:extLst>
          </p:cNvPr>
          <p:cNvGrpSpPr>
            <a:grpSpLocks/>
          </p:cNvGrpSpPr>
          <p:nvPr/>
        </p:nvGrpSpPr>
        <p:grpSpPr bwMode="auto">
          <a:xfrm>
            <a:off x="228600" y="3886200"/>
            <a:ext cx="5791200" cy="466725"/>
            <a:chOff x="1584" y="1824"/>
            <a:chExt cx="3648" cy="294"/>
          </a:xfrm>
        </p:grpSpPr>
        <p:sp>
          <p:nvSpPr>
            <p:cNvPr id="521266" name="Text Box 19">
              <a:extLst>
                <a:ext uri="{FF2B5EF4-FFF2-40B4-BE49-F238E27FC236}">
                  <a16:creationId xmlns:a16="http://schemas.microsoft.com/office/drawing/2014/main" id="{4FC3CF31-1775-4ECE-BB1B-D7997BC03C9E}"/>
                </a:ext>
              </a:extLst>
            </p:cNvPr>
            <p:cNvSpPr txBox="1">
              <a:spLocks noChangeArrowheads="1"/>
            </p:cNvSpPr>
            <p:nvPr/>
          </p:nvSpPr>
          <p:spPr bwMode="auto">
            <a:xfrm>
              <a:off x="1584"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172</a:t>
              </a:r>
            </a:p>
          </p:txBody>
        </p:sp>
        <p:sp>
          <p:nvSpPr>
            <p:cNvPr id="521267" name="Text Box 20">
              <a:extLst>
                <a:ext uri="{FF2B5EF4-FFF2-40B4-BE49-F238E27FC236}">
                  <a16:creationId xmlns:a16="http://schemas.microsoft.com/office/drawing/2014/main" id="{F8B1D28A-99FF-458E-BAA1-A426FA1B9CF3}"/>
                </a:ext>
              </a:extLst>
            </p:cNvPr>
            <p:cNvSpPr txBox="1">
              <a:spLocks noChangeArrowheads="1"/>
            </p:cNvSpPr>
            <p:nvPr/>
          </p:nvSpPr>
          <p:spPr bwMode="auto">
            <a:xfrm>
              <a:off x="2496"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16</a:t>
              </a:r>
            </a:p>
          </p:txBody>
        </p:sp>
        <p:sp>
          <p:nvSpPr>
            <p:cNvPr id="521268" name="Text Box 21">
              <a:extLst>
                <a:ext uri="{FF2B5EF4-FFF2-40B4-BE49-F238E27FC236}">
                  <a16:creationId xmlns:a16="http://schemas.microsoft.com/office/drawing/2014/main" id="{5A13E54D-93AA-42D0-8B9A-71C64946112B}"/>
                </a:ext>
              </a:extLst>
            </p:cNvPr>
            <p:cNvSpPr txBox="1">
              <a:spLocks noChangeArrowheads="1"/>
            </p:cNvSpPr>
            <p:nvPr/>
          </p:nvSpPr>
          <p:spPr bwMode="auto">
            <a:xfrm>
              <a:off x="3408" y="1824"/>
              <a:ext cx="912" cy="294"/>
            </a:xfrm>
            <a:prstGeom prst="rect">
              <a:avLst/>
            </a:prstGeom>
            <a:solidFill>
              <a:srgbClr val="FFCC99"/>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a:t>
              </a:r>
            </a:p>
          </p:txBody>
        </p:sp>
        <p:sp>
          <p:nvSpPr>
            <p:cNvPr id="521269" name="Text Box 22">
              <a:extLst>
                <a:ext uri="{FF2B5EF4-FFF2-40B4-BE49-F238E27FC236}">
                  <a16:creationId xmlns:a16="http://schemas.microsoft.com/office/drawing/2014/main" id="{F2D0DF35-B651-43C1-A893-46EB75679CB3}"/>
                </a:ext>
              </a:extLst>
            </p:cNvPr>
            <p:cNvSpPr txBox="1">
              <a:spLocks noChangeArrowheads="1"/>
            </p:cNvSpPr>
            <p:nvPr/>
          </p:nvSpPr>
          <p:spPr bwMode="auto">
            <a:xfrm>
              <a:off x="4320" y="1824"/>
              <a:ext cx="912" cy="294"/>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a:t>
              </a:r>
            </a:p>
          </p:txBody>
        </p:sp>
      </p:grpSp>
      <p:grpSp>
        <p:nvGrpSpPr>
          <p:cNvPr id="521224" name="Group 23">
            <a:extLst>
              <a:ext uri="{FF2B5EF4-FFF2-40B4-BE49-F238E27FC236}">
                <a16:creationId xmlns:a16="http://schemas.microsoft.com/office/drawing/2014/main" id="{AE472BC0-9C61-43BF-886E-2FE16C5EA844}"/>
              </a:ext>
            </a:extLst>
          </p:cNvPr>
          <p:cNvGrpSpPr>
            <a:grpSpLocks/>
          </p:cNvGrpSpPr>
          <p:nvPr/>
        </p:nvGrpSpPr>
        <p:grpSpPr bwMode="auto">
          <a:xfrm>
            <a:off x="228600" y="4343400"/>
            <a:ext cx="5791200" cy="466725"/>
            <a:chOff x="1584" y="1824"/>
            <a:chExt cx="3648" cy="294"/>
          </a:xfrm>
        </p:grpSpPr>
        <p:sp>
          <p:nvSpPr>
            <p:cNvPr id="521262" name="Text Box 24">
              <a:extLst>
                <a:ext uri="{FF2B5EF4-FFF2-40B4-BE49-F238E27FC236}">
                  <a16:creationId xmlns:a16="http://schemas.microsoft.com/office/drawing/2014/main" id="{A715E8D4-D8BE-4C6E-B20B-C39723A23AAA}"/>
                </a:ext>
              </a:extLst>
            </p:cNvPr>
            <p:cNvSpPr txBox="1">
              <a:spLocks noChangeArrowheads="1"/>
            </p:cNvSpPr>
            <p:nvPr/>
          </p:nvSpPr>
          <p:spPr bwMode="auto">
            <a:xfrm>
              <a:off x="1584"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172</a:t>
              </a:r>
            </a:p>
          </p:txBody>
        </p:sp>
        <p:sp>
          <p:nvSpPr>
            <p:cNvPr id="521263" name="Text Box 25">
              <a:extLst>
                <a:ext uri="{FF2B5EF4-FFF2-40B4-BE49-F238E27FC236}">
                  <a16:creationId xmlns:a16="http://schemas.microsoft.com/office/drawing/2014/main" id="{6E48430C-A209-43BF-9AAF-FE8D214C1952}"/>
                </a:ext>
              </a:extLst>
            </p:cNvPr>
            <p:cNvSpPr txBox="1">
              <a:spLocks noChangeArrowheads="1"/>
            </p:cNvSpPr>
            <p:nvPr/>
          </p:nvSpPr>
          <p:spPr bwMode="auto">
            <a:xfrm>
              <a:off x="2496"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16</a:t>
              </a:r>
            </a:p>
          </p:txBody>
        </p:sp>
        <p:sp>
          <p:nvSpPr>
            <p:cNvPr id="521264" name="Text Box 26">
              <a:extLst>
                <a:ext uri="{FF2B5EF4-FFF2-40B4-BE49-F238E27FC236}">
                  <a16:creationId xmlns:a16="http://schemas.microsoft.com/office/drawing/2014/main" id="{1063B3B8-12FF-4EBD-97D6-2710EF4FA348}"/>
                </a:ext>
              </a:extLst>
            </p:cNvPr>
            <p:cNvSpPr txBox="1">
              <a:spLocks noChangeArrowheads="1"/>
            </p:cNvSpPr>
            <p:nvPr/>
          </p:nvSpPr>
          <p:spPr bwMode="auto">
            <a:xfrm>
              <a:off x="3408" y="1824"/>
              <a:ext cx="912" cy="294"/>
            </a:xfrm>
            <a:prstGeom prst="rect">
              <a:avLst/>
            </a:prstGeom>
            <a:solidFill>
              <a:srgbClr val="FFCC99"/>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3</a:t>
              </a:r>
            </a:p>
          </p:txBody>
        </p:sp>
        <p:sp>
          <p:nvSpPr>
            <p:cNvPr id="521265" name="Text Box 27">
              <a:extLst>
                <a:ext uri="{FF2B5EF4-FFF2-40B4-BE49-F238E27FC236}">
                  <a16:creationId xmlns:a16="http://schemas.microsoft.com/office/drawing/2014/main" id="{4A652E32-0FF8-4E0B-92DB-CCCEF34A4328}"/>
                </a:ext>
              </a:extLst>
            </p:cNvPr>
            <p:cNvSpPr txBox="1">
              <a:spLocks noChangeArrowheads="1"/>
            </p:cNvSpPr>
            <p:nvPr/>
          </p:nvSpPr>
          <p:spPr bwMode="auto">
            <a:xfrm>
              <a:off x="4320" y="1824"/>
              <a:ext cx="912" cy="294"/>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a:t>
              </a:r>
            </a:p>
          </p:txBody>
        </p:sp>
      </p:grpSp>
      <p:grpSp>
        <p:nvGrpSpPr>
          <p:cNvPr id="521225" name="Group 28">
            <a:extLst>
              <a:ext uri="{FF2B5EF4-FFF2-40B4-BE49-F238E27FC236}">
                <a16:creationId xmlns:a16="http://schemas.microsoft.com/office/drawing/2014/main" id="{6E0F06D8-A0B4-49CE-9C6A-F5FB74B29C35}"/>
              </a:ext>
            </a:extLst>
          </p:cNvPr>
          <p:cNvGrpSpPr>
            <a:grpSpLocks/>
          </p:cNvGrpSpPr>
          <p:nvPr/>
        </p:nvGrpSpPr>
        <p:grpSpPr bwMode="auto">
          <a:xfrm>
            <a:off x="228600" y="4791075"/>
            <a:ext cx="5791200" cy="466725"/>
            <a:chOff x="1584" y="1824"/>
            <a:chExt cx="3648" cy="294"/>
          </a:xfrm>
        </p:grpSpPr>
        <p:sp>
          <p:nvSpPr>
            <p:cNvPr id="521258" name="Text Box 29">
              <a:extLst>
                <a:ext uri="{FF2B5EF4-FFF2-40B4-BE49-F238E27FC236}">
                  <a16:creationId xmlns:a16="http://schemas.microsoft.com/office/drawing/2014/main" id="{7E3A3A46-63B5-4DA5-B8AD-C0F20EF09077}"/>
                </a:ext>
              </a:extLst>
            </p:cNvPr>
            <p:cNvSpPr txBox="1">
              <a:spLocks noChangeArrowheads="1"/>
            </p:cNvSpPr>
            <p:nvPr/>
          </p:nvSpPr>
          <p:spPr bwMode="auto">
            <a:xfrm>
              <a:off x="1584"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172</a:t>
              </a:r>
            </a:p>
          </p:txBody>
        </p:sp>
        <p:sp>
          <p:nvSpPr>
            <p:cNvPr id="521259" name="Text Box 30">
              <a:extLst>
                <a:ext uri="{FF2B5EF4-FFF2-40B4-BE49-F238E27FC236}">
                  <a16:creationId xmlns:a16="http://schemas.microsoft.com/office/drawing/2014/main" id="{80717123-26D1-44DF-8907-3F60B5676228}"/>
                </a:ext>
              </a:extLst>
            </p:cNvPr>
            <p:cNvSpPr txBox="1">
              <a:spLocks noChangeArrowheads="1"/>
            </p:cNvSpPr>
            <p:nvPr/>
          </p:nvSpPr>
          <p:spPr bwMode="auto">
            <a:xfrm>
              <a:off x="2496"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16</a:t>
              </a:r>
            </a:p>
          </p:txBody>
        </p:sp>
        <p:sp>
          <p:nvSpPr>
            <p:cNvPr id="521260" name="Text Box 31">
              <a:extLst>
                <a:ext uri="{FF2B5EF4-FFF2-40B4-BE49-F238E27FC236}">
                  <a16:creationId xmlns:a16="http://schemas.microsoft.com/office/drawing/2014/main" id="{F80F4B37-B48D-4CA7-A738-2F09C4891177}"/>
                </a:ext>
              </a:extLst>
            </p:cNvPr>
            <p:cNvSpPr txBox="1">
              <a:spLocks noChangeArrowheads="1"/>
            </p:cNvSpPr>
            <p:nvPr/>
          </p:nvSpPr>
          <p:spPr bwMode="auto">
            <a:xfrm>
              <a:off x="3408" y="1824"/>
              <a:ext cx="912" cy="294"/>
            </a:xfrm>
            <a:prstGeom prst="rect">
              <a:avLst/>
            </a:prstGeom>
            <a:solidFill>
              <a:srgbClr val="FFCC99"/>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Etc.</a:t>
              </a:r>
            </a:p>
          </p:txBody>
        </p:sp>
        <p:sp>
          <p:nvSpPr>
            <p:cNvPr id="521261" name="Text Box 32">
              <a:extLst>
                <a:ext uri="{FF2B5EF4-FFF2-40B4-BE49-F238E27FC236}">
                  <a16:creationId xmlns:a16="http://schemas.microsoft.com/office/drawing/2014/main" id="{752F75EA-68CD-4DCF-BAB4-C77F5E125B76}"/>
                </a:ext>
              </a:extLst>
            </p:cNvPr>
            <p:cNvSpPr txBox="1">
              <a:spLocks noChangeArrowheads="1"/>
            </p:cNvSpPr>
            <p:nvPr/>
          </p:nvSpPr>
          <p:spPr bwMode="auto">
            <a:xfrm>
              <a:off x="4320" y="1824"/>
              <a:ext cx="912" cy="294"/>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a:t>
              </a:r>
            </a:p>
          </p:txBody>
        </p:sp>
      </p:grpSp>
      <p:grpSp>
        <p:nvGrpSpPr>
          <p:cNvPr id="521226" name="Group 33">
            <a:extLst>
              <a:ext uri="{FF2B5EF4-FFF2-40B4-BE49-F238E27FC236}">
                <a16:creationId xmlns:a16="http://schemas.microsoft.com/office/drawing/2014/main" id="{A16D0EB8-359F-42A5-88D0-3A32F7DBF6FD}"/>
              </a:ext>
            </a:extLst>
          </p:cNvPr>
          <p:cNvGrpSpPr>
            <a:grpSpLocks/>
          </p:cNvGrpSpPr>
          <p:nvPr/>
        </p:nvGrpSpPr>
        <p:grpSpPr bwMode="auto">
          <a:xfrm>
            <a:off x="228600" y="5248275"/>
            <a:ext cx="5791200" cy="466725"/>
            <a:chOff x="1584" y="1824"/>
            <a:chExt cx="3648" cy="294"/>
          </a:xfrm>
        </p:grpSpPr>
        <p:sp>
          <p:nvSpPr>
            <p:cNvPr id="521254" name="Text Box 34">
              <a:extLst>
                <a:ext uri="{FF2B5EF4-FFF2-40B4-BE49-F238E27FC236}">
                  <a16:creationId xmlns:a16="http://schemas.microsoft.com/office/drawing/2014/main" id="{71C7D0C0-D362-4876-A4AA-D10BEA1DA662}"/>
                </a:ext>
              </a:extLst>
            </p:cNvPr>
            <p:cNvSpPr txBox="1">
              <a:spLocks noChangeArrowheads="1"/>
            </p:cNvSpPr>
            <p:nvPr/>
          </p:nvSpPr>
          <p:spPr bwMode="auto">
            <a:xfrm>
              <a:off x="1584"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172</a:t>
              </a:r>
            </a:p>
          </p:txBody>
        </p:sp>
        <p:sp>
          <p:nvSpPr>
            <p:cNvPr id="521255" name="Text Box 35">
              <a:extLst>
                <a:ext uri="{FF2B5EF4-FFF2-40B4-BE49-F238E27FC236}">
                  <a16:creationId xmlns:a16="http://schemas.microsoft.com/office/drawing/2014/main" id="{83BCADD7-8A4B-4236-8196-9D566F6A3057}"/>
                </a:ext>
              </a:extLst>
            </p:cNvPr>
            <p:cNvSpPr txBox="1">
              <a:spLocks noChangeArrowheads="1"/>
            </p:cNvSpPr>
            <p:nvPr/>
          </p:nvSpPr>
          <p:spPr bwMode="auto">
            <a:xfrm>
              <a:off x="2496"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16</a:t>
              </a:r>
            </a:p>
          </p:txBody>
        </p:sp>
        <p:sp>
          <p:nvSpPr>
            <p:cNvPr id="521256" name="Text Box 36">
              <a:extLst>
                <a:ext uri="{FF2B5EF4-FFF2-40B4-BE49-F238E27FC236}">
                  <a16:creationId xmlns:a16="http://schemas.microsoft.com/office/drawing/2014/main" id="{3B39A3BC-600E-4F66-BE1D-D3AD45685AE6}"/>
                </a:ext>
              </a:extLst>
            </p:cNvPr>
            <p:cNvSpPr txBox="1">
              <a:spLocks noChangeArrowheads="1"/>
            </p:cNvSpPr>
            <p:nvPr/>
          </p:nvSpPr>
          <p:spPr bwMode="auto">
            <a:xfrm>
              <a:off x="3408" y="1824"/>
              <a:ext cx="912" cy="294"/>
            </a:xfrm>
            <a:prstGeom prst="rect">
              <a:avLst/>
            </a:prstGeom>
            <a:solidFill>
              <a:srgbClr val="FFCC99"/>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254</a:t>
              </a:r>
            </a:p>
          </p:txBody>
        </p:sp>
        <p:sp>
          <p:nvSpPr>
            <p:cNvPr id="521257" name="Text Box 37">
              <a:extLst>
                <a:ext uri="{FF2B5EF4-FFF2-40B4-BE49-F238E27FC236}">
                  <a16:creationId xmlns:a16="http://schemas.microsoft.com/office/drawing/2014/main" id="{01601C51-87EE-4D5C-94DA-651A373FD177}"/>
                </a:ext>
              </a:extLst>
            </p:cNvPr>
            <p:cNvSpPr txBox="1">
              <a:spLocks noChangeArrowheads="1"/>
            </p:cNvSpPr>
            <p:nvPr/>
          </p:nvSpPr>
          <p:spPr bwMode="auto">
            <a:xfrm>
              <a:off x="4320" y="1824"/>
              <a:ext cx="912" cy="294"/>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a:t>
              </a:r>
            </a:p>
          </p:txBody>
        </p:sp>
      </p:grpSp>
      <p:grpSp>
        <p:nvGrpSpPr>
          <p:cNvPr id="521227" name="Group 38">
            <a:extLst>
              <a:ext uri="{FF2B5EF4-FFF2-40B4-BE49-F238E27FC236}">
                <a16:creationId xmlns:a16="http://schemas.microsoft.com/office/drawing/2014/main" id="{74C16DCA-589D-495D-98C6-6B887F30E01F}"/>
              </a:ext>
            </a:extLst>
          </p:cNvPr>
          <p:cNvGrpSpPr>
            <a:grpSpLocks/>
          </p:cNvGrpSpPr>
          <p:nvPr/>
        </p:nvGrpSpPr>
        <p:grpSpPr bwMode="auto">
          <a:xfrm>
            <a:off x="228600" y="5934075"/>
            <a:ext cx="5791200" cy="466725"/>
            <a:chOff x="1584" y="1824"/>
            <a:chExt cx="3648" cy="294"/>
          </a:xfrm>
        </p:grpSpPr>
        <p:sp>
          <p:nvSpPr>
            <p:cNvPr id="521250" name="Text Box 39">
              <a:extLst>
                <a:ext uri="{FF2B5EF4-FFF2-40B4-BE49-F238E27FC236}">
                  <a16:creationId xmlns:a16="http://schemas.microsoft.com/office/drawing/2014/main" id="{51D3D906-BCE3-4965-97E5-46A7D634E38F}"/>
                </a:ext>
              </a:extLst>
            </p:cNvPr>
            <p:cNvSpPr txBox="1">
              <a:spLocks noChangeArrowheads="1"/>
            </p:cNvSpPr>
            <p:nvPr/>
          </p:nvSpPr>
          <p:spPr bwMode="auto">
            <a:xfrm>
              <a:off x="1584"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172</a:t>
              </a:r>
            </a:p>
          </p:txBody>
        </p:sp>
        <p:sp>
          <p:nvSpPr>
            <p:cNvPr id="521251" name="Text Box 40">
              <a:extLst>
                <a:ext uri="{FF2B5EF4-FFF2-40B4-BE49-F238E27FC236}">
                  <a16:creationId xmlns:a16="http://schemas.microsoft.com/office/drawing/2014/main" id="{4DFE7616-6E19-453E-8A14-945115B1061D}"/>
                </a:ext>
              </a:extLst>
            </p:cNvPr>
            <p:cNvSpPr txBox="1">
              <a:spLocks noChangeArrowheads="1"/>
            </p:cNvSpPr>
            <p:nvPr/>
          </p:nvSpPr>
          <p:spPr bwMode="auto">
            <a:xfrm>
              <a:off x="2496" y="1824"/>
              <a:ext cx="912" cy="294"/>
            </a:xfrm>
            <a:prstGeom prst="rect">
              <a:avLst/>
            </a:prstGeom>
            <a:solidFill>
              <a:srgbClr val="FFCC00"/>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16</a:t>
              </a:r>
            </a:p>
          </p:txBody>
        </p:sp>
        <p:sp>
          <p:nvSpPr>
            <p:cNvPr id="521252" name="Text Box 41">
              <a:extLst>
                <a:ext uri="{FF2B5EF4-FFF2-40B4-BE49-F238E27FC236}">
                  <a16:creationId xmlns:a16="http://schemas.microsoft.com/office/drawing/2014/main" id="{CE69A45F-A971-4688-987C-77648DADF397}"/>
                </a:ext>
              </a:extLst>
            </p:cNvPr>
            <p:cNvSpPr txBox="1">
              <a:spLocks noChangeArrowheads="1"/>
            </p:cNvSpPr>
            <p:nvPr/>
          </p:nvSpPr>
          <p:spPr bwMode="auto">
            <a:xfrm>
              <a:off x="3408" y="1824"/>
              <a:ext cx="912" cy="294"/>
            </a:xfrm>
            <a:prstGeom prst="rect">
              <a:avLst/>
            </a:prstGeom>
            <a:solidFill>
              <a:srgbClr val="FFCC99"/>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255</a:t>
              </a:r>
            </a:p>
          </p:txBody>
        </p:sp>
        <p:sp>
          <p:nvSpPr>
            <p:cNvPr id="521253" name="Text Box 42">
              <a:extLst>
                <a:ext uri="{FF2B5EF4-FFF2-40B4-BE49-F238E27FC236}">
                  <a16:creationId xmlns:a16="http://schemas.microsoft.com/office/drawing/2014/main" id="{45587824-F1FC-42D1-882F-20ED4C0C1A7E}"/>
                </a:ext>
              </a:extLst>
            </p:cNvPr>
            <p:cNvSpPr txBox="1">
              <a:spLocks noChangeArrowheads="1"/>
            </p:cNvSpPr>
            <p:nvPr/>
          </p:nvSpPr>
          <p:spPr bwMode="auto">
            <a:xfrm>
              <a:off x="4320" y="1824"/>
              <a:ext cx="912" cy="294"/>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Host</a:t>
              </a:r>
            </a:p>
          </p:txBody>
        </p:sp>
      </p:grpSp>
      <p:sp>
        <p:nvSpPr>
          <p:cNvPr id="521228" name="Text Box 43">
            <a:extLst>
              <a:ext uri="{FF2B5EF4-FFF2-40B4-BE49-F238E27FC236}">
                <a16:creationId xmlns:a16="http://schemas.microsoft.com/office/drawing/2014/main" id="{ED4A3777-CD49-4B41-BAF1-EC9F059AC9C8}"/>
              </a:ext>
            </a:extLst>
          </p:cNvPr>
          <p:cNvSpPr txBox="1">
            <a:spLocks noChangeArrowheads="1"/>
          </p:cNvSpPr>
          <p:nvPr/>
        </p:nvSpPr>
        <p:spPr bwMode="auto">
          <a:xfrm>
            <a:off x="6477000" y="5791200"/>
            <a:ext cx="24542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000" b="1">
                <a:solidFill>
                  <a:schemeClr val="tx2"/>
                </a:solidFill>
                <a:latin typeface="Tahoma" panose="020B0604030504040204" pitchFamily="34" charset="0"/>
              </a:rPr>
              <a:t>Mỗi subnet có 254 hosts, 2</a:t>
            </a:r>
            <a:r>
              <a:rPr lang="en-US" altLang="en-US" sz="2000" b="1" baseline="30000">
                <a:solidFill>
                  <a:schemeClr val="tx2"/>
                </a:solidFill>
                <a:latin typeface="Tahoma" panose="020B0604030504040204" pitchFamily="34" charset="0"/>
              </a:rPr>
              <a:t>8</a:t>
            </a:r>
            <a:r>
              <a:rPr lang="en-US" altLang="en-US" sz="2000" b="1">
                <a:solidFill>
                  <a:schemeClr val="tx2"/>
                </a:solidFill>
                <a:latin typeface="Tahoma" panose="020B0604030504040204" pitchFamily="34" charset="0"/>
              </a:rPr>
              <a:t> – 2 </a:t>
            </a:r>
          </a:p>
        </p:txBody>
      </p:sp>
      <p:sp>
        <p:nvSpPr>
          <p:cNvPr id="521229" name="Text Box 44">
            <a:extLst>
              <a:ext uri="{FF2B5EF4-FFF2-40B4-BE49-F238E27FC236}">
                <a16:creationId xmlns:a16="http://schemas.microsoft.com/office/drawing/2014/main" id="{00063BC4-BC30-40F9-B72A-0D63ED4286FC}"/>
              </a:ext>
            </a:extLst>
          </p:cNvPr>
          <p:cNvSpPr txBox="1">
            <a:spLocks noChangeArrowheads="1"/>
          </p:cNvSpPr>
          <p:nvPr/>
        </p:nvSpPr>
        <p:spPr bwMode="auto">
          <a:xfrm>
            <a:off x="6477000" y="2971800"/>
            <a:ext cx="12192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254</a:t>
            </a:r>
          </a:p>
        </p:txBody>
      </p:sp>
      <p:sp>
        <p:nvSpPr>
          <p:cNvPr id="521230" name="Text Box 45">
            <a:extLst>
              <a:ext uri="{FF2B5EF4-FFF2-40B4-BE49-F238E27FC236}">
                <a16:creationId xmlns:a16="http://schemas.microsoft.com/office/drawing/2014/main" id="{2E019E8E-4558-4B36-B609-46460EF09912}"/>
              </a:ext>
            </a:extLst>
          </p:cNvPr>
          <p:cNvSpPr txBox="1">
            <a:spLocks noChangeArrowheads="1"/>
          </p:cNvSpPr>
          <p:nvPr/>
        </p:nvSpPr>
        <p:spPr bwMode="auto">
          <a:xfrm>
            <a:off x="6477000" y="3429000"/>
            <a:ext cx="12192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254</a:t>
            </a:r>
          </a:p>
        </p:txBody>
      </p:sp>
      <p:sp>
        <p:nvSpPr>
          <p:cNvPr id="521231" name="Text Box 46">
            <a:extLst>
              <a:ext uri="{FF2B5EF4-FFF2-40B4-BE49-F238E27FC236}">
                <a16:creationId xmlns:a16="http://schemas.microsoft.com/office/drawing/2014/main" id="{065D97E5-4BEA-4588-91B9-8CE5495E746D}"/>
              </a:ext>
            </a:extLst>
          </p:cNvPr>
          <p:cNvSpPr txBox="1">
            <a:spLocks noChangeArrowheads="1"/>
          </p:cNvSpPr>
          <p:nvPr/>
        </p:nvSpPr>
        <p:spPr bwMode="auto">
          <a:xfrm>
            <a:off x="6477000" y="3886200"/>
            <a:ext cx="12192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254</a:t>
            </a:r>
          </a:p>
        </p:txBody>
      </p:sp>
      <p:sp>
        <p:nvSpPr>
          <p:cNvPr id="521232" name="Text Box 47">
            <a:extLst>
              <a:ext uri="{FF2B5EF4-FFF2-40B4-BE49-F238E27FC236}">
                <a16:creationId xmlns:a16="http://schemas.microsoft.com/office/drawing/2014/main" id="{C658EE99-F6A2-4C3D-B2B7-D73E1514370C}"/>
              </a:ext>
            </a:extLst>
          </p:cNvPr>
          <p:cNvSpPr txBox="1">
            <a:spLocks noChangeArrowheads="1"/>
          </p:cNvSpPr>
          <p:nvPr/>
        </p:nvSpPr>
        <p:spPr bwMode="auto">
          <a:xfrm>
            <a:off x="6477000" y="4343400"/>
            <a:ext cx="12192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254</a:t>
            </a:r>
          </a:p>
        </p:txBody>
      </p:sp>
      <p:sp>
        <p:nvSpPr>
          <p:cNvPr id="521233" name="Text Box 48">
            <a:extLst>
              <a:ext uri="{FF2B5EF4-FFF2-40B4-BE49-F238E27FC236}">
                <a16:creationId xmlns:a16="http://schemas.microsoft.com/office/drawing/2014/main" id="{BB34955D-CD21-405A-BD42-A619D7C98DF2}"/>
              </a:ext>
            </a:extLst>
          </p:cNvPr>
          <p:cNvSpPr txBox="1">
            <a:spLocks noChangeArrowheads="1"/>
          </p:cNvSpPr>
          <p:nvPr/>
        </p:nvSpPr>
        <p:spPr bwMode="auto">
          <a:xfrm>
            <a:off x="6477000" y="4800600"/>
            <a:ext cx="12192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254</a:t>
            </a:r>
          </a:p>
        </p:txBody>
      </p:sp>
      <p:sp>
        <p:nvSpPr>
          <p:cNvPr id="521234" name="Text Box 49">
            <a:extLst>
              <a:ext uri="{FF2B5EF4-FFF2-40B4-BE49-F238E27FC236}">
                <a16:creationId xmlns:a16="http://schemas.microsoft.com/office/drawing/2014/main" id="{990F1212-332C-438D-A0FF-0C2FD101E041}"/>
              </a:ext>
            </a:extLst>
          </p:cNvPr>
          <p:cNvSpPr txBox="1">
            <a:spLocks noChangeArrowheads="1"/>
          </p:cNvSpPr>
          <p:nvPr/>
        </p:nvSpPr>
        <p:spPr bwMode="auto">
          <a:xfrm>
            <a:off x="6477000" y="5257800"/>
            <a:ext cx="12192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254</a:t>
            </a:r>
          </a:p>
        </p:txBody>
      </p:sp>
      <p:sp>
        <p:nvSpPr>
          <p:cNvPr id="521235" name="Line 50">
            <a:extLst>
              <a:ext uri="{FF2B5EF4-FFF2-40B4-BE49-F238E27FC236}">
                <a16:creationId xmlns:a16="http://schemas.microsoft.com/office/drawing/2014/main" id="{10A92C49-C82A-4E3E-9AF8-CA2389272F35}"/>
              </a:ext>
            </a:extLst>
          </p:cNvPr>
          <p:cNvSpPr>
            <a:spLocks noChangeShapeType="1"/>
          </p:cNvSpPr>
          <p:nvPr/>
        </p:nvSpPr>
        <p:spPr bwMode="auto">
          <a:xfrm>
            <a:off x="6019800" y="3200400"/>
            <a:ext cx="457200" cy="0"/>
          </a:xfrm>
          <a:prstGeom prst="line">
            <a:avLst/>
          </a:prstGeom>
          <a:noFill/>
          <a:ln w="254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21236" name="Line 51">
            <a:extLst>
              <a:ext uri="{FF2B5EF4-FFF2-40B4-BE49-F238E27FC236}">
                <a16:creationId xmlns:a16="http://schemas.microsoft.com/office/drawing/2014/main" id="{C8EC3C26-E39B-43FB-A113-7BBCFD33E6AF}"/>
              </a:ext>
            </a:extLst>
          </p:cNvPr>
          <p:cNvSpPr>
            <a:spLocks noChangeShapeType="1"/>
          </p:cNvSpPr>
          <p:nvPr/>
        </p:nvSpPr>
        <p:spPr bwMode="auto">
          <a:xfrm>
            <a:off x="6019800" y="3657600"/>
            <a:ext cx="457200" cy="0"/>
          </a:xfrm>
          <a:prstGeom prst="line">
            <a:avLst/>
          </a:prstGeom>
          <a:noFill/>
          <a:ln w="254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21237" name="Line 52">
            <a:extLst>
              <a:ext uri="{FF2B5EF4-FFF2-40B4-BE49-F238E27FC236}">
                <a16:creationId xmlns:a16="http://schemas.microsoft.com/office/drawing/2014/main" id="{0BD2D603-CBB0-466B-8AA6-68689BA381A2}"/>
              </a:ext>
            </a:extLst>
          </p:cNvPr>
          <p:cNvSpPr>
            <a:spLocks noChangeShapeType="1"/>
          </p:cNvSpPr>
          <p:nvPr/>
        </p:nvSpPr>
        <p:spPr bwMode="auto">
          <a:xfrm>
            <a:off x="6019800" y="4114800"/>
            <a:ext cx="457200" cy="0"/>
          </a:xfrm>
          <a:prstGeom prst="line">
            <a:avLst/>
          </a:prstGeom>
          <a:noFill/>
          <a:ln w="254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21238" name="Line 53">
            <a:extLst>
              <a:ext uri="{FF2B5EF4-FFF2-40B4-BE49-F238E27FC236}">
                <a16:creationId xmlns:a16="http://schemas.microsoft.com/office/drawing/2014/main" id="{957EE312-9540-4976-A22C-C35620129437}"/>
              </a:ext>
            </a:extLst>
          </p:cNvPr>
          <p:cNvSpPr>
            <a:spLocks noChangeShapeType="1"/>
          </p:cNvSpPr>
          <p:nvPr/>
        </p:nvSpPr>
        <p:spPr bwMode="auto">
          <a:xfrm>
            <a:off x="6019800" y="4572000"/>
            <a:ext cx="457200" cy="0"/>
          </a:xfrm>
          <a:prstGeom prst="line">
            <a:avLst/>
          </a:prstGeom>
          <a:noFill/>
          <a:ln w="254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21239" name="Line 54">
            <a:extLst>
              <a:ext uri="{FF2B5EF4-FFF2-40B4-BE49-F238E27FC236}">
                <a16:creationId xmlns:a16="http://schemas.microsoft.com/office/drawing/2014/main" id="{C529D667-397A-4644-8AA5-4DA74C0E2E1C}"/>
              </a:ext>
            </a:extLst>
          </p:cNvPr>
          <p:cNvSpPr>
            <a:spLocks noChangeShapeType="1"/>
          </p:cNvSpPr>
          <p:nvPr/>
        </p:nvSpPr>
        <p:spPr bwMode="auto">
          <a:xfrm>
            <a:off x="6019800" y="5029200"/>
            <a:ext cx="457200" cy="0"/>
          </a:xfrm>
          <a:prstGeom prst="line">
            <a:avLst/>
          </a:prstGeom>
          <a:noFill/>
          <a:ln w="254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21240" name="Line 55">
            <a:extLst>
              <a:ext uri="{FF2B5EF4-FFF2-40B4-BE49-F238E27FC236}">
                <a16:creationId xmlns:a16="http://schemas.microsoft.com/office/drawing/2014/main" id="{D8F7FFF2-35BF-44E4-AE9B-51DE9B3D0EC6}"/>
              </a:ext>
            </a:extLst>
          </p:cNvPr>
          <p:cNvSpPr>
            <a:spLocks noChangeShapeType="1"/>
          </p:cNvSpPr>
          <p:nvPr/>
        </p:nvSpPr>
        <p:spPr bwMode="auto">
          <a:xfrm>
            <a:off x="6019800" y="5486400"/>
            <a:ext cx="457200" cy="0"/>
          </a:xfrm>
          <a:prstGeom prst="line">
            <a:avLst/>
          </a:prstGeom>
          <a:noFill/>
          <a:ln w="254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21241" name="Text Box 56">
            <a:extLst>
              <a:ext uri="{FF2B5EF4-FFF2-40B4-BE49-F238E27FC236}">
                <a16:creationId xmlns:a16="http://schemas.microsoft.com/office/drawing/2014/main" id="{668677C2-BD80-431E-B255-169F006834EA}"/>
              </a:ext>
            </a:extLst>
          </p:cNvPr>
          <p:cNvSpPr txBox="1">
            <a:spLocks noChangeArrowheads="1"/>
          </p:cNvSpPr>
          <p:nvPr/>
        </p:nvSpPr>
        <p:spPr bwMode="auto">
          <a:xfrm>
            <a:off x="7751662" y="2447954"/>
            <a:ext cx="15654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000" b="1">
                <a:solidFill>
                  <a:schemeClr val="tx2"/>
                </a:solidFill>
                <a:latin typeface="Tahoma" panose="020B0604030504040204" pitchFamily="34" charset="0"/>
              </a:rPr>
              <a:t>Broadcast</a:t>
            </a:r>
          </a:p>
        </p:txBody>
      </p:sp>
      <p:sp>
        <p:nvSpPr>
          <p:cNvPr id="521242" name="Text Box 59">
            <a:extLst>
              <a:ext uri="{FF2B5EF4-FFF2-40B4-BE49-F238E27FC236}">
                <a16:creationId xmlns:a16="http://schemas.microsoft.com/office/drawing/2014/main" id="{5B022B2E-D833-4AD5-8BF9-FAE07D9E5EA5}"/>
              </a:ext>
            </a:extLst>
          </p:cNvPr>
          <p:cNvSpPr txBox="1">
            <a:spLocks noChangeArrowheads="1"/>
          </p:cNvSpPr>
          <p:nvPr/>
        </p:nvSpPr>
        <p:spPr bwMode="auto">
          <a:xfrm>
            <a:off x="7924800" y="2971800"/>
            <a:ext cx="12192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255</a:t>
            </a:r>
          </a:p>
        </p:txBody>
      </p:sp>
      <p:sp>
        <p:nvSpPr>
          <p:cNvPr id="521243" name="Text Box 60">
            <a:extLst>
              <a:ext uri="{FF2B5EF4-FFF2-40B4-BE49-F238E27FC236}">
                <a16:creationId xmlns:a16="http://schemas.microsoft.com/office/drawing/2014/main" id="{2CFCEECA-FDEC-40A1-A90D-A4A05F3256B7}"/>
              </a:ext>
            </a:extLst>
          </p:cNvPr>
          <p:cNvSpPr txBox="1">
            <a:spLocks noChangeArrowheads="1"/>
          </p:cNvSpPr>
          <p:nvPr/>
        </p:nvSpPr>
        <p:spPr bwMode="auto">
          <a:xfrm>
            <a:off x="7924800" y="3429000"/>
            <a:ext cx="12192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255</a:t>
            </a:r>
          </a:p>
        </p:txBody>
      </p:sp>
      <p:sp>
        <p:nvSpPr>
          <p:cNvPr id="521244" name="Text Box 61">
            <a:extLst>
              <a:ext uri="{FF2B5EF4-FFF2-40B4-BE49-F238E27FC236}">
                <a16:creationId xmlns:a16="http://schemas.microsoft.com/office/drawing/2014/main" id="{64E18F0C-D28B-4DD6-BB56-9533B55C6732}"/>
              </a:ext>
            </a:extLst>
          </p:cNvPr>
          <p:cNvSpPr txBox="1">
            <a:spLocks noChangeArrowheads="1"/>
          </p:cNvSpPr>
          <p:nvPr/>
        </p:nvSpPr>
        <p:spPr bwMode="auto">
          <a:xfrm>
            <a:off x="7924800" y="3886200"/>
            <a:ext cx="12192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255</a:t>
            </a:r>
          </a:p>
        </p:txBody>
      </p:sp>
      <p:sp>
        <p:nvSpPr>
          <p:cNvPr id="521245" name="Text Box 62">
            <a:extLst>
              <a:ext uri="{FF2B5EF4-FFF2-40B4-BE49-F238E27FC236}">
                <a16:creationId xmlns:a16="http://schemas.microsoft.com/office/drawing/2014/main" id="{31FA7B20-F885-4F91-89F8-E5780E9889DB}"/>
              </a:ext>
            </a:extLst>
          </p:cNvPr>
          <p:cNvSpPr txBox="1">
            <a:spLocks noChangeArrowheads="1"/>
          </p:cNvSpPr>
          <p:nvPr/>
        </p:nvSpPr>
        <p:spPr bwMode="auto">
          <a:xfrm>
            <a:off x="7924800" y="4343400"/>
            <a:ext cx="12192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255</a:t>
            </a:r>
          </a:p>
        </p:txBody>
      </p:sp>
      <p:sp>
        <p:nvSpPr>
          <p:cNvPr id="521246" name="Text Box 63">
            <a:extLst>
              <a:ext uri="{FF2B5EF4-FFF2-40B4-BE49-F238E27FC236}">
                <a16:creationId xmlns:a16="http://schemas.microsoft.com/office/drawing/2014/main" id="{BE9A4DC3-7FED-4CD1-B012-E6B099C9FD96}"/>
              </a:ext>
            </a:extLst>
          </p:cNvPr>
          <p:cNvSpPr txBox="1">
            <a:spLocks noChangeArrowheads="1"/>
          </p:cNvSpPr>
          <p:nvPr/>
        </p:nvSpPr>
        <p:spPr bwMode="auto">
          <a:xfrm>
            <a:off x="7924800" y="4800600"/>
            <a:ext cx="12192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255</a:t>
            </a:r>
          </a:p>
        </p:txBody>
      </p:sp>
      <p:sp>
        <p:nvSpPr>
          <p:cNvPr id="521247" name="Text Box 64">
            <a:extLst>
              <a:ext uri="{FF2B5EF4-FFF2-40B4-BE49-F238E27FC236}">
                <a16:creationId xmlns:a16="http://schemas.microsoft.com/office/drawing/2014/main" id="{7AC20401-47C6-44A7-8ACE-15F1302085E4}"/>
              </a:ext>
            </a:extLst>
          </p:cNvPr>
          <p:cNvSpPr txBox="1">
            <a:spLocks noChangeArrowheads="1"/>
          </p:cNvSpPr>
          <p:nvPr/>
        </p:nvSpPr>
        <p:spPr bwMode="auto">
          <a:xfrm>
            <a:off x="7924800" y="5257800"/>
            <a:ext cx="1219200" cy="466725"/>
          </a:xfrm>
          <a:prstGeom prst="rect">
            <a:avLst/>
          </a:prstGeom>
          <a:solidFill>
            <a:srgbClr val="FFFFCC"/>
          </a:solidFill>
          <a:ln w="9525">
            <a:solidFill>
              <a:schemeClr val="tx1"/>
            </a:solidFill>
            <a:miter lim="800000"/>
            <a:headEnd/>
            <a:tailEnd/>
          </a:ln>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ClrTx/>
              <a:buSzTx/>
              <a:buFontTx/>
              <a:buNone/>
            </a:pPr>
            <a:r>
              <a:rPr lang="en-US" altLang="en-US" sz="2400" b="1">
                <a:latin typeface="Arial" panose="020B0604020202020204" pitchFamily="34" charset="0"/>
              </a:rPr>
              <a:t>255</a:t>
            </a:r>
          </a:p>
        </p:txBody>
      </p:sp>
      <p:sp>
        <p:nvSpPr>
          <p:cNvPr id="521248" name="Rectangle 67">
            <a:extLst>
              <a:ext uri="{FF2B5EF4-FFF2-40B4-BE49-F238E27FC236}">
                <a16:creationId xmlns:a16="http://schemas.microsoft.com/office/drawing/2014/main" id="{37290A1C-D190-4474-AB6E-7C949DE788A5}"/>
              </a:ext>
            </a:extLst>
          </p:cNvPr>
          <p:cNvSpPr>
            <a:spLocks noChangeArrowheads="1"/>
          </p:cNvSpPr>
          <p:nvPr/>
        </p:nvSpPr>
        <p:spPr bwMode="auto">
          <a:xfrm>
            <a:off x="152400" y="1079500"/>
            <a:ext cx="8382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90000"/>
              </a:lnSpc>
              <a:buClr>
                <a:schemeClr val="accent1"/>
              </a:buClr>
              <a:buSzPct val="70000"/>
              <a:buFont typeface="Monotype Sorts"/>
              <a:buNone/>
            </a:pPr>
            <a:r>
              <a:rPr kumimoji="1" lang="en-US" altLang="en-US" sz="2000">
                <a:latin typeface="Arial" panose="020B0604020202020204" pitchFamily="34" charset="0"/>
              </a:rPr>
              <a:t>Địa chỉ mạng </a:t>
            </a:r>
            <a:r>
              <a:rPr kumimoji="1" lang="en-US" altLang="en-US" sz="2000" b="1">
                <a:solidFill>
                  <a:schemeClr val="accent2"/>
                </a:solidFill>
                <a:latin typeface="Arial" panose="020B0604020202020204" pitchFamily="34" charset="0"/>
              </a:rPr>
              <a:t>172.16</a:t>
            </a:r>
            <a:r>
              <a:rPr kumimoji="1" lang="en-US" altLang="en-US" sz="2000">
                <a:latin typeface="Arial" panose="020B0604020202020204" pitchFamily="34" charset="0"/>
              </a:rPr>
              <a:t>.</a:t>
            </a:r>
            <a:r>
              <a:rPr kumimoji="1" lang="en-US" altLang="en-US" sz="2000" b="1">
                <a:latin typeface="Arial" panose="020B0604020202020204" pitchFamily="34" charset="0"/>
              </a:rPr>
              <a:t>0.0 với /16 Mặt nạ mạng cơ sở</a:t>
            </a:r>
          </a:p>
        </p:txBody>
      </p:sp>
      <p:sp>
        <p:nvSpPr>
          <p:cNvPr id="521249" name="Text Box 68">
            <a:extLst>
              <a:ext uri="{FF2B5EF4-FFF2-40B4-BE49-F238E27FC236}">
                <a16:creationId xmlns:a16="http://schemas.microsoft.com/office/drawing/2014/main" id="{FC680915-AF70-490C-8B97-1FEBA5819731}"/>
              </a:ext>
            </a:extLst>
          </p:cNvPr>
          <p:cNvSpPr txBox="1">
            <a:spLocks noChangeArrowheads="1"/>
          </p:cNvSpPr>
          <p:nvPr/>
        </p:nvSpPr>
        <p:spPr bwMode="auto">
          <a:xfrm>
            <a:off x="152400" y="1460500"/>
            <a:ext cx="845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ClrTx/>
              <a:buSzTx/>
              <a:buFontTx/>
              <a:buNone/>
            </a:pPr>
            <a:r>
              <a:rPr lang="en-US" altLang="en-US" sz="2000">
                <a:latin typeface="Tahoma" panose="020B0604030504040204" pitchFamily="34" charset="0"/>
              </a:rPr>
              <a:t>Sử dụng </a:t>
            </a:r>
            <a:r>
              <a:rPr lang="en-US" altLang="en-US" sz="2000" b="1">
                <a:latin typeface="Tahoma" panose="020B0604030504040204" pitchFamily="34" charset="0"/>
              </a:rPr>
              <a:t>Mặt nạ mạng con 255.255.255.0 hay /24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Slide Number Placeholder 3">
            <a:extLst>
              <a:ext uri="{FF2B5EF4-FFF2-40B4-BE49-F238E27FC236}">
                <a16:creationId xmlns:a16="http://schemas.microsoft.com/office/drawing/2014/main" id="{B9613D1E-A019-4097-BDD4-27BD5DA616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BC40F116-69B2-412D-A514-DB3B64BF670C}" type="slidenum">
              <a:rPr lang="en-US" altLang="en-US" sz="1400" smtClean="0"/>
              <a:pPr>
                <a:spcBef>
                  <a:spcPct val="0"/>
                </a:spcBef>
                <a:buClrTx/>
                <a:buSzTx/>
                <a:buFontTx/>
                <a:buNone/>
              </a:pPr>
              <a:t>75</a:t>
            </a:fld>
            <a:endParaRPr lang="en-US" altLang="en-US" sz="1400"/>
          </a:p>
        </p:txBody>
      </p:sp>
      <p:pic>
        <p:nvPicPr>
          <p:cNvPr id="523267" name="Picture 2">
            <a:extLst>
              <a:ext uri="{FF2B5EF4-FFF2-40B4-BE49-F238E27FC236}">
                <a16:creationId xmlns:a16="http://schemas.microsoft.com/office/drawing/2014/main" id="{9EDF5530-7C66-4058-BE9D-6858186917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163" y="3411538"/>
            <a:ext cx="8199437"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3268" name="Text Box 3">
            <a:extLst>
              <a:ext uri="{FF2B5EF4-FFF2-40B4-BE49-F238E27FC236}">
                <a16:creationId xmlns:a16="http://schemas.microsoft.com/office/drawing/2014/main" id="{E493FD9D-D914-47AA-A647-CAEAD1E7CA22}"/>
              </a:ext>
            </a:extLst>
          </p:cNvPr>
          <p:cNvSpPr txBox="1">
            <a:spLocks noChangeArrowheads="1"/>
          </p:cNvSpPr>
          <p:nvPr/>
        </p:nvSpPr>
        <p:spPr bwMode="auto">
          <a:xfrm>
            <a:off x="608013" y="63500"/>
            <a:ext cx="65659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3200" b="1">
                <a:solidFill>
                  <a:schemeClr val="accent2"/>
                </a:solidFill>
                <a:latin typeface="Times New Roman" panose="02020603050405020304" pitchFamily="18" charset="0"/>
              </a:rPr>
              <a:t>Một mạng với hệ thống phân cấp 2 mức (không bị chia mạng con)</a:t>
            </a:r>
          </a:p>
        </p:txBody>
      </p:sp>
      <p:sp>
        <p:nvSpPr>
          <p:cNvPr id="1054724" name="Rectangle 4">
            <a:extLst>
              <a:ext uri="{FF2B5EF4-FFF2-40B4-BE49-F238E27FC236}">
                <a16:creationId xmlns:a16="http://schemas.microsoft.com/office/drawing/2014/main" id="{EB1ABE44-FF72-4399-A760-B1CD83219D2E}"/>
              </a:ext>
            </a:extLst>
          </p:cNvPr>
          <p:cNvSpPr>
            <a:spLocks noChangeArrowheads="1"/>
          </p:cNvSpPr>
          <p:nvPr/>
        </p:nvSpPr>
        <p:spPr bwMode="auto">
          <a:xfrm>
            <a:off x="638175" y="1557338"/>
            <a:ext cx="7391400" cy="1247775"/>
          </a:xfrm>
          <a:prstGeom prst="rect">
            <a:avLst/>
          </a:prstGeom>
          <a:gradFill rotWithShape="0">
            <a:gsLst>
              <a:gs pos="0">
                <a:srgbClr val="5E9EFF"/>
              </a:gs>
              <a:gs pos="39999">
                <a:srgbClr val="85C2FF"/>
              </a:gs>
              <a:gs pos="70000">
                <a:srgbClr val="C4D6EB"/>
              </a:gs>
              <a:gs pos="100000">
                <a:srgbClr val="FFEBFA"/>
              </a:gs>
            </a:gsLst>
            <a:lin ang="5400000" scaled="1"/>
          </a:gradFill>
          <a:ln w="57150">
            <a:solidFill>
              <a:srgbClr val="FF3300"/>
            </a:solidFill>
            <a:miter lim="800000"/>
            <a:headEnd/>
            <a:tailEnd/>
          </a:ln>
          <a:effectLst/>
        </p:spPr>
        <p:txBody>
          <a:bodyPr>
            <a:spAutoFit/>
          </a:bodyPr>
          <a:lstStyle/>
          <a:p>
            <a:pPr algn="ctr" eaLnBrk="1" hangingPunct="1">
              <a:spcBef>
                <a:spcPts val="1100"/>
              </a:spcBef>
              <a:spcAft>
                <a:spcPts val="1100"/>
              </a:spcAft>
              <a:defRPr/>
            </a:pPr>
            <a:r>
              <a:rPr lang="en-US" sz="3600" b="1" i="1">
                <a:effectLst>
                  <a:outerShdw blurRad="38100" dist="38100" dir="2700000" algn="tl">
                    <a:srgbClr val="FFFFFF"/>
                  </a:outerShdw>
                </a:effectLst>
                <a:latin typeface="Times" pitchFamily="18" charset="0"/>
              </a:rPr>
              <a:t>Lưu ý: Địa chỉ IP được thiết kế với hệ thống phân cấp 2 mức.</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Slide Number Placeholder 3">
            <a:extLst>
              <a:ext uri="{FF2B5EF4-FFF2-40B4-BE49-F238E27FC236}">
                <a16:creationId xmlns:a16="http://schemas.microsoft.com/office/drawing/2014/main" id="{21B430AC-B0E7-4323-B9CD-4DDBED53735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BB6D0DB6-1BEB-42AB-BC06-8928EAD8A0BF}" type="slidenum">
              <a:rPr lang="en-US" altLang="en-US" sz="1400" smtClean="0"/>
              <a:pPr>
                <a:spcBef>
                  <a:spcPct val="0"/>
                </a:spcBef>
                <a:buClrTx/>
                <a:buSzTx/>
                <a:buFontTx/>
                <a:buNone/>
              </a:pPr>
              <a:t>76</a:t>
            </a:fld>
            <a:endParaRPr lang="en-US" altLang="en-US" sz="1400"/>
          </a:p>
        </p:txBody>
      </p:sp>
      <p:pic>
        <p:nvPicPr>
          <p:cNvPr id="524291" name="Picture 2">
            <a:extLst>
              <a:ext uri="{FF2B5EF4-FFF2-40B4-BE49-F238E27FC236}">
                <a16:creationId xmlns:a16="http://schemas.microsoft.com/office/drawing/2014/main" id="{607E7EA4-DC11-43D1-866A-14EFB672B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238" y="1252538"/>
            <a:ext cx="6380162"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4292" name="Text Box 3">
            <a:extLst>
              <a:ext uri="{FF2B5EF4-FFF2-40B4-BE49-F238E27FC236}">
                <a16:creationId xmlns:a16="http://schemas.microsoft.com/office/drawing/2014/main" id="{36CF48FE-76EB-4640-8D91-A8E74A3D238B}"/>
              </a:ext>
            </a:extLst>
          </p:cNvPr>
          <p:cNvSpPr txBox="1">
            <a:spLocks noChangeArrowheads="1"/>
          </p:cNvSpPr>
          <p:nvPr/>
        </p:nvSpPr>
        <p:spPr bwMode="auto">
          <a:xfrm>
            <a:off x="1136650" y="0"/>
            <a:ext cx="70850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3200" b="1">
                <a:solidFill>
                  <a:schemeClr val="accent2"/>
                </a:solidFill>
                <a:latin typeface="Times New Roman" panose="02020603050405020304" pitchFamily="18" charset="0"/>
              </a:rPr>
              <a:t>Một mạng với hệ thống phân cấp 3 mức</a:t>
            </a:r>
            <a:br>
              <a:rPr lang="en-US" altLang="en-US" sz="3200" b="1">
                <a:solidFill>
                  <a:schemeClr val="accent2"/>
                </a:solidFill>
                <a:latin typeface="Times New Roman" panose="02020603050405020304" pitchFamily="18" charset="0"/>
              </a:rPr>
            </a:br>
            <a:r>
              <a:rPr lang="en-US" altLang="en-US" sz="3200" b="1">
                <a:solidFill>
                  <a:schemeClr val="accent2"/>
                </a:solidFill>
                <a:latin typeface="Times New Roman" panose="02020603050405020304" pitchFamily="18" charset="0"/>
              </a:rPr>
              <a:t> (bị chia mạng con)</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Slide Number Placeholder 3">
            <a:extLst>
              <a:ext uri="{FF2B5EF4-FFF2-40B4-BE49-F238E27FC236}">
                <a16:creationId xmlns:a16="http://schemas.microsoft.com/office/drawing/2014/main" id="{0C7C62E0-F4E2-41FD-8525-59950F69C6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1C9C6E55-08EC-4F5E-BCF3-04D49ECD2F37}" type="slidenum">
              <a:rPr lang="en-US" altLang="en-US" sz="1400" smtClean="0"/>
              <a:pPr>
                <a:spcBef>
                  <a:spcPct val="0"/>
                </a:spcBef>
                <a:buClrTx/>
                <a:buSzTx/>
                <a:buFontTx/>
                <a:buNone/>
              </a:pPr>
              <a:t>77</a:t>
            </a:fld>
            <a:endParaRPr lang="en-US" altLang="en-US" sz="1400"/>
          </a:p>
        </p:txBody>
      </p:sp>
      <p:pic>
        <p:nvPicPr>
          <p:cNvPr id="525315" name="Picture 2">
            <a:extLst>
              <a:ext uri="{FF2B5EF4-FFF2-40B4-BE49-F238E27FC236}">
                <a16:creationId xmlns:a16="http://schemas.microsoft.com/office/drawing/2014/main" id="{284B1707-9BA1-4122-A629-761E35F4C2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6450" y="2286000"/>
            <a:ext cx="5162550" cy="333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5316" name="Text Box 3">
            <a:extLst>
              <a:ext uri="{FF2B5EF4-FFF2-40B4-BE49-F238E27FC236}">
                <a16:creationId xmlns:a16="http://schemas.microsoft.com/office/drawing/2014/main" id="{8D908CD6-5441-488E-824F-F5F8F750780A}"/>
              </a:ext>
            </a:extLst>
          </p:cNvPr>
          <p:cNvSpPr txBox="1">
            <a:spLocks noChangeArrowheads="1"/>
          </p:cNvSpPr>
          <p:nvPr/>
        </p:nvSpPr>
        <p:spPr bwMode="auto">
          <a:xfrm>
            <a:off x="1657350" y="95250"/>
            <a:ext cx="57689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3200" b="1">
                <a:solidFill>
                  <a:schemeClr val="accent2"/>
                </a:solidFill>
                <a:latin typeface="Times New Roman" panose="02020603050405020304" pitchFamily="18" charset="0"/>
              </a:rPr>
              <a:t>Địa chỉ trong một mạng với </a:t>
            </a:r>
            <a:br>
              <a:rPr lang="en-US" altLang="en-US" sz="3200" b="1">
                <a:solidFill>
                  <a:schemeClr val="accent2"/>
                </a:solidFill>
                <a:latin typeface="Times New Roman" panose="02020603050405020304" pitchFamily="18" charset="0"/>
              </a:rPr>
            </a:br>
            <a:r>
              <a:rPr lang="en-US" altLang="en-US" sz="3200" b="1">
                <a:solidFill>
                  <a:schemeClr val="accent2"/>
                </a:solidFill>
                <a:latin typeface="Times New Roman" panose="02020603050405020304" pitchFamily="18" charset="0"/>
              </a:rPr>
              <a:t>phân chia mạng con và không…</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Slide Number Placeholder 3">
            <a:extLst>
              <a:ext uri="{FF2B5EF4-FFF2-40B4-BE49-F238E27FC236}">
                <a16:creationId xmlns:a16="http://schemas.microsoft.com/office/drawing/2014/main" id="{172266E4-B02B-49B9-A37D-2EABA93B925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1047ABBD-472A-49FB-84A5-8A06B1D3BF1D}" type="slidenum">
              <a:rPr lang="en-US" altLang="en-US" sz="1400" smtClean="0"/>
              <a:pPr>
                <a:spcBef>
                  <a:spcPct val="0"/>
                </a:spcBef>
                <a:buClrTx/>
                <a:buSzTx/>
                <a:buFontTx/>
                <a:buNone/>
              </a:pPr>
              <a:t>78</a:t>
            </a:fld>
            <a:endParaRPr lang="en-US" altLang="en-US" sz="1400"/>
          </a:p>
        </p:txBody>
      </p:sp>
      <p:pic>
        <p:nvPicPr>
          <p:cNvPr id="526339" name="Picture 2">
            <a:extLst>
              <a:ext uri="{FF2B5EF4-FFF2-40B4-BE49-F238E27FC236}">
                <a16:creationId xmlns:a16="http://schemas.microsoft.com/office/drawing/2014/main" id="{07B385DE-551C-4769-B3F5-64BBFBBCE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463" y="1138238"/>
            <a:ext cx="6567487" cy="511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6340" name="Text Box 3">
            <a:extLst>
              <a:ext uri="{FF2B5EF4-FFF2-40B4-BE49-F238E27FC236}">
                <a16:creationId xmlns:a16="http://schemas.microsoft.com/office/drawing/2014/main" id="{E2C0ABF9-6F4C-4C0F-A124-73DE4703DB63}"/>
              </a:ext>
            </a:extLst>
          </p:cNvPr>
          <p:cNvSpPr txBox="1">
            <a:spLocks noChangeArrowheads="1"/>
          </p:cNvSpPr>
          <p:nvPr/>
        </p:nvSpPr>
        <p:spPr bwMode="auto">
          <a:xfrm>
            <a:off x="1676400" y="95250"/>
            <a:ext cx="67960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3200" b="1">
                <a:solidFill>
                  <a:schemeClr val="accent2"/>
                </a:solidFill>
                <a:latin typeface="Times New Roman" panose="02020603050405020304" pitchFamily="18" charset="0"/>
              </a:rPr>
              <a:t>Mặt nạ mặc định và Mặt nạ mạng con</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Slide Number Placeholder 3">
            <a:extLst>
              <a:ext uri="{FF2B5EF4-FFF2-40B4-BE49-F238E27FC236}">
                <a16:creationId xmlns:a16="http://schemas.microsoft.com/office/drawing/2014/main" id="{EC5B110D-F2E4-4FD1-8344-6CABC685B52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AC82E605-798F-4367-BD6D-722468FFFAC3}" type="slidenum">
              <a:rPr lang="en-US" altLang="en-US" sz="1400" smtClean="0"/>
              <a:pPr>
                <a:spcBef>
                  <a:spcPct val="0"/>
                </a:spcBef>
                <a:buClrTx/>
                <a:buSzTx/>
                <a:buFontTx/>
                <a:buNone/>
              </a:pPr>
              <a:t>79</a:t>
            </a:fld>
            <a:endParaRPr lang="en-US" altLang="en-US" sz="1400"/>
          </a:p>
        </p:txBody>
      </p:sp>
      <p:pic>
        <p:nvPicPr>
          <p:cNvPr id="527363" name="Picture 2">
            <a:extLst>
              <a:ext uri="{FF2B5EF4-FFF2-40B4-BE49-F238E27FC236}">
                <a16:creationId xmlns:a16="http://schemas.microsoft.com/office/drawing/2014/main" id="{38041052-0390-43AD-A07B-90A5D93944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188" y="1576388"/>
            <a:ext cx="6862762"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7364" name="Text Box 3">
            <a:extLst>
              <a:ext uri="{FF2B5EF4-FFF2-40B4-BE49-F238E27FC236}">
                <a16:creationId xmlns:a16="http://schemas.microsoft.com/office/drawing/2014/main" id="{2878E479-3BA8-4D76-9021-DAAC1C067BA3}"/>
              </a:ext>
            </a:extLst>
          </p:cNvPr>
          <p:cNvSpPr txBox="1">
            <a:spLocks noChangeArrowheads="1"/>
          </p:cNvSpPr>
          <p:nvPr/>
        </p:nvSpPr>
        <p:spPr bwMode="auto">
          <a:xfrm>
            <a:off x="0" y="263525"/>
            <a:ext cx="9013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3200" b="1">
                <a:solidFill>
                  <a:schemeClr val="accent2"/>
                </a:solidFill>
                <a:latin typeface="Times New Roman" panose="02020603050405020304" pitchFamily="18" charset="0"/>
              </a:rPr>
              <a:t>So sánh giữa mặt nạ mặc định và mặt nạ mạng con</a:t>
            </a:r>
          </a:p>
        </p:txBody>
      </p:sp>
      <p:sp>
        <p:nvSpPr>
          <p:cNvPr id="1058820" name="Rectangle 4">
            <a:extLst>
              <a:ext uri="{FF2B5EF4-FFF2-40B4-BE49-F238E27FC236}">
                <a16:creationId xmlns:a16="http://schemas.microsoft.com/office/drawing/2014/main" id="{338AE251-C0B2-470C-BC26-C3D4927CE32E}"/>
              </a:ext>
            </a:extLst>
          </p:cNvPr>
          <p:cNvSpPr>
            <a:spLocks noChangeArrowheads="1"/>
          </p:cNvSpPr>
          <p:nvPr/>
        </p:nvSpPr>
        <p:spPr bwMode="auto">
          <a:xfrm>
            <a:off x="1006475" y="4587875"/>
            <a:ext cx="7620000" cy="1247775"/>
          </a:xfrm>
          <a:prstGeom prst="rect">
            <a:avLst/>
          </a:prstGeom>
          <a:gradFill rotWithShape="0">
            <a:gsLst>
              <a:gs pos="0">
                <a:srgbClr val="5E9EFF"/>
              </a:gs>
              <a:gs pos="39999">
                <a:srgbClr val="85C2FF"/>
              </a:gs>
              <a:gs pos="70000">
                <a:srgbClr val="C4D6EB"/>
              </a:gs>
              <a:gs pos="100000">
                <a:srgbClr val="FFEBFA"/>
              </a:gs>
            </a:gsLst>
            <a:lin ang="5400000" scaled="1"/>
          </a:gradFill>
          <a:ln w="57150">
            <a:solidFill>
              <a:srgbClr val="FF3300"/>
            </a:solidFill>
            <a:miter lim="800000"/>
            <a:headEnd/>
            <a:tailEnd/>
          </a:ln>
          <a:effectLst/>
        </p:spPr>
        <p:txBody>
          <a:bodyPr>
            <a:spAutoFit/>
          </a:bodyPr>
          <a:lstStyle/>
          <a:p>
            <a:pPr algn="ctr" eaLnBrk="1" hangingPunct="1">
              <a:spcBef>
                <a:spcPts val="1100"/>
              </a:spcBef>
              <a:spcAft>
                <a:spcPts val="1100"/>
              </a:spcAft>
              <a:defRPr/>
            </a:pPr>
            <a:r>
              <a:rPr lang="en-US" sz="3600" b="1" i="1">
                <a:effectLst>
                  <a:outerShdw blurRad="38100" dist="38100" dir="2700000" algn="tl">
                    <a:srgbClr val="FFFFFF"/>
                  </a:outerShdw>
                </a:effectLst>
                <a:latin typeface="Times" pitchFamily="18" charset="0"/>
              </a:rPr>
              <a:t>Lưu ý: Số mạng con phải là một số lũy thừa của 2.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Slide Number Placeholder 5">
            <a:extLst>
              <a:ext uri="{FF2B5EF4-FFF2-40B4-BE49-F238E27FC236}">
                <a16:creationId xmlns:a16="http://schemas.microsoft.com/office/drawing/2014/main" id="{FCC5245A-1F73-44E4-959B-34FDB400FC7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61C40225-C75C-41C0-8B8B-BCFF7DB52E8C}" type="slidenum">
              <a:rPr lang="en-US" altLang="en-US" sz="1400" smtClean="0"/>
              <a:pPr>
                <a:spcBef>
                  <a:spcPct val="0"/>
                </a:spcBef>
                <a:buClrTx/>
                <a:buSzTx/>
                <a:buFontTx/>
                <a:buNone/>
              </a:pPr>
              <a:t>8</a:t>
            </a:fld>
            <a:endParaRPr lang="en-US" altLang="en-US" sz="1400"/>
          </a:p>
        </p:txBody>
      </p:sp>
      <p:sp>
        <p:nvSpPr>
          <p:cNvPr id="394243" name="Rectangle 2">
            <a:extLst>
              <a:ext uri="{FF2B5EF4-FFF2-40B4-BE49-F238E27FC236}">
                <a16:creationId xmlns:a16="http://schemas.microsoft.com/office/drawing/2014/main" id="{01915FB4-C831-4EE8-826B-B823EBDF1742}"/>
              </a:ext>
            </a:extLst>
          </p:cNvPr>
          <p:cNvSpPr>
            <a:spLocks noGrp="1" noChangeArrowheads="1"/>
          </p:cNvSpPr>
          <p:nvPr>
            <p:ph type="title"/>
          </p:nvPr>
        </p:nvSpPr>
        <p:spPr/>
        <p:txBody>
          <a:bodyPr/>
          <a:lstStyle/>
          <a:p>
            <a:r>
              <a:rPr lang="en-US" altLang="en-US"/>
              <a:t>Chương 6 - Nội dung</a:t>
            </a:r>
          </a:p>
        </p:txBody>
      </p:sp>
      <p:sp>
        <p:nvSpPr>
          <p:cNvPr id="394244" name="Rectangle 3">
            <a:extLst>
              <a:ext uri="{FF2B5EF4-FFF2-40B4-BE49-F238E27FC236}">
                <a16:creationId xmlns:a16="http://schemas.microsoft.com/office/drawing/2014/main" id="{C172CB77-7485-48E2-ACD9-B64A7FFEF2F0}"/>
              </a:ext>
            </a:extLst>
          </p:cNvPr>
          <p:cNvSpPr>
            <a:spLocks noGrp="1" noChangeArrowheads="1"/>
          </p:cNvSpPr>
          <p:nvPr>
            <p:ph type="body" idx="1"/>
          </p:nvPr>
        </p:nvSpPr>
        <p:spPr>
          <a:xfrm>
            <a:off x="566738" y="1373188"/>
            <a:ext cx="7772400" cy="4648200"/>
          </a:xfrm>
        </p:spPr>
        <p:txBody>
          <a:bodyPr/>
          <a:lstStyle/>
          <a:p>
            <a:pPr>
              <a:buFont typeface="ZapfDingbats" pitchFamily="82" charset="2"/>
              <a:buNone/>
            </a:pPr>
            <a:r>
              <a:rPr lang="en-US" altLang="en-US">
                <a:solidFill>
                  <a:schemeClr val="accent2"/>
                </a:solidFill>
              </a:rPr>
              <a:t>6.1 </a:t>
            </a:r>
            <a:r>
              <a:rPr lang="en-US" altLang="en-US"/>
              <a:t>Giới thiệu về các mô hình dịch vụ mạng</a:t>
            </a:r>
          </a:p>
          <a:p>
            <a:pPr>
              <a:buFont typeface="ZapfDingbats" pitchFamily="82" charset="2"/>
              <a:buNone/>
            </a:pPr>
            <a:r>
              <a:rPr lang="en-US" altLang="en-US">
                <a:solidFill>
                  <a:srgbClr val="FF0000"/>
                </a:solidFill>
              </a:rPr>
              <a:t>6.2 Các nguyên tắc định tuyến</a:t>
            </a:r>
          </a:p>
          <a:p>
            <a:pPr lvl="1"/>
            <a:r>
              <a:rPr lang="en-US" altLang="en-US">
                <a:solidFill>
                  <a:srgbClr val="FF0000"/>
                </a:solidFill>
              </a:rPr>
              <a:t>Định tuyến theo trạng thái kết nối</a:t>
            </a:r>
          </a:p>
          <a:p>
            <a:pPr lvl="1"/>
            <a:r>
              <a:rPr lang="en-US" altLang="en-US">
                <a:solidFill>
                  <a:srgbClr val="FF0000"/>
                </a:solidFill>
              </a:rPr>
              <a:t>Định tuyến theo vector khoảng cách</a:t>
            </a:r>
          </a:p>
          <a:p>
            <a:pPr>
              <a:buFont typeface="ZapfDingbats" pitchFamily="82" charset="2"/>
              <a:buNone/>
            </a:pPr>
            <a:r>
              <a:rPr lang="en-US" altLang="en-US">
                <a:solidFill>
                  <a:schemeClr val="accent2"/>
                </a:solidFill>
              </a:rPr>
              <a:t>6.3</a:t>
            </a:r>
            <a:r>
              <a:rPr lang="en-US" altLang="en-US"/>
              <a:t> Định tuyến theo thứ bậc</a:t>
            </a:r>
          </a:p>
          <a:p>
            <a:pPr>
              <a:buFont typeface="ZapfDingbats" pitchFamily="82" charset="2"/>
              <a:buNone/>
            </a:pPr>
            <a:r>
              <a:rPr lang="en-US" altLang="en-US">
                <a:solidFill>
                  <a:schemeClr val="accent2"/>
                </a:solidFill>
              </a:rPr>
              <a:t>6.4</a:t>
            </a:r>
            <a:r>
              <a:rPr lang="en-US" altLang="en-US"/>
              <a:t> Giao thức IP – Internet Protocol</a:t>
            </a:r>
          </a:p>
          <a:p>
            <a:pPr>
              <a:buFont typeface="ZapfDingbats" pitchFamily="82" charset="2"/>
              <a:buNone/>
            </a:pPr>
            <a:r>
              <a:rPr lang="en-US" altLang="en-US">
                <a:solidFill>
                  <a:schemeClr val="accent2"/>
                </a:solidFill>
              </a:rPr>
              <a:t>6.5</a:t>
            </a:r>
            <a:r>
              <a:rPr lang="en-US" altLang="en-US"/>
              <a:t> Định tuyến trên Internet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Slide Number Placeholder 3">
            <a:extLst>
              <a:ext uri="{FF2B5EF4-FFF2-40B4-BE49-F238E27FC236}">
                <a16:creationId xmlns:a16="http://schemas.microsoft.com/office/drawing/2014/main" id="{E5899B47-501E-4948-80D7-E92C552D823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F87F64BF-2A9B-4206-B396-C268FC865693}" type="slidenum">
              <a:rPr lang="en-US" altLang="en-US" sz="1400" smtClean="0"/>
              <a:pPr>
                <a:spcBef>
                  <a:spcPct val="0"/>
                </a:spcBef>
                <a:buClrTx/>
                <a:buSzTx/>
                <a:buFontTx/>
                <a:buNone/>
              </a:pPr>
              <a:t>80</a:t>
            </a:fld>
            <a:endParaRPr lang="en-US" altLang="en-US" sz="1400"/>
          </a:p>
        </p:txBody>
      </p:sp>
      <p:pic>
        <p:nvPicPr>
          <p:cNvPr id="528387" name="Picture 2">
            <a:extLst>
              <a:ext uri="{FF2B5EF4-FFF2-40B4-BE49-F238E27FC236}">
                <a16:creationId xmlns:a16="http://schemas.microsoft.com/office/drawing/2014/main" id="{CF0A2732-1122-42BF-AB24-1556A422F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700" y="1816100"/>
            <a:ext cx="55626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8388" name="Text Box 3">
            <a:extLst>
              <a:ext uri="{FF2B5EF4-FFF2-40B4-BE49-F238E27FC236}">
                <a16:creationId xmlns:a16="http://schemas.microsoft.com/office/drawing/2014/main" id="{CCDDA741-EF30-4A6A-AFA6-E7A9A5A4010F}"/>
              </a:ext>
            </a:extLst>
          </p:cNvPr>
          <p:cNvSpPr txBox="1">
            <a:spLocks noChangeArrowheads="1"/>
          </p:cNvSpPr>
          <p:nvPr/>
        </p:nvSpPr>
        <p:spPr bwMode="auto">
          <a:xfrm>
            <a:off x="2308225" y="0"/>
            <a:ext cx="54070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3200" b="1">
                <a:solidFill>
                  <a:schemeClr val="accent2"/>
                </a:solidFill>
                <a:latin typeface="Times New Roman" panose="02020603050405020304" pitchFamily="18" charset="0"/>
              </a:rPr>
              <a:t>Các thiết bị thuộc nhiều mạng</a:t>
            </a:r>
          </a:p>
          <a:p>
            <a:pPr>
              <a:spcBef>
                <a:spcPct val="0"/>
              </a:spcBef>
              <a:buClrTx/>
              <a:buSzTx/>
              <a:buFontTx/>
              <a:buNone/>
            </a:pPr>
            <a:r>
              <a:rPr lang="en-US" altLang="en-US" sz="3200" b="1">
                <a:solidFill>
                  <a:schemeClr val="accent2"/>
                </a:solidFill>
                <a:latin typeface="Times New Roman" panose="02020603050405020304" pitchFamily="18" charset="0"/>
              </a:rPr>
              <a:t>Multihomed devices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Slide Number Placeholder 5">
            <a:extLst>
              <a:ext uri="{FF2B5EF4-FFF2-40B4-BE49-F238E27FC236}">
                <a16:creationId xmlns:a16="http://schemas.microsoft.com/office/drawing/2014/main" id="{9ABF41F1-6C19-494C-9965-F3110633F0E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DD904817-9F90-4914-8E32-713C3A49E4E9}" type="slidenum">
              <a:rPr lang="en-US" altLang="en-US" sz="1400" smtClean="0"/>
              <a:pPr>
                <a:spcBef>
                  <a:spcPct val="0"/>
                </a:spcBef>
                <a:buClrTx/>
                <a:buSzTx/>
                <a:buFontTx/>
                <a:buNone/>
              </a:pPr>
              <a:t>81</a:t>
            </a:fld>
            <a:endParaRPr lang="en-US" altLang="en-US" sz="1400"/>
          </a:p>
        </p:txBody>
      </p:sp>
      <p:sp>
        <p:nvSpPr>
          <p:cNvPr id="530435" name="Rectangle 2">
            <a:extLst>
              <a:ext uri="{FF2B5EF4-FFF2-40B4-BE49-F238E27FC236}">
                <a16:creationId xmlns:a16="http://schemas.microsoft.com/office/drawing/2014/main" id="{AE902643-0416-434F-9AD2-98F2A2AF8920}"/>
              </a:ext>
            </a:extLst>
          </p:cNvPr>
          <p:cNvSpPr>
            <a:spLocks noGrp="1" noChangeArrowheads="1"/>
          </p:cNvSpPr>
          <p:nvPr>
            <p:ph type="title"/>
          </p:nvPr>
        </p:nvSpPr>
        <p:spPr/>
        <p:txBody>
          <a:bodyPr/>
          <a:lstStyle/>
          <a:p>
            <a:r>
              <a:rPr lang="en-US" altLang="en-US"/>
              <a:t>Một số địa chỉ IP đặc biệt</a:t>
            </a:r>
          </a:p>
        </p:txBody>
      </p:sp>
      <p:sp>
        <p:nvSpPr>
          <p:cNvPr id="530436" name="Rectangle 3">
            <a:extLst>
              <a:ext uri="{FF2B5EF4-FFF2-40B4-BE49-F238E27FC236}">
                <a16:creationId xmlns:a16="http://schemas.microsoft.com/office/drawing/2014/main" id="{96429DD1-D5BF-4BEE-86C9-C0BA55FC0C10}"/>
              </a:ext>
            </a:extLst>
          </p:cNvPr>
          <p:cNvSpPr>
            <a:spLocks noGrp="1" noChangeArrowheads="1"/>
          </p:cNvSpPr>
          <p:nvPr>
            <p:ph type="body" idx="1"/>
          </p:nvPr>
        </p:nvSpPr>
        <p:spPr>
          <a:xfrm>
            <a:off x="533400" y="1600200"/>
            <a:ext cx="8610600" cy="4648200"/>
          </a:xfrm>
        </p:spPr>
        <p:txBody>
          <a:bodyPr/>
          <a:lstStyle/>
          <a:p>
            <a:r>
              <a:rPr lang="en-US" altLang="en-US"/>
              <a:t>Địa chỉ mạng: tất cả các bit ở phần hostId = 0</a:t>
            </a:r>
          </a:p>
          <a:p>
            <a:r>
              <a:rPr lang="en-US" altLang="en-US"/>
              <a:t>Địa chỉ quảng bá trực tiếp: tất cả các bit ở phần hostId = 1</a:t>
            </a:r>
          </a:p>
          <a:p>
            <a:r>
              <a:rPr lang="en-US" altLang="en-US"/>
              <a:t>Địa chỉ quảng bá cục bộ: tất cả các bit đều = 1</a:t>
            </a:r>
          </a:p>
          <a:p>
            <a:r>
              <a:rPr lang="en-US" altLang="en-US"/>
              <a:t>Địa chỉ trạm cục bộ (trạm này): tất cả các bit = 0</a:t>
            </a:r>
          </a:p>
          <a:p>
            <a:r>
              <a:rPr lang="en-US" altLang="en-US"/>
              <a:t>Một nút cụ thể trên mạng </a:t>
            </a:r>
            <a:r>
              <a:rPr lang="en-US" altLang="en-US" i="1">
                <a:solidFill>
                  <a:schemeClr val="accent2"/>
                </a:solidFill>
              </a:rPr>
              <a:t>này</a:t>
            </a:r>
            <a:r>
              <a:rPr lang="en-US" altLang="en-US"/>
              <a:t> : tất cả các bit ở phần netId = 0</a:t>
            </a:r>
          </a:p>
          <a:p>
            <a:r>
              <a:rPr lang="en-US" altLang="en-US"/>
              <a:t>Địa chỉ quay ngược</a:t>
            </a:r>
          </a:p>
          <a:p>
            <a:pPr lvl="1"/>
            <a:r>
              <a:rPr lang="en-US" altLang="en-US"/>
              <a:t>network id = 127,  bất kỳ hostId nào (vd 127.0.0.1)</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Slide Number Placeholder 3">
            <a:extLst>
              <a:ext uri="{FF2B5EF4-FFF2-40B4-BE49-F238E27FC236}">
                <a16:creationId xmlns:a16="http://schemas.microsoft.com/office/drawing/2014/main" id="{2F624CFA-4C89-4015-85D7-0E108225F0D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B1245C7D-AF7C-4E36-B63B-97837FE07BFE}" type="slidenum">
              <a:rPr lang="en-US" altLang="en-US" sz="1400" smtClean="0"/>
              <a:pPr>
                <a:spcBef>
                  <a:spcPct val="0"/>
                </a:spcBef>
                <a:buClrTx/>
                <a:buSzTx/>
                <a:buFontTx/>
                <a:buNone/>
              </a:pPr>
              <a:t>82</a:t>
            </a:fld>
            <a:endParaRPr lang="en-US" altLang="en-US" sz="1400"/>
          </a:p>
        </p:txBody>
      </p:sp>
      <p:pic>
        <p:nvPicPr>
          <p:cNvPr id="532483" name="Picture 2">
            <a:extLst>
              <a:ext uri="{FF2B5EF4-FFF2-40B4-BE49-F238E27FC236}">
                <a16:creationId xmlns:a16="http://schemas.microsoft.com/office/drawing/2014/main" id="{53BE4A7E-B512-4E3D-BBC4-16830BDE6B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538" y="1050925"/>
            <a:ext cx="7345362"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484" name="Text Box 3">
            <a:extLst>
              <a:ext uri="{FF2B5EF4-FFF2-40B4-BE49-F238E27FC236}">
                <a16:creationId xmlns:a16="http://schemas.microsoft.com/office/drawing/2014/main" id="{AEED3914-126D-4C5E-9C1F-7E93245E0B82}"/>
              </a:ext>
            </a:extLst>
          </p:cNvPr>
          <p:cNvSpPr txBox="1">
            <a:spLocks noChangeArrowheads="1"/>
          </p:cNvSpPr>
          <p:nvPr/>
        </p:nvSpPr>
        <p:spPr bwMode="auto">
          <a:xfrm>
            <a:off x="1419225" y="0"/>
            <a:ext cx="652938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3200" b="1">
                <a:solidFill>
                  <a:schemeClr val="accent2"/>
                </a:solidFill>
                <a:latin typeface="Times New Roman" panose="02020603050405020304" pitchFamily="18" charset="0"/>
              </a:rPr>
              <a:t>Ví dụ về địa chỉ quảng bá trực tiếp</a:t>
            </a:r>
          </a:p>
          <a:p>
            <a:pPr>
              <a:spcBef>
                <a:spcPct val="0"/>
              </a:spcBef>
              <a:buClrTx/>
              <a:buSzTx/>
              <a:buFontTx/>
              <a:buNone/>
            </a:pPr>
            <a:r>
              <a:rPr lang="en-US" altLang="en-US" sz="3200" b="1">
                <a:solidFill>
                  <a:schemeClr val="accent2"/>
                </a:solidFill>
                <a:latin typeface="Times New Roman" panose="02020603050405020304" pitchFamily="18" charset="0"/>
              </a:rPr>
              <a:t>Example of direct broadcast address</a:t>
            </a:r>
          </a:p>
        </p:txBody>
      </p:sp>
      <p:sp>
        <p:nvSpPr>
          <p:cNvPr id="532485" name="Text Box 4">
            <a:extLst>
              <a:ext uri="{FF2B5EF4-FFF2-40B4-BE49-F238E27FC236}">
                <a16:creationId xmlns:a16="http://schemas.microsoft.com/office/drawing/2014/main" id="{B79FE0A2-3056-4746-A08F-4A17B7DD274D}"/>
              </a:ext>
            </a:extLst>
          </p:cNvPr>
          <p:cNvSpPr txBox="1">
            <a:spLocks noChangeArrowheads="1"/>
          </p:cNvSpPr>
          <p:nvPr/>
        </p:nvSpPr>
        <p:spPr bwMode="auto">
          <a:xfrm>
            <a:off x="0" y="5589588"/>
            <a:ext cx="91440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30000"/>
              </a:spcBef>
              <a:buClrTx/>
              <a:buSzTx/>
              <a:buFontTx/>
              <a:buNone/>
            </a:pPr>
            <a:r>
              <a:rPr lang="en-US" altLang="en-US" sz="2000"/>
              <a:t>Địa chỉ quảng bá trực tiếp được sử dụng bởi router để gởi một thông điệp đến tất cả các trạm trên mạng cục bộ. Mọi trạm/router đều nhận và xử lý gói tin với địa chỉ quảng bá trực tiếp.</a:t>
            </a:r>
          </a:p>
          <a:p>
            <a:pPr>
              <a:spcBef>
                <a:spcPct val="50000"/>
              </a:spcBef>
              <a:buClrTx/>
              <a:buSzTx/>
              <a:buFontTx/>
              <a:buNone/>
            </a:pPr>
            <a:endParaRPr lang="en-US" altLang="en-US" sz="20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Slide Number Placeholder 3">
            <a:extLst>
              <a:ext uri="{FF2B5EF4-FFF2-40B4-BE49-F238E27FC236}">
                <a16:creationId xmlns:a16="http://schemas.microsoft.com/office/drawing/2014/main" id="{9FEDE7D6-9AFC-47F6-886E-7E4D049F419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8A5C73CB-67AD-400D-A48E-8059B5994E59}" type="slidenum">
              <a:rPr lang="en-US" altLang="en-US" sz="1400" smtClean="0"/>
              <a:pPr>
                <a:spcBef>
                  <a:spcPct val="0"/>
                </a:spcBef>
                <a:buClrTx/>
                <a:buSzTx/>
                <a:buFontTx/>
                <a:buNone/>
              </a:pPr>
              <a:t>83</a:t>
            </a:fld>
            <a:endParaRPr lang="en-US" altLang="en-US" sz="1400"/>
          </a:p>
        </p:txBody>
      </p:sp>
      <p:pic>
        <p:nvPicPr>
          <p:cNvPr id="534531" name="Picture 2">
            <a:extLst>
              <a:ext uri="{FF2B5EF4-FFF2-40B4-BE49-F238E27FC236}">
                <a16:creationId xmlns:a16="http://schemas.microsoft.com/office/drawing/2014/main" id="{5F750309-C211-4493-8EBA-D675BE3489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38" y="868363"/>
            <a:ext cx="8080375"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4532" name="Text Box 3">
            <a:extLst>
              <a:ext uri="{FF2B5EF4-FFF2-40B4-BE49-F238E27FC236}">
                <a16:creationId xmlns:a16="http://schemas.microsoft.com/office/drawing/2014/main" id="{829AD772-C3A4-4114-A561-4C60AD6BC63C}"/>
              </a:ext>
            </a:extLst>
          </p:cNvPr>
          <p:cNvSpPr txBox="1">
            <a:spLocks noChangeArrowheads="1"/>
          </p:cNvSpPr>
          <p:nvPr/>
        </p:nvSpPr>
        <p:spPr bwMode="auto">
          <a:xfrm>
            <a:off x="1065213" y="-122238"/>
            <a:ext cx="7348537" cy="1066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3200" b="1">
                <a:solidFill>
                  <a:schemeClr val="accent2"/>
                </a:solidFill>
                <a:latin typeface="Times New Roman" panose="02020603050405020304" pitchFamily="18" charset="0"/>
              </a:rPr>
              <a:t>Ví dụ về địa chỉ quảng bá cục bộ/giới hạn</a:t>
            </a:r>
          </a:p>
          <a:p>
            <a:pPr>
              <a:spcBef>
                <a:spcPct val="0"/>
              </a:spcBef>
              <a:buClrTx/>
              <a:buSzTx/>
              <a:buFontTx/>
              <a:buNone/>
            </a:pPr>
            <a:r>
              <a:rPr lang="en-US" altLang="en-US" sz="3200" b="1">
                <a:solidFill>
                  <a:schemeClr val="accent2"/>
                </a:solidFill>
                <a:latin typeface="Times New Roman" panose="02020603050405020304" pitchFamily="18" charset="0"/>
              </a:rPr>
              <a:t>Example of limited broadcast address</a:t>
            </a:r>
          </a:p>
        </p:txBody>
      </p:sp>
      <p:sp>
        <p:nvSpPr>
          <p:cNvPr id="534533" name="Text Box 4">
            <a:extLst>
              <a:ext uri="{FF2B5EF4-FFF2-40B4-BE49-F238E27FC236}">
                <a16:creationId xmlns:a16="http://schemas.microsoft.com/office/drawing/2014/main" id="{1562F221-A3F4-4E96-BFC0-232A87303771}"/>
              </a:ext>
            </a:extLst>
          </p:cNvPr>
          <p:cNvSpPr txBox="1">
            <a:spLocks noChangeArrowheads="1"/>
          </p:cNvSpPr>
          <p:nvPr/>
        </p:nvSpPr>
        <p:spPr bwMode="auto">
          <a:xfrm>
            <a:off x="0" y="5756275"/>
            <a:ext cx="914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30000"/>
              </a:spcBef>
              <a:buClrTx/>
              <a:buSzTx/>
              <a:buFontTx/>
              <a:buNone/>
            </a:pPr>
            <a:r>
              <a:rPr lang="en-US" altLang="en-US" sz="2000"/>
              <a:t>Địa chỉ quảng bá cục bộ/giới hạn được sử dụng bởi một trạm để gởi một gói tin đến tất cả các trạm trong cùng mạng. Tuy nhiên, mặc định thì gói tin sẽ bị chặn bởi router để giới hạn gói tin trong mạng cục bộ đó.</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Slide Number Placeholder 3">
            <a:extLst>
              <a:ext uri="{FF2B5EF4-FFF2-40B4-BE49-F238E27FC236}">
                <a16:creationId xmlns:a16="http://schemas.microsoft.com/office/drawing/2014/main" id="{1CD08D33-5928-46A7-98E4-7F98DB9F01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F96993BE-A699-4764-999A-1055672C730F}" type="slidenum">
              <a:rPr lang="en-US" altLang="en-US" sz="1400" smtClean="0"/>
              <a:pPr>
                <a:spcBef>
                  <a:spcPct val="0"/>
                </a:spcBef>
                <a:buClrTx/>
                <a:buSzTx/>
                <a:buFontTx/>
                <a:buNone/>
              </a:pPr>
              <a:t>84</a:t>
            </a:fld>
            <a:endParaRPr lang="en-US" altLang="en-US" sz="1400"/>
          </a:p>
        </p:txBody>
      </p:sp>
      <p:pic>
        <p:nvPicPr>
          <p:cNvPr id="536579" name="Picture 2">
            <a:extLst>
              <a:ext uri="{FF2B5EF4-FFF2-40B4-BE49-F238E27FC236}">
                <a16:creationId xmlns:a16="http://schemas.microsoft.com/office/drawing/2014/main" id="{A066489C-3F0A-4DC0-8FE9-687E7C9356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675" y="835025"/>
            <a:ext cx="5976938" cy="473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6580" name="Text Box 3">
            <a:extLst>
              <a:ext uri="{FF2B5EF4-FFF2-40B4-BE49-F238E27FC236}">
                <a16:creationId xmlns:a16="http://schemas.microsoft.com/office/drawing/2014/main" id="{EF2DD250-CC1A-40CC-A7EA-769A66F48A67}"/>
              </a:ext>
            </a:extLst>
          </p:cNvPr>
          <p:cNvSpPr txBox="1">
            <a:spLocks noChangeArrowheads="1"/>
          </p:cNvSpPr>
          <p:nvPr/>
        </p:nvSpPr>
        <p:spPr bwMode="auto">
          <a:xfrm>
            <a:off x="1524000" y="-69850"/>
            <a:ext cx="637063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3200" b="1">
                <a:solidFill>
                  <a:schemeClr val="accent2"/>
                </a:solidFill>
                <a:latin typeface="Times New Roman" panose="02020603050405020304" pitchFamily="18" charset="0"/>
              </a:rPr>
              <a:t>Ví dụ về trạm </a:t>
            </a:r>
            <a:r>
              <a:rPr lang="en-US" altLang="en-US" sz="3200" b="1" i="1">
                <a:solidFill>
                  <a:srgbClr val="FF3300"/>
                </a:solidFill>
                <a:latin typeface="Times New Roman" panose="02020603050405020304" pitchFamily="18" charset="0"/>
              </a:rPr>
              <a:t>này</a:t>
            </a:r>
            <a:r>
              <a:rPr lang="en-US" altLang="en-US" sz="3200" b="1">
                <a:solidFill>
                  <a:schemeClr val="accent2"/>
                </a:solidFill>
                <a:latin typeface="Times New Roman" panose="02020603050405020304" pitchFamily="18" charset="0"/>
              </a:rPr>
              <a:t> trên mạng </a:t>
            </a:r>
            <a:r>
              <a:rPr lang="en-US" altLang="en-US" sz="3200" b="1" i="1">
                <a:solidFill>
                  <a:srgbClr val="FF3300"/>
                </a:solidFill>
                <a:latin typeface="Times New Roman" panose="02020603050405020304" pitchFamily="18" charset="0"/>
              </a:rPr>
              <a:t>này</a:t>
            </a:r>
          </a:p>
          <a:p>
            <a:pPr>
              <a:spcBef>
                <a:spcPct val="0"/>
              </a:spcBef>
              <a:buClrTx/>
              <a:buSzTx/>
              <a:buFontTx/>
              <a:buNone/>
            </a:pPr>
            <a:r>
              <a:rPr lang="en-US" altLang="en-US" sz="3200" b="1">
                <a:solidFill>
                  <a:schemeClr val="accent2"/>
                </a:solidFill>
                <a:latin typeface="Times New Roman" panose="02020603050405020304" pitchFamily="18" charset="0"/>
              </a:rPr>
              <a:t>Example of </a:t>
            </a:r>
            <a:r>
              <a:rPr lang="en-US" altLang="en-US" sz="3200" b="1" i="1">
                <a:solidFill>
                  <a:srgbClr val="FF3300"/>
                </a:solidFill>
                <a:latin typeface="Times New Roman" panose="02020603050405020304" pitchFamily="18" charset="0"/>
              </a:rPr>
              <a:t>this</a:t>
            </a:r>
            <a:r>
              <a:rPr lang="en-US" altLang="en-US" sz="3200" b="1">
                <a:solidFill>
                  <a:schemeClr val="accent2"/>
                </a:solidFill>
                <a:latin typeface="Times New Roman" panose="02020603050405020304" pitchFamily="18" charset="0"/>
              </a:rPr>
              <a:t> host on </a:t>
            </a:r>
            <a:r>
              <a:rPr lang="en-US" altLang="en-US" sz="3200" b="1" i="1">
                <a:solidFill>
                  <a:srgbClr val="FF3300"/>
                </a:solidFill>
                <a:latin typeface="Times New Roman" panose="02020603050405020304" pitchFamily="18" charset="0"/>
              </a:rPr>
              <a:t>this</a:t>
            </a:r>
            <a:r>
              <a:rPr lang="en-US" altLang="en-US" sz="3200" b="1">
                <a:solidFill>
                  <a:schemeClr val="accent2"/>
                </a:solidFill>
                <a:latin typeface="Times New Roman" panose="02020603050405020304" pitchFamily="18" charset="0"/>
              </a:rPr>
              <a:t> address</a:t>
            </a:r>
          </a:p>
        </p:txBody>
      </p:sp>
      <p:sp>
        <p:nvSpPr>
          <p:cNvPr id="536581" name="Text Box 4">
            <a:extLst>
              <a:ext uri="{FF2B5EF4-FFF2-40B4-BE49-F238E27FC236}">
                <a16:creationId xmlns:a16="http://schemas.microsoft.com/office/drawing/2014/main" id="{1FEA2AC5-F57B-424F-BEBD-11F81F2B139A}"/>
              </a:ext>
            </a:extLst>
          </p:cNvPr>
          <p:cNvSpPr txBox="1">
            <a:spLocks noChangeArrowheads="1"/>
          </p:cNvSpPr>
          <p:nvPr/>
        </p:nvSpPr>
        <p:spPr bwMode="auto">
          <a:xfrm>
            <a:off x="0" y="5710238"/>
            <a:ext cx="914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30000"/>
              </a:spcBef>
              <a:buClrTx/>
              <a:buSzTx/>
              <a:buFontTx/>
              <a:buNone/>
            </a:pPr>
            <a:r>
              <a:rPr lang="en-US" altLang="en-US" sz="2000"/>
              <a:t>Một trạm khi nó chưa biết địa chỉ IP của nó sử dụng địa chỉ IP 0.0.0.0 như là địa chỉ nguồn và 255.255.255.255 như là địa chỉ đích để gởi một thông điệp lên bootstrap server (để yêu cầu cấp phát địa chỉ IP).</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Slide Number Placeholder 3">
            <a:extLst>
              <a:ext uri="{FF2B5EF4-FFF2-40B4-BE49-F238E27FC236}">
                <a16:creationId xmlns:a16="http://schemas.microsoft.com/office/drawing/2014/main" id="{8C0FF8C6-F610-4B7B-BC0A-A40B2EC649A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BD7233AF-9FF1-4931-AA52-961A1339C9E2}" type="slidenum">
              <a:rPr lang="en-US" altLang="en-US" sz="1400" smtClean="0"/>
              <a:pPr>
                <a:spcBef>
                  <a:spcPct val="0"/>
                </a:spcBef>
                <a:buClrTx/>
                <a:buSzTx/>
                <a:buFontTx/>
                <a:buNone/>
              </a:pPr>
              <a:t>85</a:t>
            </a:fld>
            <a:endParaRPr lang="en-US" altLang="en-US" sz="1400"/>
          </a:p>
        </p:txBody>
      </p:sp>
      <p:pic>
        <p:nvPicPr>
          <p:cNvPr id="538627" name="Picture 2">
            <a:extLst>
              <a:ext uri="{FF2B5EF4-FFF2-40B4-BE49-F238E27FC236}">
                <a16:creationId xmlns:a16="http://schemas.microsoft.com/office/drawing/2014/main" id="{C437215C-C25F-4936-9C20-50153AF0F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3" y="1300163"/>
            <a:ext cx="6937375" cy="415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8628" name="Text Box 3">
            <a:extLst>
              <a:ext uri="{FF2B5EF4-FFF2-40B4-BE49-F238E27FC236}">
                <a16:creationId xmlns:a16="http://schemas.microsoft.com/office/drawing/2014/main" id="{8087AD03-0599-4716-BCA7-3EC078B1ADDB}"/>
              </a:ext>
            </a:extLst>
          </p:cNvPr>
          <p:cNvSpPr txBox="1">
            <a:spLocks noChangeArrowheads="1"/>
          </p:cNvSpPr>
          <p:nvPr/>
        </p:nvSpPr>
        <p:spPr bwMode="auto">
          <a:xfrm>
            <a:off x="1430338" y="0"/>
            <a:ext cx="71596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3200" b="1">
                <a:solidFill>
                  <a:schemeClr val="accent2"/>
                </a:solidFill>
                <a:latin typeface="Times New Roman" panose="02020603050405020304" pitchFamily="18" charset="0"/>
              </a:rPr>
              <a:t>Ví dụ về một trạm cụ thể trên mạng </a:t>
            </a:r>
            <a:r>
              <a:rPr lang="en-US" altLang="en-US" sz="3200" b="1" i="1">
                <a:solidFill>
                  <a:srgbClr val="FF3300"/>
                </a:solidFill>
                <a:latin typeface="Times New Roman" panose="02020603050405020304" pitchFamily="18" charset="0"/>
              </a:rPr>
              <a:t>này</a:t>
            </a:r>
          </a:p>
          <a:p>
            <a:pPr>
              <a:spcBef>
                <a:spcPct val="0"/>
              </a:spcBef>
              <a:buClrTx/>
              <a:buSzTx/>
              <a:buFontTx/>
              <a:buNone/>
            </a:pPr>
            <a:r>
              <a:rPr lang="en-US" altLang="en-US" sz="3200" b="1">
                <a:solidFill>
                  <a:schemeClr val="accent2"/>
                </a:solidFill>
                <a:latin typeface="Times New Roman" panose="02020603050405020304" pitchFamily="18" charset="0"/>
              </a:rPr>
              <a:t>Example of specific host on </a:t>
            </a:r>
            <a:r>
              <a:rPr lang="en-US" altLang="en-US" sz="3200" b="1" i="1">
                <a:solidFill>
                  <a:srgbClr val="FF3300"/>
                </a:solidFill>
                <a:latin typeface="Times New Roman" panose="02020603050405020304" pitchFamily="18" charset="0"/>
              </a:rPr>
              <a:t>this</a:t>
            </a:r>
            <a:r>
              <a:rPr lang="en-US" altLang="en-US" sz="3200" b="1">
                <a:solidFill>
                  <a:schemeClr val="accent2"/>
                </a:solidFill>
                <a:latin typeface="Times New Roman" panose="02020603050405020304" pitchFamily="18" charset="0"/>
              </a:rPr>
              <a:t> network</a:t>
            </a:r>
          </a:p>
        </p:txBody>
      </p:sp>
      <p:sp>
        <p:nvSpPr>
          <p:cNvPr id="538629" name="Text Box 5">
            <a:extLst>
              <a:ext uri="{FF2B5EF4-FFF2-40B4-BE49-F238E27FC236}">
                <a16:creationId xmlns:a16="http://schemas.microsoft.com/office/drawing/2014/main" id="{28DAE212-9D3A-4D04-924A-E604D975DF30}"/>
              </a:ext>
            </a:extLst>
          </p:cNvPr>
          <p:cNvSpPr txBox="1">
            <a:spLocks noChangeArrowheads="1"/>
          </p:cNvSpPr>
          <p:nvPr/>
        </p:nvSpPr>
        <p:spPr bwMode="auto">
          <a:xfrm>
            <a:off x="0" y="5799138"/>
            <a:ext cx="9144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000"/>
              <a:t>Địa chỉ này được sử dụng bởi một router hoặc một trạm để gởi một thông điệp đến một trạm cụ thể trong cùng một mạng.</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Slide Number Placeholder 3">
            <a:extLst>
              <a:ext uri="{FF2B5EF4-FFF2-40B4-BE49-F238E27FC236}">
                <a16:creationId xmlns:a16="http://schemas.microsoft.com/office/drawing/2014/main" id="{CFC9BFF3-D57B-4471-9B69-F0BA84A4F93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1C9EB760-6C0A-4739-B989-471A492F6DF8}" type="slidenum">
              <a:rPr lang="en-US" altLang="en-US" sz="1400" smtClean="0"/>
              <a:pPr>
                <a:spcBef>
                  <a:spcPct val="0"/>
                </a:spcBef>
                <a:buClrTx/>
                <a:buSzTx/>
                <a:buFontTx/>
                <a:buNone/>
              </a:pPr>
              <a:t>86</a:t>
            </a:fld>
            <a:endParaRPr lang="en-US" altLang="en-US" sz="1400"/>
          </a:p>
        </p:txBody>
      </p:sp>
      <p:pic>
        <p:nvPicPr>
          <p:cNvPr id="540675" name="Picture 2">
            <a:extLst>
              <a:ext uri="{FF2B5EF4-FFF2-40B4-BE49-F238E27FC236}">
                <a16:creationId xmlns:a16="http://schemas.microsoft.com/office/drawing/2014/main" id="{A6005F28-FA20-467F-B9C9-95D367C06A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1098550"/>
            <a:ext cx="7467600" cy="573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0676" name="Text Box 3">
            <a:extLst>
              <a:ext uri="{FF2B5EF4-FFF2-40B4-BE49-F238E27FC236}">
                <a16:creationId xmlns:a16="http://schemas.microsoft.com/office/drawing/2014/main" id="{473B44F9-C9E4-4BAB-A805-0BEA5149ED53}"/>
              </a:ext>
            </a:extLst>
          </p:cNvPr>
          <p:cNvSpPr txBox="1">
            <a:spLocks noChangeArrowheads="1"/>
          </p:cNvSpPr>
          <p:nvPr/>
        </p:nvSpPr>
        <p:spPr bwMode="auto">
          <a:xfrm>
            <a:off x="2117725" y="0"/>
            <a:ext cx="527526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3200" b="1">
                <a:solidFill>
                  <a:schemeClr val="accent2"/>
                </a:solidFill>
                <a:latin typeface="Times New Roman" panose="02020603050405020304" pitchFamily="18" charset="0"/>
              </a:rPr>
              <a:t>Ví dụ về địa chỉ quay ngược</a:t>
            </a:r>
          </a:p>
          <a:p>
            <a:pPr>
              <a:spcBef>
                <a:spcPct val="0"/>
              </a:spcBef>
              <a:buClrTx/>
              <a:buSzTx/>
              <a:buFontTx/>
              <a:buNone/>
            </a:pPr>
            <a:r>
              <a:rPr lang="en-US" altLang="en-US" sz="3200" b="1">
                <a:solidFill>
                  <a:schemeClr val="accent2"/>
                </a:solidFill>
                <a:latin typeface="Times New Roman" panose="02020603050405020304" pitchFamily="18" charset="0"/>
              </a:rPr>
              <a:t>Example of loopback address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Slide Number Placeholder 5">
            <a:extLst>
              <a:ext uri="{FF2B5EF4-FFF2-40B4-BE49-F238E27FC236}">
                <a16:creationId xmlns:a16="http://schemas.microsoft.com/office/drawing/2014/main" id="{53520B52-6E51-4F6D-8D27-3FE3D47C3F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1E0B8530-9200-4D39-AC18-6C21C498E6A4}" type="slidenum">
              <a:rPr lang="en-US" altLang="en-US" sz="1400" smtClean="0"/>
              <a:pPr>
                <a:spcBef>
                  <a:spcPct val="0"/>
                </a:spcBef>
                <a:buClrTx/>
                <a:buSzTx/>
                <a:buFontTx/>
                <a:buNone/>
              </a:pPr>
              <a:t>87</a:t>
            </a:fld>
            <a:endParaRPr lang="en-US" altLang="en-US" sz="1400"/>
          </a:p>
        </p:txBody>
      </p:sp>
      <p:sp>
        <p:nvSpPr>
          <p:cNvPr id="541699" name="Rectangle 2">
            <a:extLst>
              <a:ext uri="{FF2B5EF4-FFF2-40B4-BE49-F238E27FC236}">
                <a16:creationId xmlns:a16="http://schemas.microsoft.com/office/drawing/2014/main" id="{A0DBAE6E-F15B-404F-B80F-74D035D1B380}"/>
              </a:ext>
            </a:extLst>
          </p:cNvPr>
          <p:cNvSpPr>
            <a:spLocks noGrp="1" noChangeArrowheads="1"/>
          </p:cNvSpPr>
          <p:nvPr>
            <p:ph type="title"/>
          </p:nvPr>
        </p:nvSpPr>
        <p:spPr>
          <a:xfrm>
            <a:off x="0" y="228600"/>
            <a:ext cx="9144000" cy="1143000"/>
          </a:xfrm>
        </p:spPr>
        <p:txBody>
          <a:bodyPr/>
          <a:lstStyle/>
          <a:p>
            <a:r>
              <a:rPr lang="en-US" altLang="en-US"/>
              <a:t>Các giải pháp ngắn hạn: </a:t>
            </a:r>
            <a:br>
              <a:rPr lang="en-US" altLang="en-US"/>
            </a:br>
            <a:r>
              <a:rPr lang="en-US" altLang="en-US"/>
              <a:t>Sự cải tiến địa chỉ IPv4</a:t>
            </a:r>
          </a:p>
        </p:txBody>
      </p:sp>
      <p:sp>
        <p:nvSpPr>
          <p:cNvPr id="541700" name="Rectangle 3">
            <a:extLst>
              <a:ext uri="{FF2B5EF4-FFF2-40B4-BE49-F238E27FC236}">
                <a16:creationId xmlns:a16="http://schemas.microsoft.com/office/drawing/2014/main" id="{10DF9208-C567-4AA2-ABE8-9714EAD75B14}"/>
              </a:ext>
            </a:extLst>
          </p:cNvPr>
          <p:cNvSpPr>
            <a:spLocks noGrp="1" noChangeArrowheads="1"/>
          </p:cNvSpPr>
          <p:nvPr>
            <p:ph type="body" idx="1"/>
          </p:nvPr>
        </p:nvSpPr>
        <p:spPr>
          <a:xfrm>
            <a:off x="0" y="1797050"/>
            <a:ext cx="9144000" cy="4645025"/>
          </a:xfrm>
        </p:spPr>
        <p:txBody>
          <a:bodyPr/>
          <a:lstStyle/>
          <a:p>
            <a:r>
              <a:rPr lang="en-US" altLang="en-US"/>
              <a:t>CIDR (Classless Inter-Domain Routing) – RFCs 1517, 1518, 1519, 1520</a:t>
            </a:r>
          </a:p>
          <a:p>
            <a:r>
              <a:rPr lang="en-US" altLang="en-US"/>
              <a:t>VLSM (Variable Length Subnet Mask) – RFC 1009</a:t>
            </a:r>
          </a:p>
          <a:p>
            <a:r>
              <a:rPr lang="en-US" altLang="en-US"/>
              <a:t>Private Addressing - RFC 1918</a:t>
            </a:r>
          </a:p>
          <a:p>
            <a:r>
              <a:rPr lang="en-US" altLang="en-US"/>
              <a:t>NAT/PAT (Network Address Translation / Port Address Translation) – RFCs 2663, 2993, 3022, 3027, 3235  </a:t>
            </a:r>
          </a:p>
        </p:txBody>
      </p:sp>
      <p:sp>
        <p:nvSpPr>
          <p:cNvPr id="541701" name="Rectangle 4">
            <a:extLst>
              <a:ext uri="{FF2B5EF4-FFF2-40B4-BE49-F238E27FC236}">
                <a16:creationId xmlns:a16="http://schemas.microsoft.com/office/drawing/2014/main" id="{781B154D-987C-4832-814A-B357A9B67039}"/>
              </a:ext>
            </a:extLst>
          </p:cNvPr>
          <p:cNvSpPr>
            <a:spLocks noChangeArrowheads="1"/>
          </p:cNvSpPr>
          <p:nvPr/>
        </p:nvSpPr>
        <p:spPr bwMode="auto">
          <a:xfrm>
            <a:off x="373063" y="1762125"/>
            <a:ext cx="8770937" cy="984250"/>
          </a:xfrm>
          <a:prstGeom prst="rect">
            <a:avLst/>
          </a:prstGeom>
          <a:noFill/>
          <a:ln w="317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lIns="73025" tIns="36512" rIns="73025" bIns="36512"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Tree>
  </p:cSld>
  <p:clrMapOvr>
    <a:masterClrMapping/>
  </p:clrMapOvr>
  <p:transition>
    <p:randomBar dir="ver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Slide Number Placeholder 5">
            <a:extLst>
              <a:ext uri="{FF2B5EF4-FFF2-40B4-BE49-F238E27FC236}">
                <a16:creationId xmlns:a16="http://schemas.microsoft.com/office/drawing/2014/main" id="{01D797B4-9088-4D63-B5CC-13629F0D43A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9C25D2BD-12B9-408D-A6D8-1BA36C3DAF77}" type="slidenum">
              <a:rPr lang="en-US" altLang="en-US" sz="1400" smtClean="0"/>
              <a:pPr>
                <a:spcBef>
                  <a:spcPct val="0"/>
                </a:spcBef>
                <a:buClrTx/>
                <a:buSzTx/>
                <a:buFontTx/>
                <a:buNone/>
              </a:pPr>
              <a:t>88</a:t>
            </a:fld>
            <a:endParaRPr lang="en-US" altLang="en-US" sz="1400"/>
          </a:p>
        </p:txBody>
      </p:sp>
      <p:sp>
        <p:nvSpPr>
          <p:cNvPr id="543747" name="Rectangle 2">
            <a:extLst>
              <a:ext uri="{FF2B5EF4-FFF2-40B4-BE49-F238E27FC236}">
                <a16:creationId xmlns:a16="http://schemas.microsoft.com/office/drawing/2014/main" id="{13E7E994-FBC1-4057-8FD6-C8EBCE408D18}"/>
              </a:ext>
            </a:extLst>
          </p:cNvPr>
          <p:cNvSpPr>
            <a:spLocks noGrp="1" noChangeArrowheads="1"/>
          </p:cNvSpPr>
          <p:nvPr>
            <p:ph type="title"/>
          </p:nvPr>
        </p:nvSpPr>
        <p:spPr/>
        <p:txBody>
          <a:bodyPr/>
          <a:lstStyle/>
          <a:p>
            <a:r>
              <a:rPr lang="en-US" altLang="en-US"/>
              <a:t>IP addressing: CIDR</a:t>
            </a:r>
          </a:p>
        </p:txBody>
      </p:sp>
      <p:sp>
        <p:nvSpPr>
          <p:cNvPr id="543748" name="Rectangle 3">
            <a:extLst>
              <a:ext uri="{FF2B5EF4-FFF2-40B4-BE49-F238E27FC236}">
                <a16:creationId xmlns:a16="http://schemas.microsoft.com/office/drawing/2014/main" id="{4870B4F1-53D7-48AF-BD91-49AC555A8AD0}"/>
              </a:ext>
            </a:extLst>
          </p:cNvPr>
          <p:cNvSpPr>
            <a:spLocks noGrp="1" noChangeArrowheads="1"/>
          </p:cNvSpPr>
          <p:nvPr>
            <p:ph type="body" idx="1"/>
          </p:nvPr>
        </p:nvSpPr>
        <p:spPr>
          <a:xfrm>
            <a:off x="0" y="1328738"/>
            <a:ext cx="8672513" cy="3171825"/>
          </a:xfrm>
        </p:spPr>
        <p:txBody>
          <a:bodyPr/>
          <a:lstStyle/>
          <a:p>
            <a:pPr>
              <a:lnSpc>
                <a:spcPct val="90000"/>
              </a:lnSpc>
            </a:pPr>
            <a:r>
              <a:rPr lang="en-US" altLang="en-US" sz="2400"/>
              <a:t>Địa chỉ phân lớp(A, B, C…) : </a:t>
            </a:r>
          </a:p>
          <a:p>
            <a:pPr lvl="1">
              <a:lnSpc>
                <a:spcPct val="90000"/>
              </a:lnSpc>
            </a:pPr>
            <a:r>
              <a:rPr lang="en-US" altLang="en-US" sz="1800"/>
              <a:t>Sử dụng không hiệu quả khoảng địa chỉ, khoảng địa chỉ bị cạn kiệt nhanh chóng</a:t>
            </a:r>
          </a:p>
          <a:p>
            <a:pPr lvl="1">
              <a:lnSpc>
                <a:spcPct val="90000"/>
              </a:lnSpc>
            </a:pPr>
            <a:r>
              <a:rPr lang="en-US" altLang="en-US" sz="1800"/>
              <a:t>Ví dụ: một mạng thuộc lớp B có khả năng cấp đủ địa chỉ cho 65 ngàn trạm khác nhau, mặc dù nhiều trường hợp chỉ có 2 ngàn trạm trong mạng đó</a:t>
            </a:r>
          </a:p>
          <a:p>
            <a:pPr>
              <a:lnSpc>
                <a:spcPct val="90000"/>
              </a:lnSpc>
            </a:pPr>
            <a:r>
              <a:rPr lang="en-US" altLang="en-US" sz="2400">
                <a:solidFill>
                  <a:srgbClr val="FF0000"/>
                </a:solidFill>
              </a:rPr>
              <a:t>CIDR:</a:t>
            </a:r>
            <a:r>
              <a:rPr lang="en-US" altLang="en-US" sz="2400"/>
              <a:t> </a:t>
            </a:r>
            <a:r>
              <a:rPr lang="en-US" altLang="en-US" sz="2400">
                <a:solidFill>
                  <a:srgbClr val="FF0000"/>
                </a:solidFill>
              </a:rPr>
              <a:t>C</a:t>
            </a:r>
            <a:r>
              <a:rPr lang="en-US" altLang="en-US" sz="2400"/>
              <a:t>lassless </a:t>
            </a:r>
            <a:r>
              <a:rPr lang="en-US" altLang="en-US" sz="2400">
                <a:solidFill>
                  <a:srgbClr val="FF0000"/>
                </a:solidFill>
              </a:rPr>
              <a:t>I</a:t>
            </a:r>
            <a:r>
              <a:rPr lang="en-US" altLang="en-US" sz="2400"/>
              <a:t>nter</a:t>
            </a:r>
            <a:r>
              <a:rPr lang="en-US" altLang="en-US" sz="2400">
                <a:solidFill>
                  <a:srgbClr val="FF0000"/>
                </a:solidFill>
              </a:rPr>
              <a:t>D</a:t>
            </a:r>
            <a:r>
              <a:rPr lang="en-US" altLang="en-US" sz="2400"/>
              <a:t>omain </a:t>
            </a:r>
            <a:r>
              <a:rPr lang="en-US" altLang="en-US" sz="2400">
                <a:solidFill>
                  <a:srgbClr val="FF0000"/>
                </a:solidFill>
              </a:rPr>
              <a:t>R</a:t>
            </a:r>
            <a:r>
              <a:rPr lang="en-US" altLang="en-US" sz="2400"/>
              <a:t>outing</a:t>
            </a:r>
          </a:p>
          <a:p>
            <a:pPr lvl="1">
              <a:lnSpc>
                <a:spcPct val="90000"/>
              </a:lnSpc>
            </a:pPr>
            <a:r>
              <a:rPr lang="en-US" altLang="en-US" sz="1800"/>
              <a:t>phần mạng của địa chỉ có độ dài tùy ý</a:t>
            </a:r>
          </a:p>
          <a:p>
            <a:pPr lvl="1">
              <a:lnSpc>
                <a:spcPct val="90000"/>
              </a:lnSpc>
            </a:pPr>
            <a:r>
              <a:rPr lang="en-US" altLang="en-US" sz="1800"/>
              <a:t>khuôn dạng địa chỉ: </a:t>
            </a:r>
            <a:r>
              <a:rPr lang="en-US" altLang="en-US" sz="1800">
                <a:solidFill>
                  <a:srgbClr val="FF0000"/>
                </a:solidFill>
              </a:rPr>
              <a:t>a.b.c.d/x</a:t>
            </a:r>
            <a:r>
              <a:rPr lang="en-US" altLang="en-US" sz="1800"/>
              <a:t>, trong đó x là số bit ở phần mạng của địa chỉ</a:t>
            </a:r>
          </a:p>
          <a:p>
            <a:pPr lvl="1">
              <a:lnSpc>
                <a:spcPct val="90000"/>
              </a:lnSpc>
            </a:pPr>
            <a:r>
              <a:rPr lang="en-US" altLang="en-US" sz="1800"/>
              <a:t>Còn được gọi là ký hiệu gạch chéo (slash)</a:t>
            </a:r>
          </a:p>
        </p:txBody>
      </p:sp>
      <p:grpSp>
        <p:nvGrpSpPr>
          <p:cNvPr id="543749" name="Group 4">
            <a:extLst>
              <a:ext uri="{FF2B5EF4-FFF2-40B4-BE49-F238E27FC236}">
                <a16:creationId xmlns:a16="http://schemas.microsoft.com/office/drawing/2014/main" id="{1101E094-7129-4015-847C-D31C29A0A680}"/>
              </a:ext>
            </a:extLst>
          </p:cNvPr>
          <p:cNvGrpSpPr>
            <a:grpSpLocks/>
          </p:cNvGrpSpPr>
          <p:nvPr/>
        </p:nvGrpSpPr>
        <p:grpSpPr bwMode="auto">
          <a:xfrm>
            <a:off x="1423988" y="4705350"/>
            <a:ext cx="6124575" cy="1625600"/>
            <a:chOff x="1339" y="899"/>
            <a:chExt cx="3858" cy="1024"/>
          </a:xfrm>
        </p:grpSpPr>
        <p:sp>
          <p:nvSpPr>
            <p:cNvPr id="543750" name="Text Box 5">
              <a:extLst>
                <a:ext uri="{FF2B5EF4-FFF2-40B4-BE49-F238E27FC236}">
                  <a16:creationId xmlns:a16="http://schemas.microsoft.com/office/drawing/2014/main" id="{ADC4EA4C-44F4-431C-B6D0-9A57BC348313}"/>
                </a:ext>
              </a:extLst>
            </p:cNvPr>
            <p:cNvSpPr txBox="1">
              <a:spLocks noChangeArrowheads="1"/>
            </p:cNvSpPr>
            <p:nvPr/>
          </p:nvSpPr>
          <p:spPr bwMode="auto">
            <a:xfrm>
              <a:off x="1339" y="1262"/>
              <a:ext cx="38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solidFill>
                    <a:schemeClr val="accent2"/>
                  </a:solidFill>
                  <a:latin typeface="Arial" panose="020B0604020202020204" pitchFamily="34" charset="0"/>
                </a:rPr>
                <a:t>11001000  00010111</a:t>
              </a:r>
              <a:r>
                <a:rPr lang="en-US" altLang="en-US" sz="2400">
                  <a:latin typeface="Arial" panose="020B0604020202020204" pitchFamily="34" charset="0"/>
                </a:rPr>
                <a:t>  </a:t>
              </a:r>
              <a:r>
                <a:rPr lang="en-US" altLang="en-US" sz="2400">
                  <a:solidFill>
                    <a:schemeClr val="accent2"/>
                  </a:solidFill>
                  <a:latin typeface="Arial" panose="020B0604020202020204" pitchFamily="34" charset="0"/>
                </a:rPr>
                <a:t>0001000</a:t>
              </a:r>
              <a:r>
                <a:rPr lang="en-US" altLang="en-US" sz="2400">
                  <a:latin typeface="Arial" panose="020B0604020202020204" pitchFamily="34" charset="0"/>
                </a:rPr>
                <a:t>0  00000000</a:t>
              </a:r>
              <a:endParaRPr lang="en-US" altLang="en-US" sz="2400">
                <a:latin typeface="Times New Roman" panose="02020603050405020304" pitchFamily="18" charset="0"/>
              </a:endParaRPr>
            </a:p>
          </p:txBody>
        </p:sp>
        <p:sp>
          <p:nvSpPr>
            <p:cNvPr id="543751" name="Text Box 6">
              <a:extLst>
                <a:ext uri="{FF2B5EF4-FFF2-40B4-BE49-F238E27FC236}">
                  <a16:creationId xmlns:a16="http://schemas.microsoft.com/office/drawing/2014/main" id="{52A57EC2-0856-4404-8F2E-A88453B7DF6C}"/>
                </a:ext>
              </a:extLst>
            </p:cNvPr>
            <p:cNvSpPr txBox="1">
              <a:spLocks noChangeArrowheads="1"/>
            </p:cNvSpPr>
            <p:nvPr/>
          </p:nvSpPr>
          <p:spPr bwMode="auto">
            <a:xfrm>
              <a:off x="2296" y="922"/>
              <a:ext cx="1026"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solidFill>
                    <a:schemeClr val="accent2"/>
                  </a:solidFill>
                </a:rPr>
                <a:t>network</a:t>
              </a:r>
            </a:p>
            <a:p>
              <a:pPr algn="ctr">
                <a:spcBef>
                  <a:spcPct val="0"/>
                </a:spcBef>
                <a:buClrTx/>
                <a:buSzTx/>
                <a:buFontTx/>
                <a:buNone/>
              </a:pPr>
              <a:r>
                <a:rPr lang="en-US" altLang="en-US" sz="2000">
                  <a:solidFill>
                    <a:schemeClr val="accent2"/>
                  </a:solidFill>
                </a:rPr>
                <a:t>part</a:t>
              </a:r>
              <a:endParaRPr lang="en-US" altLang="en-US" sz="2000"/>
            </a:p>
          </p:txBody>
        </p:sp>
        <p:sp>
          <p:nvSpPr>
            <p:cNvPr id="543752" name="Text Box 7">
              <a:extLst>
                <a:ext uri="{FF2B5EF4-FFF2-40B4-BE49-F238E27FC236}">
                  <a16:creationId xmlns:a16="http://schemas.microsoft.com/office/drawing/2014/main" id="{EE4FEBA2-EA39-45F0-9862-E3D6DBFF6D61}"/>
                </a:ext>
              </a:extLst>
            </p:cNvPr>
            <p:cNvSpPr txBox="1">
              <a:spLocks noChangeArrowheads="1"/>
            </p:cNvSpPr>
            <p:nvPr/>
          </p:nvSpPr>
          <p:spPr bwMode="auto">
            <a:xfrm>
              <a:off x="4450" y="899"/>
              <a:ext cx="449"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host</a:t>
              </a:r>
            </a:p>
            <a:p>
              <a:pPr algn="ctr">
                <a:spcBef>
                  <a:spcPct val="0"/>
                </a:spcBef>
                <a:buClrTx/>
                <a:buSzTx/>
                <a:buFontTx/>
                <a:buNone/>
              </a:pPr>
              <a:r>
                <a:rPr lang="en-US" altLang="en-US" sz="2000"/>
                <a:t>part</a:t>
              </a:r>
            </a:p>
          </p:txBody>
        </p:sp>
        <p:sp>
          <p:nvSpPr>
            <p:cNvPr id="543753" name="Line 8">
              <a:extLst>
                <a:ext uri="{FF2B5EF4-FFF2-40B4-BE49-F238E27FC236}">
                  <a16:creationId xmlns:a16="http://schemas.microsoft.com/office/drawing/2014/main" id="{BA1A74BB-C5EF-4D4B-96E2-B9A4DFD8B556}"/>
                </a:ext>
              </a:extLst>
            </p:cNvPr>
            <p:cNvSpPr>
              <a:spLocks noChangeShapeType="1"/>
            </p:cNvSpPr>
            <p:nvPr/>
          </p:nvSpPr>
          <p:spPr bwMode="auto">
            <a:xfrm>
              <a:off x="3020" y="1121"/>
              <a:ext cx="1021"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3754" name="Line 9">
              <a:extLst>
                <a:ext uri="{FF2B5EF4-FFF2-40B4-BE49-F238E27FC236}">
                  <a16:creationId xmlns:a16="http://schemas.microsoft.com/office/drawing/2014/main" id="{9E353F0A-0C84-46CF-AE54-6DBA7A71AD25}"/>
                </a:ext>
              </a:extLst>
            </p:cNvPr>
            <p:cNvSpPr>
              <a:spLocks noChangeShapeType="1"/>
            </p:cNvSpPr>
            <p:nvPr/>
          </p:nvSpPr>
          <p:spPr bwMode="auto">
            <a:xfrm flipH="1">
              <a:off x="1408" y="1118"/>
              <a:ext cx="924" cy="7"/>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3755" name="Line 10">
              <a:extLst>
                <a:ext uri="{FF2B5EF4-FFF2-40B4-BE49-F238E27FC236}">
                  <a16:creationId xmlns:a16="http://schemas.microsoft.com/office/drawing/2014/main" id="{F17B308F-877C-4518-B313-11C86C7BC20D}"/>
                </a:ext>
              </a:extLst>
            </p:cNvPr>
            <p:cNvSpPr>
              <a:spLocks noChangeShapeType="1"/>
            </p:cNvSpPr>
            <p:nvPr/>
          </p:nvSpPr>
          <p:spPr bwMode="auto">
            <a:xfrm flipH="1" flipV="1">
              <a:off x="4055" y="1123"/>
              <a:ext cx="436" cy="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3756" name="Line 11">
              <a:extLst>
                <a:ext uri="{FF2B5EF4-FFF2-40B4-BE49-F238E27FC236}">
                  <a16:creationId xmlns:a16="http://schemas.microsoft.com/office/drawing/2014/main" id="{7887D5E6-C1EA-400B-A547-DCFB06B00371}"/>
                </a:ext>
              </a:extLst>
            </p:cNvPr>
            <p:cNvSpPr>
              <a:spLocks noChangeShapeType="1"/>
            </p:cNvSpPr>
            <p:nvPr/>
          </p:nvSpPr>
          <p:spPr bwMode="auto">
            <a:xfrm flipV="1">
              <a:off x="4778" y="1121"/>
              <a:ext cx="37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3757" name="Text Box 12">
              <a:extLst>
                <a:ext uri="{FF2B5EF4-FFF2-40B4-BE49-F238E27FC236}">
                  <a16:creationId xmlns:a16="http://schemas.microsoft.com/office/drawing/2014/main" id="{F6784ABE-FEAD-4766-AC6A-52AC59E1CE75}"/>
                </a:ext>
              </a:extLst>
            </p:cNvPr>
            <p:cNvSpPr txBox="1">
              <a:spLocks noChangeArrowheads="1"/>
            </p:cNvSpPr>
            <p:nvPr/>
          </p:nvSpPr>
          <p:spPr bwMode="auto">
            <a:xfrm>
              <a:off x="2559" y="1635"/>
              <a:ext cx="14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200.23.16.0/23</a:t>
              </a: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Slide Number Placeholder 5">
            <a:extLst>
              <a:ext uri="{FF2B5EF4-FFF2-40B4-BE49-F238E27FC236}">
                <a16:creationId xmlns:a16="http://schemas.microsoft.com/office/drawing/2014/main" id="{59EAEE26-BD97-45B5-AEFD-BE2B1F051E4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8DE5DB3F-EBCC-4A7D-A03C-EB2FDB2F4791}" type="slidenum">
              <a:rPr lang="en-US" altLang="en-US" sz="1400" smtClean="0"/>
              <a:pPr>
                <a:spcBef>
                  <a:spcPct val="0"/>
                </a:spcBef>
                <a:buClrTx/>
                <a:buSzTx/>
                <a:buFontTx/>
                <a:buNone/>
              </a:pPr>
              <a:t>89</a:t>
            </a:fld>
            <a:endParaRPr lang="en-US" altLang="en-US" sz="1400"/>
          </a:p>
        </p:txBody>
      </p:sp>
      <p:sp>
        <p:nvSpPr>
          <p:cNvPr id="545795" name="Rectangle 2">
            <a:extLst>
              <a:ext uri="{FF2B5EF4-FFF2-40B4-BE49-F238E27FC236}">
                <a16:creationId xmlns:a16="http://schemas.microsoft.com/office/drawing/2014/main" id="{89ECC3C5-88BE-4BB7-A923-EAEF1799E4A3}"/>
              </a:ext>
            </a:extLst>
          </p:cNvPr>
          <p:cNvSpPr>
            <a:spLocks noGrp="1" noChangeArrowheads="1"/>
          </p:cNvSpPr>
          <p:nvPr>
            <p:ph type="body" idx="1"/>
          </p:nvPr>
        </p:nvSpPr>
        <p:spPr>
          <a:xfrm>
            <a:off x="0" y="820738"/>
            <a:ext cx="9144000" cy="6037262"/>
          </a:xfrm>
        </p:spPr>
        <p:txBody>
          <a:bodyPr/>
          <a:lstStyle/>
          <a:p>
            <a:pPr>
              <a:lnSpc>
                <a:spcPct val="90000"/>
              </a:lnSpc>
            </a:pPr>
            <a:r>
              <a:rPr lang="en-US" altLang="en-US" sz="2400"/>
              <a:t>Đến năm 1992, các thành viên trong IETF đã rất lo lắng về sự phát triển theo hàm số mũ của Internet và tính mở rộng của bảng định tuyến trên Internet.</a:t>
            </a:r>
          </a:p>
          <a:p>
            <a:pPr>
              <a:lnSpc>
                <a:spcPct val="90000"/>
              </a:lnSpc>
            </a:pPr>
            <a:r>
              <a:rPr lang="en-US" altLang="en-US" sz="2400"/>
              <a:t>IETF cũng quan tâm đến sự cạn kiệt của địa chỉ IPv4.</a:t>
            </a:r>
          </a:p>
          <a:p>
            <a:pPr>
              <a:lnSpc>
                <a:spcPct val="90000"/>
              </a:lnSpc>
            </a:pPr>
            <a:r>
              <a:rPr lang="en-US" altLang="en-US" sz="2400"/>
              <a:t>Có những dự đoán rằng vấn đề sẽ trở nên đặc biệt nghiêm trọng cho đến năm 1994 hay 1995.</a:t>
            </a:r>
          </a:p>
          <a:p>
            <a:pPr>
              <a:lnSpc>
                <a:spcPct val="90000"/>
              </a:lnSpc>
            </a:pPr>
            <a:r>
              <a:rPr lang="en-US" altLang="en-US" sz="2400"/>
              <a:t>IETF đưa ra giải pháp với khái niệm Supernetting hay CIDR, đọc là “cider”.</a:t>
            </a:r>
          </a:p>
          <a:p>
            <a:pPr>
              <a:lnSpc>
                <a:spcPct val="90000"/>
              </a:lnSpc>
            </a:pPr>
            <a:r>
              <a:rPr lang="en-US" altLang="en-US" sz="2400"/>
              <a:t>Đối với những router hỗ trợ CIDR, </a:t>
            </a:r>
            <a:r>
              <a:rPr lang="en-US" altLang="en-US" sz="2400">
                <a:solidFill>
                  <a:schemeClr val="accent2"/>
                </a:solidFill>
              </a:rPr>
              <a:t>địa chỉ phân lớp là không còn nhiều ý nghĩa</a:t>
            </a:r>
            <a:r>
              <a:rPr lang="en-US" altLang="en-US" sz="2400"/>
              <a:t>. </a:t>
            </a:r>
          </a:p>
          <a:p>
            <a:pPr lvl="1">
              <a:lnSpc>
                <a:spcPct val="90000"/>
              </a:lnSpc>
            </a:pPr>
            <a:r>
              <a:rPr lang="en-US" altLang="en-US" sz="2000"/>
              <a:t>Phần địa chỉ mạng được xác định dựa vào mặt nạ mạng con hay độ dài tiền tố (prefix-length), ví  dụ như /8, /19,…</a:t>
            </a:r>
          </a:p>
          <a:p>
            <a:pPr lvl="1">
              <a:lnSpc>
                <a:spcPct val="90000"/>
              </a:lnSpc>
            </a:pPr>
            <a:r>
              <a:rPr lang="en-US" altLang="en-US" sz="2000"/>
              <a:t>Octet đầu tiên  </a:t>
            </a:r>
            <a:r>
              <a:rPr lang="en-US" altLang="en-US" sz="2000" u="sng"/>
              <a:t>KHÔNG</a:t>
            </a:r>
            <a:r>
              <a:rPr lang="en-US" altLang="en-US" sz="2000"/>
              <a:t> được dùng để xác định phần địa chỉ mạng và địa chỉ trạm. </a:t>
            </a:r>
          </a:p>
          <a:p>
            <a:pPr>
              <a:lnSpc>
                <a:spcPct val="90000"/>
              </a:lnSpc>
            </a:pPr>
            <a:r>
              <a:rPr lang="en-US" altLang="en-US" sz="2400"/>
              <a:t>CIDR đã giúp làm giảm bớt sự bùng nổ của bảng định tuyến trên Internet với supernetting và sự phân chia lại không gian địa chỉ IPv4.</a:t>
            </a:r>
          </a:p>
        </p:txBody>
      </p:sp>
      <p:sp>
        <p:nvSpPr>
          <p:cNvPr id="545796" name="Rectangle 3">
            <a:extLst>
              <a:ext uri="{FF2B5EF4-FFF2-40B4-BE49-F238E27FC236}">
                <a16:creationId xmlns:a16="http://schemas.microsoft.com/office/drawing/2014/main" id="{BE371266-5189-4ED2-89B7-7E7FF0603EB8}"/>
              </a:ext>
            </a:extLst>
          </p:cNvPr>
          <p:cNvSpPr>
            <a:spLocks noGrp="1" noChangeArrowheads="1"/>
          </p:cNvSpPr>
          <p:nvPr>
            <p:ph type="title"/>
          </p:nvPr>
        </p:nvSpPr>
        <p:spPr>
          <a:xfrm>
            <a:off x="0" y="0"/>
            <a:ext cx="9144000" cy="919163"/>
          </a:xfrm>
        </p:spPr>
        <p:txBody>
          <a:bodyPr/>
          <a:lstStyle/>
          <a:p>
            <a:r>
              <a:rPr lang="en-US" altLang="en-US" sz="3500"/>
              <a:t>CIDR – Định tuyến liên vùng không phân lớp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Slide Number Placeholder 6">
            <a:extLst>
              <a:ext uri="{FF2B5EF4-FFF2-40B4-BE49-F238E27FC236}">
                <a16:creationId xmlns:a16="http://schemas.microsoft.com/office/drawing/2014/main" id="{82A36FE1-01E5-4D8B-8F9B-FD7BF31167B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89146D15-492C-4AB4-AAB3-FA4BF9365F1A}" type="slidenum">
              <a:rPr lang="en-US" altLang="en-US" sz="1400" smtClean="0"/>
              <a:pPr>
                <a:spcBef>
                  <a:spcPct val="0"/>
                </a:spcBef>
                <a:buClrTx/>
                <a:buSzTx/>
                <a:buFontTx/>
                <a:buNone/>
              </a:pPr>
              <a:t>9</a:t>
            </a:fld>
            <a:endParaRPr lang="en-US" altLang="en-US" sz="1400"/>
          </a:p>
        </p:txBody>
      </p:sp>
      <p:sp>
        <p:nvSpPr>
          <p:cNvPr id="396291" name="Rectangle 2">
            <a:extLst>
              <a:ext uri="{FF2B5EF4-FFF2-40B4-BE49-F238E27FC236}">
                <a16:creationId xmlns:a16="http://schemas.microsoft.com/office/drawing/2014/main" id="{504A6663-AD67-46A6-878F-E1C552556403}"/>
              </a:ext>
            </a:extLst>
          </p:cNvPr>
          <p:cNvSpPr>
            <a:spLocks noGrp="1" noChangeArrowheads="1"/>
          </p:cNvSpPr>
          <p:nvPr>
            <p:ph type="title"/>
          </p:nvPr>
        </p:nvSpPr>
        <p:spPr/>
        <p:txBody>
          <a:bodyPr/>
          <a:lstStyle/>
          <a:p>
            <a:r>
              <a:rPr lang="en-US" altLang="en-US"/>
              <a:t>Định tuyến</a:t>
            </a:r>
          </a:p>
        </p:txBody>
      </p:sp>
      <p:sp>
        <p:nvSpPr>
          <p:cNvPr id="396292" name="Rectangle 3">
            <a:extLst>
              <a:ext uri="{FF2B5EF4-FFF2-40B4-BE49-F238E27FC236}">
                <a16:creationId xmlns:a16="http://schemas.microsoft.com/office/drawing/2014/main" id="{0DBFAD4B-B2C4-473C-9CBD-E253B76A7F6F}"/>
              </a:ext>
            </a:extLst>
          </p:cNvPr>
          <p:cNvSpPr>
            <a:spLocks noGrp="1" noChangeArrowheads="1"/>
          </p:cNvSpPr>
          <p:nvPr>
            <p:ph type="body" sz="half" idx="1"/>
          </p:nvPr>
        </p:nvSpPr>
        <p:spPr>
          <a:xfrm>
            <a:off x="0" y="3076575"/>
            <a:ext cx="4295775" cy="3476625"/>
          </a:xfrm>
        </p:spPr>
        <p:txBody>
          <a:bodyPr/>
          <a:lstStyle/>
          <a:p>
            <a:pPr>
              <a:lnSpc>
                <a:spcPct val="90000"/>
              </a:lnSpc>
              <a:buFont typeface="ZapfDingbats" pitchFamily="82" charset="2"/>
              <a:buNone/>
            </a:pPr>
            <a:r>
              <a:rPr lang="en-US" altLang="en-US" sz="2400"/>
              <a:t>Khái niệm trừu tượng về đồ thị cho các giải thuật định tuyến:</a:t>
            </a:r>
          </a:p>
          <a:p>
            <a:pPr>
              <a:lnSpc>
                <a:spcPct val="90000"/>
              </a:lnSpc>
            </a:pPr>
            <a:r>
              <a:rPr lang="en-US" altLang="en-US" sz="2400"/>
              <a:t>các nút trên đồ thị là các router</a:t>
            </a:r>
          </a:p>
          <a:p>
            <a:pPr>
              <a:lnSpc>
                <a:spcPct val="90000"/>
              </a:lnSpc>
            </a:pPr>
            <a:r>
              <a:rPr lang="en-US" altLang="en-US" sz="2400"/>
              <a:t>các cạnh của đồ thị là các liên kết vật lý</a:t>
            </a:r>
          </a:p>
          <a:p>
            <a:pPr lvl="1">
              <a:lnSpc>
                <a:spcPct val="90000"/>
              </a:lnSpc>
            </a:pPr>
            <a:r>
              <a:rPr lang="en-US" altLang="en-US" sz="2000"/>
              <a:t>chi phí của kết nối/liên kết: độ trễ, giá $, hay mức độ tắc nghẽn…</a:t>
            </a:r>
          </a:p>
        </p:txBody>
      </p:sp>
      <p:sp>
        <p:nvSpPr>
          <p:cNvPr id="396293" name="Text Box 4">
            <a:extLst>
              <a:ext uri="{FF2B5EF4-FFF2-40B4-BE49-F238E27FC236}">
                <a16:creationId xmlns:a16="http://schemas.microsoft.com/office/drawing/2014/main" id="{8AD1D427-94B8-4BB0-ADC2-F85C847D0908}"/>
              </a:ext>
            </a:extLst>
          </p:cNvPr>
          <p:cNvSpPr txBox="1">
            <a:spLocks noChangeArrowheads="1"/>
          </p:cNvSpPr>
          <p:nvPr/>
        </p:nvSpPr>
        <p:spPr bwMode="auto">
          <a:xfrm>
            <a:off x="558800" y="1789113"/>
            <a:ext cx="3709988"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solidFill>
                  <a:srgbClr val="FF0000"/>
                </a:solidFill>
              </a:rPr>
              <a:t>Mục tiêu:</a:t>
            </a:r>
            <a:r>
              <a:rPr lang="en-US" altLang="en-US" sz="2000"/>
              <a:t> xác định đường dẫn “tốt” (chuỗi các routers) qua mạng từ nguồn đến đích.</a:t>
            </a:r>
            <a:endParaRPr lang="en-US" altLang="en-US" sz="2400">
              <a:latin typeface="Times New Roman" panose="02020603050405020304" pitchFamily="18" charset="0"/>
            </a:endParaRPr>
          </a:p>
        </p:txBody>
      </p:sp>
      <p:sp>
        <p:nvSpPr>
          <p:cNvPr id="396294" name="Rectangle 5">
            <a:extLst>
              <a:ext uri="{FF2B5EF4-FFF2-40B4-BE49-F238E27FC236}">
                <a16:creationId xmlns:a16="http://schemas.microsoft.com/office/drawing/2014/main" id="{B026B1E2-E0AC-4434-B06D-BC9B8BF38409}"/>
              </a:ext>
            </a:extLst>
          </p:cNvPr>
          <p:cNvSpPr>
            <a:spLocks noChangeArrowheads="1"/>
          </p:cNvSpPr>
          <p:nvPr/>
        </p:nvSpPr>
        <p:spPr bwMode="auto">
          <a:xfrm>
            <a:off x="571500" y="1571625"/>
            <a:ext cx="3695700" cy="125730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solidFill>
                <a:srgbClr val="FF0000"/>
              </a:solidFill>
              <a:latin typeface="Times New Roman" panose="02020603050405020304" pitchFamily="18" charset="0"/>
            </a:endParaRPr>
          </a:p>
        </p:txBody>
      </p:sp>
      <p:grpSp>
        <p:nvGrpSpPr>
          <p:cNvPr id="396295" name="Group 6">
            <a:extLst>
              <a:ext uri="{FF2B5EF4-FFF2-40B4-BE49-F238E27FC236}">
                <a16:creationId xmlns:a16="http://schemas.microsoft.com/office/drawing/2014/main" id="{7BC86EFF-C10B-4E6B-948C-B0C9A925218C}"/>
              </a:ext>
            </a:extLst>
          </p:cNvPr>
          <p:cNvGrpSpPr>
            <a:grpSpLocks/>
          </p:cNvGrpSpPr>
          <p:nvPr/>
        </p:nvGrpSpPr>
        <p:grpSpPr bwMode="auto">
          <a:xfrm>
            <a:off x="679450" y="1227138"/>
            <a:ext cx="3067050" cy="457200"/>
            <a:chOff x="-21" y="3065"/>
            <a:chExt cx="1932" cy="288"/>
          </a:xfrm>
        </p:grpSpPr>
        <p:sp>
          <p:nvSpPr>
            <p:cNvPr id="396366" name="Rectangle 7">
              <a:extLst>
                <a:ext uri="{FF2B5EF4-FFF2-40B4-BE49-F238E27FC236}">
                  <a16:creationId xmlns:a16="http://schemas.microsoft.com/office/drawing/2014/main" id="{739AFFB2-962D-49E7-8E22-56453826AE02}"/>
                </a:ext>
              </a:extLst>
            </p:cNvPr>
            <p:cNvSpPr>
              <a:spLocks noChangeArrowheads="1"/>
            </p:cNvSpPr>
            <p:nvPr/>
          </p:nvSpPr>
          <p:spPr bwMode="auto">
            <a:xfrm>
              <a:off x="186" y="3102"/>
              <a:ext cx="1482"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6367" name="Text Box 8">
              <a:extLst>
                <a:ext uri="{FF2B5EF4-FFF2-40B4-BE49-F238E27FC236}">
                  <a16:creationId xmlns:a16="http://schemas.microsoft.com/office/drawing/2014/main" id="{B12A6148-831E-4294-AEAC-08A9CF2DEA53}"/>
                </a:ext>
              </a:extLst>
            </p:cNvPr>
            <p:cNvSpPr txBox="1">
              <a:spLocks noChangeArrowheads="1"/>
            </p:cNvSpPr>
            <p:nvPr/>
          </p:nvSpPr>
          <p:spPr bwMode="auto">
            <a:xfrm>
              <a:off x="-21" y="3065"/>
              <a:ext cx="19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400">
                  <a:solidFill>
                    <a:srgbClr val="FF0000"/>
                  </a:solidFill>
                </a:rPr>
                <a:t>Giao thức định tuyến</a:t>
              </a:r>
              <a:endParaRPr lang="en-US" altLang="en-US" sz="2400">
                <a:latin typeface="Times New Roman" panose="02020603050405020304" pitchFamily="18" charset="0"/>
              </a:endParaRPr>
            </a:p>
          </p:txBody>
        </p:sp>
      </p:grpSp>
      <p:sp>
        <p:nvSpPr>
          <p:cNvPr id="396296" name="Freeform 9">
            <a:extLst>
              <a:ext uri="{FF2B5EF4-FFF2-40B4-BE49-F238E27FC236}">
                <a16:creationId xmlns:a16="http://schemas.microsoft.com/office/drawing/2014/main" id="{C1EAD21F-0404-4220-9435-4794B5AC92D6}"/>
              </a:ext>
            </a:extLst>
          </p:cNvPr>
          <p:cNvSpPr>
            <a:spLocks/>
          </p:cNvSpPr>
          <p:nvPr/>
        </p:nvSpPr>
        <p:spPr bwMode="auto">
          <a:xfrm>
            <a:off x="5019675" y="1700213"/>
            <a:ext cx="3571875" cy="2236787"/>
          </a:xfrm>
          <a:custGeom>
            <a:avLst/>
            <a:gdLst>
              <a:gd name="T0" fmla="*/ 0 w 2250"/>
              <a:gd name="T1" fmla="*/ 2147483646 h 1409"/>
              <a:gd name="T2" fmla="*/ 2147483646 w 2250"/>
              <a:gd name="T3" fmla="*/ 2147483646 h 1409"/>
              <a:gd name="T4" fmla="*/ 2147483646 w 2250"/>
              <a:gd name="T5" fmla="*/ 2147483646 h 1409"/>
              <a:gd name="T6" fmla="*/ 2147483646 w 2250"/>
              <a:gd name="T7" fmla="*/ 2147483646 h 1409"/>
              <a:gd name="T8" fmla="*/ 2147483646 w 2250"/>
              <a:gd name="T9" fmla="*/ 2147483646 h 1409"/>
              <a:gd name="T10" fmla="*/ 2147483646 w 2250"/>
              <a:gd name="T11" fmla="*/ 2147483646 h 1409"/>
              <a:gd name="T12" fmla="*/ 2147483646 w 2250"/>
              <a:gd name="T13" fmla="*/ 2147483646 h 1409"/>
              <a:gd name="T14" fmla="*/ 2147483646 w 2250"/>
              <a:gd name="T15" fmla="*/ 2147483646 h 1409"/>
              <a:gd name="T16" fmla="*/ 2147483646 w 2250"/>
              <a:gd name="T17" fmla="*/ 2147483646 h 1409"/>
              <a:gd name="T18" fmla="*/ 2147483646 w 2250"/>
              <a:gd name="T19" fmla="*/ 2147483646 h 1409"/>
              <a:gd name="T20" fmla="*/ 0 w 2250"/>
              <a:gd name="T21" fmla="*/ 2147483646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96297" name="Freeform 10">
            <a:extLst>
              <a:ext uri="{FF2B5EF4-FFF2-40B4-BE49-F238E27FC236}">
                <a16:creationId xmlns:a16="http://schemas.microsoft.com/office/drawing/2014/main" id="{0FD19C12-A8CF-4F3E-95A2-91A4E3200AB6}"/>
              </a:ext>
            </a:extLst>
          </p:cNvPr>
          <p:cNvSpPr>
            <a:spLocks/>
          </p:cNvSpPr>
          <p:nvPr/>
        </p:nvSpPr>
        <p:spPr bwMode="auto">
          <a:xfrm>
            <a:off x="5553075" y="2571750"/>
            <a:ext cx="542925" cy="295275"/>
          </a:xfrm>
          <a:custGeom>
            <a:avLst/>
            <a:gdLst>
              <a:gd name="T0" fmla="*/ 0 w 342"/>
              <a:gd name="T1" fmla="*/ 2147483646 h 186"/>
              <a:gd name="T2" fmla="*/ 2147483646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298" name="Oval 11">
            <a:extLst>
              <a:ext uri="{FF2B5EF4-FFF2-40B4-BE49-F238E27FC236}">
                <a16:creationId xmlns:a16="http://schemas.microsoft.com/office/drawing/2014/main" id="{986D66D7-099D-4EC4-BBDF-181AB5673AFE}"/>
              </a:ext>
            </a:extLst>
          </p:cNvPr>
          <p:cNvSpPr>
            <a:spLocks noChangeArrowheads="1"/>
          </p:cNvSpPr>
          <p:nvPr/>
        </p:nvSpPr>
        <p:spPr bwMode="auto">
          <a:xfrm>
            <a:off x="5140325" y="2955925"/>
            <a:ext cx="496888" cy="128588"/>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6299" name="Line 12">
            <a:extLst>
              <a:ext uri="{FF2B5EF4-FFF2-40B4-BE49-F238E27FC236}">
                <a16:creationId xmlns:a16="http://schemas.microsoft.com/office/drawing/2014/main" id="{E8B3C605-4D2A-46FA-ADD8-B917F86431DD}"/>
              </a:ext>
            </a:extLst>
          </p:cNvPr>
          <p:cNvSpPr>
            <a:spLocks noChangeShapeType="1"/>
          </p:cNvSpPr>
          <p:nvPr/>
        </p:nvSpPr>
        <p:spPr bwMode="auto">
          <a:xfrm>
            <a:off x="5140325" y="2944813"/>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6300" name="Line 13">
            <a:extLst>
              <a:ext uri="{FF2B5EF4-FFF2-40B4-BE49-F238E27FC236}">
                <a16:creationId xmlns:a16="http://schemas.microsoft.com/office/drawing/2014/main" id="{C59D57DA-46BC-49B7-B640-B0C8B8768F3F}"/>
              </a:ext>
            </a:extLst>
          </p:cNvPr>
          <p:cNvSpPr>
            <a:spLocks noChangeShapeType="1"/>
          </p:cNvSpPr>
          <p:nvPr/>
        </p:nvSpPr>
        <p:spPr bwMode="auto">
          <a:xfrm>
            <a:off x="5637213" y="2944813"/>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6301" name="Rectangle 14">
            <a:extLst>
              <a:ext uri="{FF2B5EF4-FFF2-40B4-BE49-F238E27FC236}">
                <a16:creationId xmlns:a16="http://schemas.microsoft.com/office/drawing/2014/main" id="{D87CAF43-1CE6-40B0-BF77-BB8E51214FD1}"/>
              </a:ext>
            </a:extLst>
          </p:cNvPr>
          <p:cNvSpPr>
            <a:spLocks noChangeArrowheads="1"/>
          </p:cNvSpPr>
          <p:nvPr/>
        </p:nvSpPr>
        <p:spPr bwMode="auto">
          <a:xfrm>
            <a:off x="5140325" y="2944813"/>
            <a:ext cx="492125" cy="77787"/>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96302" name="Oval 15">
            <a:extLst>
              <a:ext uri="{FF2B5EF4-FFF2-40B4-BE49-F238E27FC236}">
                <a16:creationId xmlns:a16="http://schemas.microsoft.com/office/drawing/2014/main" id="{6AD103CE-209F-4B11-AA25-B181B62B70C1}"/>
              </a:ext>
            </a:extLst>
          </p:cNvPr>
          <p:cNvSpPr>
            <a:spLocks noChangeArrowheads="1"/>
          </p:cNvSpPr>
          <p:nvPr/>
        </p:nvSpPr>
        <p:spPr bwMode="auto">
          <a:xfrm>
            <a:off x="5135563" y="2851150"/>
            <a:ext cx="496887" cy="1508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6303" name="Oval 16">
            <a:extLst>
              <a:ext uri="{FF2B5EF4-FFF2-40B4-BE49-F238E27FC236}">
                <a16:creationId xmlns:a16="http://schemas.microsoft.com/office/drawing/2014/main" id="{02C51BF0-4D26-4053-ADB6-505C50120A90}"/>
              </a:ext>
            </a:extLst>
          </p:cNvPr>
          <p:cNvSpPr>
            <a:spLocks noChangeArrowheads="1"/>
          </p:cNvSpPr>
          <p:nvPr/>
        </p:nvSpPr>
        <p:spPr bwMode="auto">
          <a:xfrm>
            <a:off x="5892800" y="3570288"/>
            <a:ext cx="496888" cy="12858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6304" name="Line 17">
            <a:extLst>
              <a:ext uri="{FF2B5EF4-FFF2-40B4-BE49-F238E27FC236}">
                <a16:creationId xmlns:a16="http://schemas.microsoft.com/office/drawing/2014/main" id="{8189DF21-6B15-4D78-99CC-9E9BEE538C22}"/>
              </a:ext>
            </a:extLst>
          </p:cNvPr>
          <p:cNvSpPr>
            <a:spLocks noChangeShapeType="1"/>
          </p:cNvSpPr>
          <p:nvPr/>
        </p:nvSpPr>
        <p:spPr bwMode="auto">
          <a:xfrm>
            <a:off x="5892800" y="3559175"/>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6305" name="Line 18">
            <a:extLst>
              <a:ext uri="{FF2B5EF4-FFF2-40B4-BE49-F238E27FC236}">
                <a16:creationId xmlns:a16="http://schemas.microsoft.com/office/drawing/2014/main" id="{C1401E2F-91B7-42E9-A787-5E19A6E55AC8}"/>
              </a:ext>
            </a:extLst>
          </p:cNvPr>
          <p:cNvSpPr>
            <a:spLocks noChangeShapeType="1"/>
          </p:cNvSpPr>
          <p:nvPr/>
        </p:nvSpPr>
        <p:spPr bwMode="auto">
          <a:xfrm>
            <a:off x="6389688" y="3559175"/>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6306" name="Rectangle 19">
            <a:extLst>
              <a:ext uri="{FF2B5EF4-FFF2-40B4-BE49-F238E27FC236}">
                <a16:creationId xmlns:a16="http://schemas.microsoft.com/office/drawing/2014/main" id="{9C287BD8-1905-4D7E-92B3-8BFE76F81E26}"/>
              </a:ext>
            </a:extLst>
          </p:cNvPr>
          <p:cNvSpPr>
            <a:spLocks noChangeArrowheads="1"/>
          </p:cNvSpPr>
          <p:nvPr/>
        </p:nvSpPr>
        <p:spPr bwMode="auto">
          <a:xfrm>
            <a:off x="5892800" y="3559175"/>
            <a:ext cx="492125" cy="77788"/>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96307" name="Oval 20">
            <a:extLst>
              <a:ext uri="{FF2B5EF4-FFF2-40B4-BE49-F238E27FC236}">
                <a16:creationId xmlns:a16="http://schemas.microsoft.com/office/drawing/2014/main" id="{D8FAC5FA-FAD4-491E-B6BD-11282741B2FE}"/>
              </a:ext>
            </a:extLst>
          </p:cNvPr>
          <p:cNvSpPr>
            <a:spLocks noChangeArrowheads="1"/>
          </p:cNvSpPr>
          <p:nvPr/>
        </p:nvSpPr>
        <p:spPr bwMode="auto">
          <a:xfrm>
            <a:off x="5888038" y="3465513"/>
            <a:ext cx="496887" cy="150812"/>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6308" name="Oval 21">
            <a:extLst>
              <a:ext uri="{FF2B5EF4-FFF2-40B4-BE49-F238E27FC236}">
                <a16:creationId xmlns:a16="http://schemas.microsoft.com/office/drawing/2014/main" id="{9301D6F1-91C0-4976-A832-B02B45E66A8E}"/>
              </a:ext>
            </a:extLst>
          </p:cNvPr>
          <p:cNvSpPr>
            <a:spLocks noChangeArrowheads="1"/>
          </p:cNvSpPr>
          <p:nvPr/>
        </p:nvSpPr>
        <p:spPr bwMode="auto">
          <a:xfrm>
            <a:off x="5886450" y="2474913"/>
            <a:ext cx="496888" cy="12858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6309" name="Line 22">
            <a:extLst>
              <a:ext uri="{FF2B5EF4-FFF2-40B4-BE49-F238E27FC236}">
                <a16:creationId xmlns:a16="http://schemas.microsoft.com/office/drawing/2014/main" id="{5827DEE5-F52C-4219-8663-5BED93C1CDE0}"/>
              </a:ext>
            </a:extLst>
          </p:cNvPr>
          <p:cNvSpPr>
            <a:spLocks noChangeShapeType="1"/>
          </p:cNvSpPr>
          <p:nvPr/>
        </p:nvSpPr>
        <p:spPr bwMode="auto">
          <a:xfrm>
            <a:off x="5886450" y="2463800"/>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6310" name="Line 23">
            <a:extLst>
              <a:ext uri="{FF2B5EF4-FFF2-40B4-BE49-F238E27FC236}">
                <a16:creationId xmlns:a16="http://schemas.microsoft.com/office/drawing/2014/main" id="{E44A652E-2348-49E1-B42B-094A2961A245}"/>
              </a:ext>
            </a:extLst>
          </p:cNvPr>
          <p:cNvSpPr>
            <a:spLocks noChangeShapeType="1"/>
          </p:cNvSpPr>
          <p:nvPr/>
        </p:nvSpPr>
        <p:spPr bwMode="auto">
          <a:xfrm>
            <a:off x="6383338" y="2463800"/>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6311" name="Rectangle 24">
            <a:extLst>
              <a:ext uri="{FF2B5EF4-FFF2-40B4-BE49-F238E27FC236}">
                <a16:creationId xmlns:a16="http://schemas.microsoft.com/office/drawing/2014/main" id="{C0F90E9A-4A9F-4FAC-B559-57309C6C65EE}"/>
              </a:ext>
            </a:extLst>
          </p:cNvPr>
          <p:cNvSpPr>
            <a:spLocks noChangeArrowheads="1"/>
          </p:cNvSpPr>
          <p:nvPr/>
        </p:nvSpPr>
        <p:spPr bwMode="auto">
          <a:xfrm>
            <a:off x="5886450" y="2463800"/>
            <a:ext cx="492125" cy="77788"/>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96312" name="Oval 25">
            <a:extLst>
              <a:ext uri="{FF2B5EF4-FFF2-40B4-BE49-F238E27FC236}">
                <a16:creationId xmlns:a16="http://schemas.microsoft.com/office/drawing/2014/main" id="{C335F67B-77C3-456B-9D6C-930A25159FBA}"/>
              </a:ext>
            </a:extLst>
          </p:cNvPr>
          <p:cNvSpPr>
            <a:spLocks noChangeArrowheads="1"/>
          </p:cNvSpPr>
          <p:nvPr/>
        </p:nvSpPr>
        <p:spPr bwMode="auto">
          <a:xfrm>
            <a:off x="5881688" y="2370138"/>
            <a:ext cx="496887" cy="150812"/>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6313" name="Oval 26">
            <a:extLst>
              <a:ext uri="{FF2B5EF4-FFF2-40B4-BE49-F238E27FC236}">
                <a16:creationId xmlns:a16="http://schemas.microsoft.com/office/drawing/2014/main" id="{CC975177-A2A4-40C6-A042-5A7AF0DF5713}"/>
              </a:ext>
            </a:extLst>
          </p:cNvPr>
          <p:cNvSpPr>
            <a:spLocks noChangeArrowheads="1"/>
          </p:cNvSpPr>
          <p:nvPr/>
        </p:nvSpPr>
        <p:spPr bwMode="auto">
          <a:xfrm>
            <a:off x="6970713" y="2468563"/>
            <a:ext cx="495300" cy="12858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6314" name="Line 27">
            <a:extLst>
              <a:ext uri="{FF2B5EF4-FFF2-40B4-BE49-F238E27FC236}">
                <a16:creationId xmlns:a16="http://schemas.microsoft.com/office/drawing/2014/main" id="{A0121BF7-3052-410C-AABD-65F1C280439B}"/>
              </a:ext>
            </a:extLst>
          </p:cNvPr>
          <p:cNvSpPr>
            <a:spLocks noChangeShapeType="1"/>
          </p:cNvSpPr>
          <p:nvPr/>
        </p:nvSpPr>
        <p:spPr bwMode="auto">
          <a:xfrm>
            <a:off x="6970713" y="2457450"/>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6315" name="Line 28">
            <a:extLst>
              <a:ext uri="{FF2B5EF4-FFF2-40B4-BE49-F238E27FC236}">
                <a16:creationId xmlns:a16="http://schemas.microsoft.com/office/drawing/2014/main" id="{4A49685C-CB31-47A7-9D5C-E041830C88EB}"/>
              </a:ext>
            </a:extLst>
          </p:cNvPr>
          <p:cNvSpPr>
            <a:spLocks noChangeShapeType="1"/>
          </p:cNvSpPr>
          <p:nvPr/>
        </p:nvSpPr>
        <p:spPr bwMode="auto">
          <a:xfrm>
            <a:off x="7466013" y="2457450"/>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6316" name="Rectangle 29">
            <a:extLst>
              <a:ext uri="{FF2B5EF4-FFF2-40B4-BE49-F238E27FC236}">
                <a16:creationId xmlns:a16="http://schemas.microsoft.com/office/drawing/2014/main" id="{6A64FF41-171C-402F-9995-CF85EB973A21}"/>
              </a:ext>
            </a:extLst>
          </p:cNvPr>
          <p:cNvSpPr>
            <a:spLocks noChangeArrowheads="1"/>
          </p:cNvSpPr>
          <p:nvPr/>
        </p:nvSpPr>
        <p:spPr bwMode="auto">
          <a:xfrm>
            <a:off x="6970713" y="2457450"/>
            <a:ext cx="490537" cy="77788"/>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96317" name="Oval 30">
            <a:extLst>
              <a:ext uri="{FF2B5EF4-FFF2-40B4-BE49-F238E27FC236}">
                <a16:creationId xmlns:a16="http://schemas.microsoft.com/office/drawing/2014/main" id="{5253C2FA-3220-4A9E-BDE1-91376968B178}"/>
              </a:ext>
            </a:extLst>
          </p:cNvPr>
          <p:cNvSpPr>
            <a:spLocks noChangeArrowheads="1"/>
          </p:cNvSpPr>
          <p:nvPr/>
        </p:nvSpPr>
        <p:spPr bwMode="auto">
          <a:xfrm>
            <a:off x="6975475" y="2368550"/>
            <a:ext cx="495300" cy="1508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6318" name="Oval 31">
            <a:extLst>
              <a:ext uri="{FF2B5EF4-FFF2-40B4-BE49-F238E27FC236}">
                <a16:creationId xmlns:a16="http://schemas.microsoft.com/office/drawing/2014/main" id="{287ABEA5-6104-4515-8136-BFEB59D31EA1}"/>
              </a:ext>
            </a:extLst>
          </p:cNvPr>
          <p:cNvSpPr>
            <a:spLocks noChangeArrowheads="1"/>
          </p:cNvSpPr>
          <p:nvPr/>
        </p:nvSpPr>
        <p:spPr bwMode="auto">
          <a:xfrm>
            <a:off x="6986588" y="3565525"/>
            <a:ext cx="496887" cy="128588"/>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6319" name="Line 32">
            <a:extLst>
              <a:ext uri="{FF2B5EF4-FFF2-40B4-BE49-F238E27FC236}">
                <a16:creationId xmlns:a16="http://schemas.microsoft.com/office/drawing/2014/main" id="{7DAD76A9-F455-4572-BFCE-72992FEEA563}"/>
              </a:ext>
            </a:extLst>
          </p:cNvPr>
          <p:cNvSpPr>
            <a:spLocks noChangeShapeType="1"/>
          </p:cNvSpPr>
          <p:nvPr/>
        </p:nvSpPr>
        <p:spPr bwMode="auto">
          <a:xfrm>
            <a:off x="6986588" y="3554413"/>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6320" name="Line 33">
            <a:extLst>
              <a:ext uri="{FF2B5EF4-FFF2-40B4-BE49-F238E27FC236}">
                <a16:creationId xmlns:a16="http://schemas.microsoft.com/office/drawing/2014/main" id="{13496F56-89A2-471A-91A8-FD7A8AF9C246}"/>
              </a:ext>
            </a:extLst>
          </p:cNvPr>
          <p:cNvSpPr>
            <a:spLocks noChangeShapeType="1"/>
          </p:cNvSpPr>
          <p:nvPr/>
        </p:nvSpPr>
        <p:spPr bwMode="auto">
          <a:xfrm>
            <a:off x="7483475" y="3554413"/>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6321" name="Rectangle 34">
            <a:extLst>
              <a:ext uri="{FF2B5EF4-FFF2-40B4-BE49-F238E27FC236}">
                <a16:creationId xmlns:a16="http://schemas.microsoft.com/office/drawing/2014/main" id="{A84A3CCC-D900-41B6-80D0-001BBBDC95CF}"/>
              </a:ext>
            </a:extLst>
          </p:cNvPr>
          <p:cNvSpPr>
            <a:spLocks noChangeArrowheads="1"/>
          </p:cNvSpPr>
          <p:nvPr/>
        </p:nvSpPr>
        <p:spPr bwMode="auto">
          <a:xfrm>
            <a:off x="6986588" y="3554413"/>
            <a:ext cx="492125" cy="77787"/>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96322" name="Oval 35">
            <a:extLst>
              <a:ext uri="{FF2B5EF4-FFF2-40B4-BE49-F238E27FC236}">
                <a16:creationId xmlns:a16="http://schemas.microsoft.com/office/drawing/2014/main" id="{6BCF2914-9C5E-4ED5-9D71-1426101DC68E}"/>
              </a:ext>
            </a:extLst>
          </p:cNvPr>
          <p:cNvSpPr>
            <a:spLocks noChangeArrowheads="1"/>
          </p:cNvSpPr>
          <p:nvPr/>
        </p:nvSpPr>
        <p:spPr bwMode="auto">
          <a:xfrm>
            <a:off x="6981825" y="3460750"/>
            <a:ext cx="496888" cy="150813"/>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6323" name="Oval 36">
            <a:extLst>
              <a:ext uri="{FF2B5EF4-FFF2-40B4-BE49-F238E27FC236}">
                <a16:creationId xmlns:a16="http://schemas.microsoft.com/office/drawing/2014/main" id="{C122795D-5F52-4CA5-947E-B174204C151F}"/>
              </a:ext>
            </a:extLst>
          </p:cNvPr>
          <p:cNvSpPr>
            <a:spLocks noChangeArrowheads="1"/>
          </p:cNvSpPr>
          <p:nvPr/>
        </p:nvSpPr>
        <p:spPr bwMode="auto">
          <a:xfrm>
            <a:off x="7883525" y="3024188"/>
            <a:ext cx="496888" cy="128587"/>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6324" name="Line 37">
            <a:extLst>
              <a:ext uri="{FF2B5EF4-FFF2-40B4-BE49-F238E27FC236}">
                <a16:creationId xmlns:a16="http://schemas.microsoft.com/office/drawing/2014/main" id="{7ED3C905-DFB3-4E8B-A321-7081E5DB8928}"/>
              </a:ext>
            </a:extLst>
          </p:cNvPr>
          <p:cNvSpPr>
            <a:spLocks noChangeShapeType="1"/>
          </p:cNvSpPr>
          <p:nvPr/>
        </p:nvSpPr>
        <p:spPr bwMode="auto">
          <a:xfrm>
            <a:off x="7883525" y="3013075"/>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6325" name="Line 38">
            <a:extLst>
              <a:ext uri="{FF2B5EF4-FFF2-40B4-BE49-F238E27FC236}">
                <a16:creationId xmlns:a16="http://schemas.microsoft.com/office/drawing/2014/main" id="{E3731943-23A8-410D-84C7-25A696EB6FD8}"/>
              </a:ext>
            </a:extLst>
          </p:cNvPr>
          <p:cNvSpPr>
            <a:spLocks noChangeShapeType="1"/>
          </p:cNvSpPr>
          <p:nvPr/>
        </p:nvSpPr>
        <p:spPr bwMode="auto">
          <a:xfrm>
            <a:off x="8380413" y="3013075"/>
            <a:ext cx="0" cy="79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6326" name="Rectangle 39">
            <a:extLst>
              <a:ext uri="{FF2B5EF4-FFF2-40B4-BE49-F238E27FC236}">
                <a16:creationId xmlns:a16="http://schemas.microsoft.com/office/drawing/2014/main" id="{BF3F9F8F-A456-42D0-98FD-480769079D45}"/>
              </a:ext>
            </a:extLst>
          </p:cNvPr>
          <p:cNvSpPr>
            <a:spLocks noChangeArrowheads="1"/>
          </p:cNvSpPr>
          <p:nvPr/>
        </p:nvSpPr>
        <p:spPr bwMode="auto">
          <a:xfrm>
            <a:off x="7883525" y="3013075"/>
            <a:ext cx="492125" cy="77788"/>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endParaRPr lang="en-US" altLang="en-US" sz="2400">
              <a:latin typeface="Times New Roman" panose="02020603050405020304" pitchFamily="18" charset="0"/>
            </a:endParaRPr>
          </a:p>
        </p:txBody>
      </p:sp>
      <p:sp>
        <p:nvSpPr>
          <p:cNvPr id="396327" name="Oval 40">
            <a:extLst>
              <a:ext uri="{FF2B5EF4-FFF2-40B4-BE49-F238E27FC236}">
                <a16:creationId xmlns:a16="http://schemas.microsoft.com/office/drawing/2014/main" id="{750F0FB2-E202-4149-BCC9-BDA2AA1D80A6}"/>
              </a:ext>
            </a:extLst>
          </p:cNvPr>
          <p:cNvSpPr>
            <a:spLocks noChangeArrowheads="1"/>
          </p:cNvSpPr>
          <p:nvPr/>
        </p:nvSpPr>
        <p:spPr bwMode="auto">
          <a:xfrm>
            <a:off x="7878763" y="2919413"/>
            <a:ext cx="496887" cy="150812"/>
          </a:xfrm>
          <a:prstGeom prst="ellipse">
            <a:avLst/>
          </a:prstGeom>
          <a:solidFill>
            <a:schemeClr val="hlink"/>
          </a:solidFill>
          <a:ln w="12700">
            <a:solidFill>
              <a:schemeClr val="tx1"/>
            </a:solidFill>
            <a:round/>
            <a:headEnd/>
            <a:tailEnd/>
          </a:ln>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6328" name="Freeform 41">
            <a:extLst>
              <a:ext uri="{FF2B5EF4-FFF2-40B4-BE49-F238E27FC236}">
                <a16:creationId xmlns:a16="http://schemas.microsoft.com/office/drawing/2014/main" id="{58A48B7B-0A5B-4B99-AC60-9303AFCC3D99}"/>
              </a:ext>
            </a:extLst>
          </p:cNvPr>
          <p:cNvSpPr>
            <a:spLocks/>
          </p:cNvSpPr>
          <p:nvPr/>
        </p:nvSpPr>
        <p:spPr bwMode="auto">
          <a:xfrm>
            <a:off x="7234238" y="2614613"/>
            <a:ext cx="1587" cy="828675"/>
          </a:xfrm>
          <a:custGeom>
            <a:avLst/>
            <a:gdLst>
              <a:gd name="T0" fmla="*/ 0 w 1"/>
              <a:gd name="T1" fmla="*/ 0 h 522"/>
              <a:gd name="T2" fmla="*/ 0 w 1"/>
              <a:gd name="T3" fmla="*/ 2147483646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329" name="Freeform 42">
            <a:extLst>
              <a:ext uri="{FF2B5EF4-FFF2-40B4-BE49-F238E27FC236}">
                <a16:creationId xmlns:a16="http://schemas.microsoft.com/office/drawing/2014/main" id="{60FF7AFB-4D4E-4D2A-B653-E060C5474A93}"/>
              </a:ext>
            </a:extLst>
          </p:cNvPr>
          <p:cNvSpPr>
            <a:spLocks/>
          </p:cNvSpPr>
          <p:nvPr/>
        </p:nvSpPr>
        <p:spPr bwMode="auto">
          <a:xfrm>
            <a:off x="6134100" y="2624138"/>
            <a:ext cx="1588" cy="852487"/>
          </a:xfrm>
          <a:custGeom>
            <a:avLst/>
            <a:gdLst>
              <a:gd name="T0" fmla="*/ 0 w 1"/>
              <a:gd name="T1" fmla="*/ 0 h 537"/>
              <a:gd name="T2" fmla="*/ 0 w 1"/>
              <a:gd name="T3" fmla="*/ 2147483646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330" name="Freeform 43">
            <a:extLst>
              <a:ext uri="{FF2B5EF4-FFF2-40B4-BE49-F238E27FC236}">
                <a16:creationId xmlns:a16="http://schemas.microsoft.com/office/drawing/2014/main" id="{46388BD4-603F-4AB8-AF98-93C39C144E26}"/>
              </a:ext>
            </a:extLst>
          </p:cNvPr>
          <p:cNvSpPr>
            <a:spLocks/>
          </p:cNvSpPr>
          <p:nvPr/>
        </p:nvSpPr>
        <p:spPr bwMode="auto">
          <a:xfrm>
            <a:off x="6396038" y="2600325"/>
            <a:ext cx="800100" cy="952500"/>
          </a:xfrm>
          <a:custGeom>
            <a:avLst/>
            <a:gdLst>
              <a:gd name="T0" fmla="*/ 0 w 378"/>
              <a:gd name="T1" fmla="*/ 2147483646 h 174"/>
              <a:gd name="T2" fmla="*/ 2147483646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331" name="Freeform 44">
            <a:extLst>
              <a:ext uri="{FF2B5EF4-FFF2-40B4-BE49-F238E27FC236}">
                <a16:creationId xmlns:a16="http://schemas.microsoft.com/office/drawing/2014/main" id="{24C6902E-ECDE-4CD9-B0FF-C510B97B1AF9}"/>
              </a:ext>
            </a:extLst>
          </p:cNvPr>
          <p:cNvSpPr>
            <a:spLocks/>
          </p:cNvSpPr>
          <p:nvPr/>
        </p:nvSpPr>
        <p:spPr bwMode="auto">
          <a:xfrm>
            <a:off x="7486650" y="3152775"/>
            <a:ext cx="581025" cy="428625"/>
          </a:xfrm>
          <a:custGeom>
            <a:avLst/>
            <a:gdLst>
              <a:gd name="T0" fmla="*/ 0 w 366"/>
              <a:gd name="T1" fmla="*/ 2147483646 h 270"/>
              <a:gd name="T2" fmla="*/ 214748364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332" name="Freeform 45">
            <a:extLst>
              <a:ext uri="{FF2B5EF4-FFF2-40B4-BE49-F238E27FC236}">
                <a16:creationId xmlns:a16="http://schemas.microsoft.com/office/drawing/2014/main" id="{E12959B9-C69F-4532-A1C3-914217113601}"/>
              </a:ext>
            </a:extLst>
          </p:cNvPr>
          <p:cNvSpPr>
            <a:spLocks/>
          </p:cNvSpPr>
          <p:nvPr/>
        </p:nvSpPr>
        <p:spPr bwMode="auto">
          <a:xfrm>
            <a:off x="6405563" y="3600450"/>
            <a:ext cx="581025" cy="1588"/>
          </a:xfrm>
          <a:custGeom>
            <a:avLst/>
            <a:gdLst>
              <a:gd name="T0" fmla="*/ 214748364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333" name="Freeform 46">
            <a:extLst>
              <a:ext uri="{FF2B5EF4-FFF2-40B4-BE49-F238E27FC236}">
                <a16:creationId xmlns:a16="http://schemas.microsoft.com/office/drawing/2014/main" id="{60F9D29F-A80A-4494-9764-B0FB8BAF5374}"/>
              </a:ext>
            </a:extLst>
          </p:cNvPr>
          <p:cNvSpPr>
            <a:spLocks/>
          </p:cNvSpPr>
          <p:nvPr/>
        </p:nvSpPr>
        <p:spPr bwMode="auto">
          <a:xfrm>
            <a:off x="5467350" y="3086100"/>
            <a:ext cx="438150" cy="419100"/>
          </a:xfrm>
          <a:custGeom>
            <a:avLst/>
            <a:gdLst>
              <a:gd name="T0" fmla="*/ 2147483646 w 276"/>
              <a:gd name="T1" fmla="*/ 2147483646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334" name="Freeform 47">
            <a:extLst>
              <a:ext uri="{FF2B5EF4-FFF2-40B4-BE49-F238E27FC236}">
                <a16:creationId xmlns:a16="http://schemas.microsoft.com/office/drawing/2014/main" id="{7B088295-A9B1-4725-8B8A-D8509262D99D}"/>
              </a:ext>
            </a:extLst>
          </p:cNvPr>
          <p:cNvSpPr>
            <a:spLocks/>
          </p:cNvSpPr>
          <p:nvPr/>
        </p:nvSpPr>
        <p:spPr bwMode="auto">
          <a:xfrm>
            <a:off x="6396038" y="2505075"/>
            <a:ext cx="581025" cy="1588"/>
          </a:xfrm>
          <a:custGeom>
            <a:avLst/>
            <a:gdLst>
              <a:gd name="T0" fmla="*/ 214748364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335" name="Freeform 48">
            <a:extLst>
              <a:ext uri="{FF2B5EF4-FFF2-40B4-BE49-F238E27FC236}">
                <a16:creationId xmlns:a16="http://schemas.microsoft.com/office/drawing/2014/main" id="{489F47BB-968D-4184-8C73-B53BB506603D}"/>
              </a:ext>
            </a:extLst>
          </p:cNvPr>
          <p:cNvSpPr>
            <a:spLocks/>
          </p:cNvSpPr>
          <p:nvPr/>
        </p:nvSpPr>
        <p:spPr bwMode="auto">
          <a:xfrm>
            <a:off x="7467600" y="2500313"/>
            <a:ext cx="628650" cy="423862"/>
          </a:xfrm>
          <a:custGeom>
            <a:avLst/>
            <a:gdLst>
              <a:gd name="T0" fmla="*/ 2147483646 w 396"/>
              <a:gd name="T1" fmla="*/ 2147483646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6336" name="Freeform 49">
            <a:extLst>
              <a:ext uri="{FF2B5EF4-FFF2-40B4-BE49-F238E27FC236}">
                <a16:creationId xmlns:a16="http://schemas.microsoft.com/office/drawing/2014/main" id="{7C2B8106-C66A-4DA4-8EB1-D63CCD166581}"/>
              </a:ext>
            </a:extLst>
          </p:cNvPr>
          <p:cNvSpPr>
            <a:spLocks/>
          </p:cNvSpPr>
          <p:nvPr/>
        </p:nvSpPr>
        <p:spPr bwMode="auto">
          <a:xfrm>
            <a:off x="5376863" y="1819275"/>
            <a:ext cx="1762125" cy="1023938"/>
          </a:xfrm>
          <a:custGeom>
            <a:avLst/>
            <a:gdLst>
              <a:gd name="T0" fmla="*/ 2147483646 w 1110"/>
              <a:gd name="T1" fmla="*/ 2147483646 h 645"/>
              <a:gd name="T2" fmla="*/ 0 w 1110"/>
              <a:gd name="T3" fmla="*/ 2147483646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396337" name="Group 50">
            <a:extLst>
              <a:ext uri="{FF2B5EF4-FFF2-40B4-BE49-F238E27FC236}">
                <a16:creationId xmlns:a16="http://schemas.microsoft.com/office/drawing/2014/main" id="{8CBEAAB0-5878-4026-8C5A-3D47C74B593C}"/>
              </a:ext>
            </a:extLst>
          </p:cNvPr>
          <p:cNvGrpSpPr>
            <a:grpSpLocks/>
          </p:cNvGrpSpPr>
          <p:nvPr/>
        </p:nvGrpSpPr>
        <p:grpSpPr bwMode="auto">
          <a:xfrm>
            <a:off x="5195888" y="2774950"/>
            <a:ext cx="369887" cy="396875"/>
            <a:chOff x="2940" y="2429"/>
            <a:chExt cx="236" cy="250"/>
          </a:xfrm>
        </p:grpSpPr>
        <p:sp>
          <p:nvSpPr>
            <p:cNvPr id="396364" name="Rectangle 51">
              <a:extLst>
                <a:ext uri="{FF2B5EF4-FFF2-40B4-BE49-F238E27FC236}">
                  <a16:creationId xmlns:a16="http://schemas.microsoft.com/office/drawing/2014/main" id="{49777225-A80B-4730-BC4D-46EED439E19D}"/>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6365" name="Text Box 52">
              <a:extLst>
                <a:ext uri="{FF2B5EF4-FFF2-40B4-BE49-F238E27FC236}">
                  <a16:creationId xmlns:a16="http://schemas.microsoft.com/office/drawing/2014/main" id="{D54624F5-E7F7-469A-B703-4BD0C3BDBB7F}"/>
                </a:ext>
              </a:extLst>
            </p:cNvPr>
            <p:cNvSpPr txBox="1">
              <a:spLocks noChangeArrowheads="1"/>
            </p:cNvSpPr>
            <p:nvPr/>
          </p:nvSpPr>
          <p:spPr bwMode="auto">
            <a:xfrm>
              <a:off x="2940" y="2429"/>
              <a:ext cx="2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A</a:t>
              </a:r>
              <a:endParaRPr lang="en-US" altLang="en-US" sz="2400">
                <a:latin typeface="Times New Roman" panose="02020603050405020304" pitchFamily="18" charset="0"/>
              </a:endParaRPr>
            </a:p>
          </p:txBody>
        </p:sp>
      </p:grpSp>
      <p:grpSp>
        <p:nvGrpSpPr>
          <p:cNvPr id="396338" name="Group 53">
            <a:extLst>
              <a:ext uri="{FF2B5EF4-FFF2-40B4-BE49-F238E27FC236}">
                <a16:creationId xmlns:a16="http://schemas.microsoft.com/office/drawing/2014/main" id="{AA2B61FA-4E1E-4798-B648-01167DC0E8B0}"/>
              </a:ext>
            </a:extLst>
          </p:cNvPr>
          <p:cNvGrpSpPr>
            <a:grpSpLocks/>
          </p:cNvGrpSpPr>
          <p:nvPr/>
        </p:nvGrpSpPr>
        <p:grpSpPr bwMode="auto">
          <a:xfrm>
            <a:off x="7065963" y="3384550"/>
            <a:ext cx="342900" cy="396875"/>
            <a:chOff x="2948" y="2429"/>
            <a:chExt cx="219" cy="250"/>
          </a:xfrm>
        </p:grpSpPr>
        <p:sp>
          <p:nvSpPr>
            <p:cNvPr id="396362" name="Rectangle 54">
              <a:extLst>
                <a:ext uri="{FF2B5EF4-FFF2-40B4-BE49-F238E27FC236}">
                  <a16:creationId xmlns:a16="http://schemas.microsoft.com/office/drawing/2014/main" id="{75EEFA0D-4D6F-4EAB-8B1C-DF5C8FC316B1}"/>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6363" name="Text Box 55">
              <a:extLst>
                <a:ext uri="{FF2B5EF4-FFF2-40B4-BE49-F238E27FC236}">
                  <a16:creationId xmlns:a16="http://schemas.microsoft.com/office/drawing/2014/main" id="{19E21223-9FD4-4631-8EFD-2C53B353BD56}"/>
                </a:ext>
              </a:extLst>
            </p:cNvPr>
            <p:cNvSpPr txBox="1">
              <a:spLocks noChangeArrowheads="1"/>
            </p:cNvSpPr>
            <p:nvPr/>
          </p:nvSpPr>
          <p:spPr bwMode="auto">
            <a:xfrm>
              <a:off x="2948" y="2429"/>
              <a:ext cx="2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E</a:t>
              </a:r>
              <a:endParaRPr lang="en-US" altLang="en-US" sz="2400">
                <a:latin typeface="Times New Roman" panose="02020603050405020304" pitchFamily="18" charset="0"/>
              </a:endParaRPr>
            </a:p>
          </p:txBody>
        </p:sp>
      </p:grpSp>
      <p:grpSp>
        <p:nvGrpSpPr>
          <p:cNvPr id="396339" name="Group 56">
            <a:extLst>
              <a:ext uri="{FF2B5EF4-FFF2-40B4-BE49-F238E27FC236}">
                <a16:creationId xmlns:a16="http://schemas.microsoft.com/office/drawing/2014/main" id="{E2D0A491-52B7-4EAF-A791-DB713D940E0A}"/>
              </a:ext>
            </a:extLst>
          </p:cNvPr>
          <p:cNvGrpSpPr>
            <a:grpSpLocks/>
          </p:cNvGrpSpPr>
          <p:nvPr/>
        </p:nvGrpSpPr>
        <p:grpSpPr bwMode="auto">
          <a:xfrm>
            <a:off x="5973763" y="3379788"/>
            <a:ext cx="366712" cy="396875"/>
            <a:chOff x="2941" y="2429"/>
            <a:chExt cx="234" cy="250"/>
          </a:xfrm>
        </p:grpSpPr>
        <p:sp>
          <p:nvSpPr>
            <p:cNvPr id="396360" name="Rectangle 57">
              <a:extLst>
                <a:ext uri="{FF2B5EF4-FFF2-40B4-BE49-F238E27FC236}">
                  <a16:creationId xmlns:a16="http://schemas.microsoft.com/office/drawing/2014/main" id="{F5B7CB41-2D31-4F33-929E-BFA585C88221}"/>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6361" name="Text Box 58">
              <a:extLst>
                <a:ext uri="{FF2B5EF4-FFF2-40B4-BE49-F238E27FC236}">
                  <a16:creationId xmlns:a16="http://schemas.microsoft.com/office/drawing/2014/main" id="{AC3CD7E5-4E95-4C7D-8AFC-7BD02E9874D2}"/>
                </a:ext>
              </a:extLst>
            </p:cNvPr>
            <p:cNvSpPr txBox="1">
              <a:spLocks noChangeArrowheads="1"/>
            </p:cNvSpPr>
            <p:nvPr/>
          </p:nvSpPr>
          <p:spPr bwMode="auto">
            <a:xfrm>
              <a:off x="2941" y="2429"/>
              <a:ext cx="23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D</a:t>
              </a:r>
              <a:endParaRPr lang="en-US" altLang="en-US" sz="2400">
                <a:latin typeface="Times New Roman" panose="02020603050405020304" pitchFamily="18" charset="0"/>
              </a:endParaRPr>
            </a:p>
          </p:txBody>
        </p:sp>
      </p:grpSp>
      <p:grpSp>
        <p:nvGrpSpPr>
          <p:cNvPr id="396340" name="Group 59">
            <a:extLst>
              <a:ext uri="{FF2B5EF4-FFF2-40B4-BE49-F238E27FC236}">
                <a16:creationId xmlns:a16="http://schemas.microsoft.com/office/drawing/2014/main" id="{A9BB352E-1B81-4A14-93B8-D0CDA3F9BEE2}"/>
              </a:ext>
            </a:extLst>
          </p:cNvPr>
          <p:cNvGrpSpPr>
            <a:grpSpLocks/>
          </p:cNvGrpSpPr>
          <p:nvPr/>
        </p:nvGrpSpPr>
        <p:grpSpPr bwMode="auto">
          <a:xfrm>
            <a:off x="7059613" y="2289175"/>
            <a:ext cx="336550" cy="396875"/>
            <a:chOff x="2950" y="2429"/>
            <a:chExt cx="215" cy="250"/>
          </a:xfrm>
        </p:grpSpPr>
        <p:sp>
          <p:nvSpPr>
            <p:cNvPr id="396358" name="Rectangle 60">
              <a:extLst>
                <a:ext uri="{FF2B5EF4-FFF2-40B4-BE49-F238E27FC236}">
                  <a16:creationId xmlns:a16="http://schemas.microsoft.com/office/drawing/2014/main" id="{983A26BE-5C58-4E4F-96B4-BAF3D133BC02}"/>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6359" name="Text Box 61">
              <a:extLst>
                <a:ext uri="{FF2B5EF4-FFF2-40B4-BE49-F238E27FC236}">
                  <a16:creationId xmlns:a16="http://schemas.microsoft.com/office/drawing/2014/main" id="{100B000E-5341-46F6-88DD-83957E807FAE}"/>
                </a:ext>
              </a:extLst>
            </p:cNvPr>
            <p:cNvSpPr txBox="1">
              <a:spLocks noChangeArrowheads="1"/>
            </p:cNvSpPr>
            <p:nvPr/>
          </p:nvSpPr>
          <p:spPr bwMode="auto">
            <a:xfrm>
              <a:off x="2950" y="2429"/>
              <a:ext cx="2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C</a:t>
              </a:r>
              <a:endParaRPr lang="en-US" altLang="en-US" sz="2400">
                <a:latin typeface="Times New Roman" panose="02020603050405020304" pitchFamily="18" charset="0"/>
              </a:endParaRPr>
            </a:p>
          </p:txBody>
        </p:sp>
      </p:grpSp>
      <p:grpSp>
        <p:nvGrpSpPr>
          <p:cNvPr id="396341" name="Group 62">
            <a:extLst>
              <a:ext uri="{FF2B5EF4-FFF2-40B4-BE49-F238E27FC236}">
                <a16:creationId xmlns:a16="http://schemas.microsoft.com/office/drawing/2014/main" id="{911123DE-436E-4F64-BFC6-32CBF389D23E}"/>
              </a:ext>
            </a:extLst>
          </p:cNvPr>
          <p:cNvGrpSpPr>
            <a:grpSpLocks/>
          </p:cNvGrpSpPr>
          <p:nvPr/>
        </p:nvGrpSpPr>
        <p:grpSpPr bwMode="auto">
          <a:xfrm>
            <a:off x="5970588" y="2289175"/>
            <a:ext cx="344487" cy="396875"/>
            <a:chOff x="2948" y="2429"/>
            <a:chExt cx="220" cy="250"/>
          </a:xfrm>
        </p:grpSpPr>
        <p:sp>
          <p:nvSpPr>
            <p:cNvPr id="396356" name="Rectangle 63">
              <a:extLst>
                <a:ext uri="{FF2B5EF4-FFF2-40B4-BE49-F238E27FC236}">
                  <a16:creationId xmlns:a16="http://schemas.microsoft.com/office/drawing/2014/main" id="{9D646F07-93E3-4976-8EFB-DCF95E8E84CD}"/>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6357" name="Text Box 64">
              <a:extLst>
                <a:ext uri="{FF2B5EF4-FFF2-40B4-BE49-F238E27FC236}">
                  <a16:creationId xmlns:a16="http://schemas.microsoft.com/office/drawing/2014/main" id="{76E37D38-F098-433A-AE90-E8DE4C0A35ED}"/>
                </a:ext>
              </a:extLst>
            </p:cNvPr>
            <p:cNvSpPr txBox="1">
              <a:spLocks noChangeArrowheads="1"/>
            </p:cNvSpPr>
            <p:nvPr/>
          </p:nvSpPr>
          <p:spPr bwMode="auto">
            <a:xfrm>
              <a:off x="2948" y="2429"/>
              <a:ext cx="2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B</a:t>
              </a:r>
              <a:endParaRPr lang="en-US" altLang="en-US" sz="2400">
                <a:latin typeface="Times New Roman" panose="02020603050405020304" pitchFamily="18" charset="0"/>
              </a:endParaRPr>
            </a:p>
          </p:txBody>
        </p:sp>
      </p:grpSp>
      <p:grpSp>
        <p:nvGrpSpPr>
          <p:cNvPr id="396342" name="Group 65">
            <a:extLst>
              <a:ext uri="{FF2B5EF4-FFF2-40B4-BE49-F238E27FC236}">
                <a16:creationId xmlns:a16="http://schemas.microsoft.com/office/drawing/2014/main" id="{D9D3275F-6EDF-44E4-9C66-B915F5A4E309}"/>
              </a:ext>
            </a:extLst>
          </p:cNvPr>
          <p:cNvGrpSpPr>
            <a:grpSpLocks/>
          </p:cNvGrpSpPr>
          <p:nvPr/>
        </p:nvGrpSpPr>
        <p:grpSpPr bwMode="auto">
          <a:xfrm>
            <a:off x="7977188" y="2841625"/>
            <a:ext cx="338137" cy="396875"/>
            <a:chOff x="2949" y="2429"/>
            <a:chExt cx="216" cy="250"/>
          </a:xfrm>
        </p:grpSpPr>
        <p:sp>
          <p:nvSpPr>
            <p:cNvPr id="396354" name="Rectangle 66">
              <a:extLst>
                <a:ext uri="{FF2B5EF4-FFF2-40B4-BE49-F238E27FC236}">
                  <a16:creationId xmlns:a16="http://schemas.microsoft.com/office/drawing/2014/main" id="{9A20EA3F-7576-41FE-8354-436BD8988221}"/>
                </a:ext>
              </a:extLst>
            </p:cNvPr>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396355" name="Text Box 67">
              <a:extLst>
                <a:ext uri="{FF2B5EF4-FFF2-40B4-BE49-F238E27FC236}">
                  <a16:creationId xmlns:a16="http://schemas.microsoft.com/office/drawing/2014/main" id="{A72C7D40-CBB7-406E-B529-0DE3C5F069C9}"/>
                </a:ext>
              </a:extLst>
            </p:cNvPr>
            <p:cNvSpPr txBox="1">
              <a:spLocks noChangeArrowheads="1"/>
            </p:cNvSpPr>
            <p:nvPr/>
          </p:nvSpPr>
          <p:spPr bwMode="auto">
            <a:xfrm>
              <a:off x="2949" y="2429"/>
              <a:ext cx="2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000"/>
                <a:t>F</a:t>
              </a:r>
              <a:endParaRPr lang="en-US" altLang="en-US" sz="2400">
                <a:latin typeface="Times New Roman" panose="02020603050405020304" pitchFamily="18" charset="0"/>
              </a:endParaRPr>
            </a:p>
          </p:txBody>
        </p:sp>
      </p:grpSp>
      <p:sp>
        <p:nvSpPr>
          <p:cNvPr id="396343" name="Text Box 68">
            <a:extLst>
              <a:ext uri="{FF2B5EF4-FFF2-40B4-BE49-F238E27FC236}">
                <a16:creationId xmlns:a16="http://schemas.microsoft.com/office/drawing/2014/main" id="{C4D827CA-DBDE-4E31-8E55-29FDB7E74DE2}"/>
              </a:ext>
            </a:extLst>
          </p:cNvPr>
          <p:cNvSpPr txBox="1">
            <a:spLocks noChangeArrowheads="1"/>
          </p:cNvSpPr>
          <p:nvPr/>
        </p:nvSpPr>
        <p:spPr bwMode="auto">
          <a:xfrm>
            <a:off x="5538788" y="249396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400"/>
              <a:t>2</a:t>
            </a:r>
            <a:endParaRPr lang="en-US" altLang="en-US" sz="2400">
              <a:latin typeface="Times New Roman" panose="02020603050405020304" pitchFamily="18" charset="0"/>
            </a:endParaRPr>
          </a:p>
        </p:txBody>
      </p:sp>
      <p:sp>
        <p:nvSpPr>
          <p:cNvPr id="396344" name="Text Box 69">
            <a:extLst>
              <a:ext uri="{FF2B5EF4-FFF2-40B4-BE49-F238E27FC236}">
                <a16:creationId xmlns:a16="http://schemas.microsoft.com/office/drawing/2014/main" id="{9D4CE781-F792-4EAE-B8FD-33FE824D5074}"/>
              </a:ext>
            </a:extLst>
          </p:cNvPr>
          <p:cNvSpPr txBox="1">
            <a:spLocks noChangeArrowheads="1"/>
          </p:cNvSpPr>
          <p:nvPr/>
        </p:nvSpPr>
        <p:spPr bwMode="auto">
          <a:xfrm>
            <a:off x="6091238" y="2841625"/>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400"/>
              <a:t>2</a:t>
            </a:r>
            <a:endParaRPr lang="en-US" altLang="en-US" sz="2400">
              <a:latin typeface="Times New Roman" panose="02020603050405020304" pitchFamily="18" charset="0"/>
            </a:endParaRPr>
          </a:p>
        </p:txBody>
      </p:sp>
      <p:sp>
        <p:nvSpPr>
          <p:cNvPr id="396345" name="Text Box 70">
            <a:extLst>
              <a:ext uri="{FF2B5EF4-FFF2-40B4-BE49-F238E27FC236}">
                <a16:creationId xmlns:a16="http://schemas.microsoft.com/office/drawing/2014/main" id="{F7C309B8-151A-4AD7-ADFC-0E32E4474B5B}"/>
              </a:ext>
            </a:extLst>
          </p:cNvPr>
          <p:cNvSpPr txBox="1">
            <a:spLocks noChangeArrowheads="1"/>
          </p:cNvSpPr>
          <p:nvPr/>
        </p:nvSpPr>
        <p:spPr bwMode="auto">
          <a:xfrm>
            <a:off x="5418138" y="3179763"/>
            <a:ext cx="2873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400"/>
              <a:t>1</a:t>
            </a:r>
            <a:endParaRPr lang="en-US" altLang="en-US" sz="2400">
              <a:latin typeface="Times New Roman" panose="02020603050405020304" pitchFamily="18" charset="0"/>
            </a:endParaRPr>
          </a:p>
        </p:txBody>
      </p:sp>
      <p:sp>
        <p:nvSpPr>
          <p:cNvPr id="396346" name="Text Box 71">
            <a:extLst>
              <a:ext uri="{FF2B5EF4-FFF2-40B4-BE49-F238E27FC236}">
                <a16:creationId xmlns:a16="http://schemas.microsoft.com/office/drawing/2014/main" id="{9E67BAFB-B8B2-44DE-9980-1C20E818CFE1}"/>
              </a:ext>
            </a:extLst>
          </p:cNvPr>
          <p:cNvSpPr txBox="1">
            <a:spLocks noChangeArrowheads="1"/>
          </p:cNvSpPr>
          <p:nvPr/>
        </p:nvSpPr>
        <p:spPr bwMode="auto">
          <a:xfrm>
            <a:off x="6700838" y="298926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400"/>
              <a:t>3</a:t>
            </a:r>
            <a:endParaRPr lang="en-US" altLang="en-US" sz="2400">
              <a:latin typeface="Times New Roman" panose="02020603050405020304" pitchFamily="18" charset="0"/>
            </a:endParaRPr>
          </a:p>
        </p:txBody>
      </p:sp>
      <p:sp>
        <p:nvSpPr>
          <p:cNvPr id="396347" name="Text Box 72">
            <a:extLst>
              <a:ext uri="{FF2B5EF4-FFF2-40B4-BE49-F238E27FC236}">
                <a16:creationId xmlns:a16="http://schemas.microsoft.com/office/drawing/2014/main" id="{4623D31F-07C7-4358-998C-F8C2C210F1A4}"/>
              </a:ext>
            </a:extLst>
          </p:cNvPr>
          <p:cNvSpPr txBox="1">
            <a:spLocks noChangeArrowheads="1"/>
          </p:cNvSpPr>
          <p:nvPr/>
        </p:nvSpPr>
        <p:spPr bwMode="auto">
          <a:xfrm>
            <a:off x="6618288" y="3551238"/>
            <a:ext cx="2873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400"/>
              <a:t>1</a:t>
            </a:r>
            <a:endParaRPr lang="en-US" altLang="en-US" sz="2400">
              <a:latin typeface="Times New Roman" panose="02020603050405020304" pitchFamily="18" charset="0"/>
            </a:endParaRPr>
          </a:p>
        </p:txBody>
      </p:sp>
      <p:sp>
        <p:nvSpPr>
          <p:cNvPr id="396348" name="Text Box 73">
            <a:extLst>
              <a:ext uri="{FF2B5EF4-FFF2-40B4-BE49-F238E27FC236}">
                <a16:creationId xmlns:a16="http://schemas.microsoft.com/office/drawing/2014/main" id="{F3920A8D-AFA0-49B5-B40C-31C5B36379D5}"/>
              </a:ext>
            </a:extLst>
          </p:cNvPr>
          <p:cNvSpPr txBox="1">
            <a:spLocks noChangeArrowheads="1"/>
          </p:cNvSpPr>
          <p:nvPr/>
        </p:nvSpPr>
        <p:spPr bwMode="auto">
          <a:xfrm>
            <a:off x="7189788" y="2870200"/>
            <a:ext cx="2873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400"/>
              <a:t>1</a:t>
            </a:r>
            <a:endParaRPr lang="en-US" altLang="en-US" sz="2400">
              <a:latin typeface="Times New Roman" panose="02020603050405020304" pitchFamily="18" charset="0"/>
            </a:endParaRPr>
          </a:p>
        </p:txBody>
      </p:sp>
      <p:sp>
        <p:nvSpPr>
          <p:cNvPr id="396349" name="Text Box 74">
            <a:extLst>
              <a:ext uri="{FF2B5EF4-FFF2-40B4-BE49-F238E27FC236}">
                <a16:creationId xmlns:a16="http://schemas.microsoft.com/office/drawing/2014/main" id="{74E8B232-D057-4446-8B26-9FB24FBC62F2}"/>
              </a:ext>
            </a:extLst>
          </p:cNvPr>
          <p:cNvSpPr txBox="1">
            <a:spLocks noChangeArrowheads="1"/>
          </p:cNvSpPr>
          <p:nvPr/>
        </p:nvSpPr>
        <p:spPr bwMode="auto">
          <a:xfrm>
            <a:off x="7743825" y="3289300"/>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400"/>
              <a:t>2</a:t>
            </a:r>
            <a:endParaRPr lang="en-US" altLang="en-US" sz="2400">
              <a:latin typeface="Times New Roman" panose="02020603050405020304" pitchFamily="18" charset="0"/>
            </a:endParaRPr>
          </a:p>
        </p:txBody>
      </p:sp>
      <p:sp>
        <p:nvSpPr>
          <p:cNvPr id="396350" name="Text Box 75">
            <a:extLst>
              <a:ext uri="{FF2B5EF4-FFF2-40B4-BE49-F238E27FC236}">
                <a16:creationId xmlns:a16="http://schemas.microsoft.com/office/drawing/2014/main" id="{395BE9E4-C59A-4298-9EB3-8213C8A27402}"/>
              </a:ext>
            </a:extLst>
          </p:cNvPr>
          <p:cNvSpPr txBox="1">
            <a:spLocks noChangeArrowheads="1"/>
          </p:cNvSpPr>
          <p:nvPr/>
        </p:nvSpPr>
        <p:spPr bwMode="auto">
          <a:xfrm>
            <a:off x="7700963" y="243681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400"/>
              <a:t>5</a:t>
            </a:r>
            <a:endParaRPr lang="en-US" altLang="en-US" sz="2400">
              <a:latin typeface="Times New Roman" panose="02020603050405020304" pitchFamily="18" charset="0"/>
            </a:endParaRPr>
          </a:p>
        </p:txBody>
      </p:sp>
      <p:sp>
        <p:nvSpPr>
          <p:cNvPr id="396351" name="Text Box 76">
            <a:extLst>
              <a:ext uri="{FF2B5EF4-FFF2-40B4-BE49-F238E27FC236}">
                <a16:creationId xmlns:a16="http://schemas.microsoft.com/office/drawing/2014/main" id="{5D3E3297-8718-41CB-BF5A-52565EA3D766}"/>
              </a:ext>
            </a:extLst>
          </p:cNvPr>
          <p:cNvSpPr txBox="1">
            <a:spLocks noChangeArrowheads="1"/>
          </p:cNvSpPr>
          <p:nvPr/>
        </p:nvSpPr>
        <p:spPr bwMode="auto">
          <a:xfrm>
            <a:off x="6534150" y="2198688"/>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400"/>
              <a:t>3</a:t>
            </a:r>
            <a:endParaRPr lang="en-US" altLang="en-US" sz="2400">
              <a:latin typeface="Times New Roman" panose="02020603050405020304" pitchFamily="18" charset="0"/>
            </a:endParaRPr>
          </a:p>
        </p:txBody>
      </p:sp>
      <p:sp>
        <p:nvSpPr>
          <p:cNvPr id="396352" name="Text Box 77">
            <a:extLst>
              <a:ext uri="{FF2B5EF4-FFF2-40B4-BE49-F238E27FC236}">
                <a16:creationId xmlns:a16="http://schemas.microsoft.com/office/drawing/2014/main" id="{D807968D-7202-460D-B812-DB8E006EB0FD}"/>
              </a:ext>
            </a:extLst>
          </p:cNvPr>
          <p:cNvSpPr txBox="1">
            <a:spLocks noChangeArrowheads="1"/>
          </p:cNvSpPr>
          <p:nvPr/>
        </p:nvSpPr>
        <p:spPr bwMode="auto">
          <a:xfrm>
            <a:off x="5976938" y="1774825"/>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400"/>
              <a:t>5</a:t>
            </a:r>
            <a:endParaRPr lang="en-US" altLang="en-US" sz="2400">
              <a:latin typeface="Times New Roman" panose="02020603050405020304" pitchFamily="18" charset="0"/>
            </a:endParaRPr>
          </a:p>
        </p:txBody>
      </p:sp>
      <p:sp>
        <p:nvSpPr>
          <p:cNvPr id="396353" name="Rectangle 78">
            <a:extLst>
              <a:ext uri="{FF2B5EF4-FFF2-40B4-BE49-F238E27FC236}">
                <a16:creationId xmlns:a16="http://schemas.microsoft.com/office/drawing/2014/main" id="{E1036D40-1C32-4EEA-9473-2DE800AAA49E}"/>
              </a:ext>
            </a:extLst>
          </p:cNvPr>
          <p:cNvSpPr>
            <a:spLocks noChangeArrowheads="1"/>
          </p:cNvSpPr>
          <p:nvPr/>
        </p:nvSpPr>
        <p:spPr bwMode="auto">
          <a:xfrm>
            <a:off x="4876800" y="4295775"/>
            <a:ext cx="3810000"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buFont typeface="ZapfDingbats" pitchFamily="82" charset="2"/>
              <a:buChar char="r"/>
            </a:pPr>
            <a:r>
              <a:rPr lang="en-US" altLang="en-US" sz="2400">
                <a:latin typeface="Times New Roman" panose="02020603050405020304" pitchFamily="18" charset="0"/>
              </a:rPr>
              <a:t>đường dẫn “tốt” :</a:t>
            </a:r>
          </a:p>
          <a:p>
            <a:pPr lvl="1"/>
            <a:r>
              <a:rPr lang="en-US" altLang="en-US" sz="2000">
                <a:latin typeface="Times New Roman" panose="02020603050405020304" pitchFamily="18" charset="0"/>
              </a:rPr>
              <a:t>thông thường là đường dẫn với chi phí tối thiểu</a:t>
            </a:r>
          </a:p>
          <a:p>
            <a:pPr lvl="1"/>
            <a:r>
              <a:rPr lang="en-US" altLang="en-US" sz="2000">
                <a:latin typeface="Times New Roman" panose="02020603050405020304" pitchFamily="18" charset="0"/>
              </a:rPr>
              <a:t>các chính sách khác có thể được áp dụng</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Slide Number Placeholder 5">
            <a:extLst>
              <a:ext uri="{FF2B5EF4-FFF2-40B4-BE49-F238E27FC236}">
                <a16:creationId xmlns:a16="http://schemas.microsoft.com/office/drawing/2014/main" id="{FA032B6C-7E1B-4BE8-861C-5C9BF563F4D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FD5FFAB5-76B4-426C-A45F-1762B5B184DE}" type="slidenum">
              <a:rPr lang="en-US" altLang="en-US" sz="1400" smtClean="0"/>
              <a:pPr>
                <a:spcBef>
                  <a:spcPct val="0"/>
                </a:spcBef>
                <a:buClrTx/>
                <a:buSzTx/>
                <a:buFontTx/>
                <a:buNone/>
              </a:pPr>
              <a:t>90</a:t>
            </a:fld>
            <a:endParaRPr lang="en-US" altLang="en-US" sz="1400"/>
          </a:p>
        </p:txBody>
      </p:sp>
      <p:sp>
        <p:nvSpPr>
          <p:cNvPr id="546819" name="Rectangle 2">
            <a:extLst>
              <a:ext uri="{FF2B5EF4-FFF2-40B4-BE49-F238E27FC236}">
                <a16:creationId xmlns:a16="http://schemas.microsoft.com/office/drawing/2014/main" id="{8C2E401C-2670-48FF-A890-38C89C6BBCF8}"/>
              </a:ext>
            </a:extLst>
          </p:cNvPr>
          <p:cNvSpPr>
            <a:spLocks noGrp="1" noChangeArrowheads="1"/>
          </p:cNvSpPr>
          <p:nvPr>
            <p:ph type="body" idx="1"/>
          </p:nvPr>
        </p:nvSpPr>
        <p:spPr>
          <a:xfrm>
            <a:off x="0" y="1057275"/>
            <a:ext cx="9144000" cy="6000750"/>
          </a:xfrm>
        </p:spPr>
        <p:txBody>
          <a:bodyPr/>
          <a:lstStyle/>
          <a:p>
            <a:r>
              <a:rPr lang="en-US" altLang="en-US" sz="2400"/>
              <a:t>Được bắt đầu triển khai vào năm 1994, CIDR đã cải thiện đáng kể tính mở rộng và hiệu quả của địa chỉ IPv4 bằng cách cung cấp các đặc tính sau:</a:t>
            </a:r>
          </a:p>
          <a:p>
            <a:pPr lvl="1"/>
            <a:r>
              <a:rPr lang="en-US" altLang="en-US" sz="2000">
                <a:cs typeface="Times New Roman" panose="02020603050405020304" pitchFamily="18" charset="0"/>
              </a:rPr>
              <a:t>Loại bỏ c</a:t>
            </a:r>
            <a:r>
              <a:rPr lang="en-US" altLang="en-US" sz="2000">
                <a:latin typeface="Times New Roman" panose="02020603050405020304" pitchFamily="18" charset="0"/>
                <a:cs typeface="Times New Roman" panose="02020603050405020304" pitchFamily="18" charset="0"/>
              </a:rPr>
              <a:t>á</a:t>
            </a:r>
            <a:r>
              <a:rPr lang="en-US" altLang="en-US" sz="2000">
                <a:cs typeface="Times New Roman" panose="02020603050405020304" pitchFamily="18" charset="0"/>
              </a:rPr>
              <a:t>c địa chỉ theo lớp A, B, C truyền thống để cho ph</a:t>
            </a:r>
            <a:r>
              <a:rPr lang="en-US" altLang="en-US" sz="2000">
                <a:latin typeface="Times New Roman" panose="02020603050405020304" pitchFamily="18" charset="0"/>
                <a:cs typeface="Times New Roman" panose="02020603050405020304" pitchFamily="18" charset="0"/>
              </a:rPr>
              <a:t>é</a:t>
            </a:r>
            <a:r>
              <a:rPr lang="en-US" altLang="en-US" sz="2000">
                <a:cs typeface="Times New Roman" panose="02020603050405020304" pitchFamily="18" charset="0"/>
              </a:rPr>
              <a:t>p cấp ph</a:t>
            </a:r>
            <a:r>
              <a:rPr lang="en-US" altLang="en-US" sz="2000">
                <a:latin typeface="Times New Roman" panose="02020603050405020304" pitchFamily="18" charset="0"/>
                <a:cs typeface="Times New Roman" panose="02020603050405020304" pitchFamily="18" charset="0"/>
              </a:rPr>
              <a:t>á</a:t>
            </a:r>
            <a:r>
              <a:rPr lang="en-US" altLang="en-US" sz="2000">
                <a:cs typeface="Times New Roman" panose="02020603050405020304" pitchFamily="18" charset="0"/>
              </a:rPr>
              <a:t>t hiệu quả hơn không gian địa chỉ IPv4.</a:t>
            </a:r>
          </a:p>
          <a:p>
            <a:pPr lvl="1"/>
            <a:r>
              <a:rPr lang="en-US" altLang="en-US" sz="2000">
                <a:cs typeface="Times New Roman" panose="02020603050405020304" pitchFamily="18" charset="0"/>
              </a:rPr>
              <a:t>Hỗ trợ sự tập hợp c</a:t>
            </a:r>
            <a:r>
              <a:rPr lang="en-US" altLang="en-US" sz="2000">
                <a:latin typeface="Times New Roman" panose="02020603050405020304" pitchFamily="18" charset="0"/>
                <a:cs typeface="Times New Roman" panose="02020603050405020304" pitchFamily="18" charset="0"/>
              </a:rPr>
              <a:t>á</a:t>
            </a:r>
            <a:r>
              <a:rPr lang="en-US" altLang="en-US" sz="2000">
                <a:cs typeface="Times New Roman" panose="02020603050405020304" pitchFamily="18" charset="0"/>
              </a:rPr>
              <a:t>c tuyến đường (summarization), còn được biết đến l</a:t>
            </a:r>
            <a:r>
              <a:rPr lang="en-US" altLang="en-US" sz="2000">
                <a:latin typeface="Times New Roman" panose="02020603050405020304" pitchFamily="18" charset="0"/>
                <a:cs typeface="Times New Roman" panose="02020603050405020304" pitchFamily="18" charset="0"/>
              </a:rPr>
              <a:t>à</a:t>
            </a:r>
            <a:r>
              <a:rPr lang="en-US" altLang="en-US" sz="2000">
                <a:cs typeface="Times New Roman" panose="02020603050405020304" pitchFamily="18" charset="0"/>
              </a:rPr>
              <a:t> supernetting, với kỹ thuật n</a:t>
            </a:r>
            <a:r>
              <a:rPr lang="en-US" altLang="en-US" sz="2000">
                <a:latin typeface="Times New Roman" panose="02020603050405020304" pitchFamily="18" charset="0"/>
                <a:cs typeface="Times New Roman" panose="02020603050405020304" pitchFamily="18" charset="0"/>
              </a:rPr>
              <a:t>à</a:t>
            </a:r>
            <a:r>
              <a:rPr lang="en-US" altLang="en-US" sz="2000">
                <a:cs typeface="Times New Roman" panose="02020603050405020304" pitchFamily="18" charset="0"/>
              </a:rPr>
              <a:t>y th</a:t>
            </a:r>
            <a:r>
              <a:rPr lang="en-US" altLang="en-US" sz="2000">
                <a:latin typeface="Times New Roman" panose="02020603050405020304" pitchFamily="18" charset="0"/>
                <a:cs typeface="Times New Roman" panose="02020603050405020304" pitchFamily="18" charset="0"/>
              </a:rPr>
              <a:t>ì</a:t>
            </a:r>
            <a:r>
              <a:rPr lang="en-US" altLang="en-US" sz="2000">
                <a:cs typeface="Times New Roman" panose="02020603050405020304" pitchFamily="18" charset="0"/>
              </a:rPr>
              <a:t> h</a:t>
            </a:r>
            <a:r>
              <a:rPr lang="en-US" altLang="en-US" sz="2000">
                <a:latin typeface="Times New Roman" panose="02020603050405020304" pitchFamily="18" charset="0"/>
                <a:cs typeface="Times New Roman" panose="02020603050405020304" pitchFamily="18" charset="0"/>
              </a:rPr>
              <a:t>à</a:t>
            </a:r>
            <a:r>
              <a:rPr lang="en-US" altLang="en-US" sz="2000">
                <a:cs typeface="Times New Roman" panose="02020603050405020304" pitchFamily="18" charset="0"/>
              </a:rPr>
              <a:t>ng ng</a:t>
            </a:r>
            <a:r>
              <a:rPr lang="en-US" altLang="en-US" sz="2000">
                <a:latin typeface="Times New Roman" panose="02020603050405020304" pitchFamily="18" charset="0"/>
                <a:cs typeface="Times New Roman" panose="02020603050405020304" pitchFamily="18" charset="0"/>
              </a:rPr>
              <a:t>à</a:t>
            </a:r>
            <a:r>
              <a:rPr lang="en-US" altLang="en-US" sz="2000">
                <a:cs typeface="Times New Roman" panose="02020603050405020304" pitchFamily="18" charset="0"/>
              </a:rPr>
              <a:t>n tuyến đường c</a:t>
            </a:r>
            <a:r>
              <a:rPr lang="en-US" altLang="en-US" sz="2000">
                <a:latin typeface="Times New Roman" panose="02020603050405020304" pitchFamily="18" charset="0"/>
                <a:cs typeface="Times New Roman" panose="02020603050405020304" pitchFamily="18" charset="0"/>
              </a:rPr>
              <a:t>ó</a:t>
            </a:r>
            <a:r>
              <a:rPr lang="en-US" altLang="en-US" sz="2000">
                <a:cs typeface="Times New Roman" panose="02020603050405020304" pitchFamily="18" charset="0"/>
              </a:rPr>
              <a:t> thể được đại diện bởi một đường đơn trong bảng định tuyến.</a:t>
            </a:r>
          </a:p>
          <a:p>
            <a:pPr lvl="2"/>
            <a:r>
              <a:rPr lang="en-US" altLang="en-US" sz="1800">
                <a:cs typeface="Times New Roman" panose="02020603050405020304" pitchFamily="18" charset="0"/>
              </a:rPr>
              <a:t>Sự tập hợp tuyến đường còn gi</a:t>
            </a:r>
            <a:r>
              <a:rPr lang="en-US" altLang="en-US" sz="1800">
                <a:latin typeface="Times New Roman" panose="02020603050405020304" pitchFamily="18" charset="0"/>
                <a:cs typeface="Times New Roman" panose="02020603050405020304" pitchFamily="18" charset="0"/>
              </a:rPr>
              <a:t>ú</a:t>
            </a:r>
            <a:r>
              <a:rPr lang="en-US" altLang="en-US" sz="1800">
                <a:cs typeface="Times New Roman" panose="02020603050405020304" pitchFamily="18" charset="0"/>
              </a:rPr>
              <a:t>p ngăn chặn sự chập chờn về đường đi cho c</a:t>
            </a:r>
            <a:r>
              <a:rPr lang="en-US" altLang="en-US" sz="1800">
                <a:latin typeface="Times New Roman" panose="02020603050405020304" pitchFamily="18" charset="0"/>
                <a:cs typeface="Times New Roman" panose="02020603050405020304" pitchFamily="18" charset="0"/>
              </a:rPr>
              <a:t>á</a:t>
            </a:r>
            <a:r>
              <a:rPr lang="en-US" altLang="en-US" sz="1800">
                <a:cs typeface="Times New Roman" panose="02020603050405020304" pitchFamily="18" charset="0"/>
              </a:rPr>
              <a:t>c router trên Internet sử dụng BGP.  Sự chập chờn về đường đi c</a:t>
            </a:r>
            <a:r>
              <a:rPr lang="en-US" altLang="en-US" sz="1800">
                <a:latin typeface="Times New Roman" panose="02020603050405020304" pitchFamily="18" charset="0"/>
                <a:cs typeface="Times New Roman" panose="02020603050405020304" pitchFamily="18" charset="0"/>
              </a:rPr>
              <a:t>ó</a:t>
            </a:r>
            <a:r>
              <a:rPr lang="en-US" altLang="en-US" sz="1800">
                <a:cs typeface="Times New Roman" panose="02020603050405020304" pitchFamily="18" charset="0"/>
              </a:rPr>
              <a:t> thể l</a:t>
            </a:r>
            <a:r>
              <a:rPr lang="en-US" altLang="en-US" sz="1800">
                <a:latin typeface="Times New Roman" panose="02020603050405020304" pitchFamily="18" charset="0"/>
                <a:cs typeface="Times New Roman" panose="02020603050405020304" pitchFamily="18" charset="0"/>
              </a:rPr>
              <a:t>à</a:t>
            </a:r>
            <a:r>
              <a:rPr lang="en-US" altLang="en-US" sz="1800">
                <a:cs typeface="Times New Roman" panose="02020603050405020304" pitchFamily="18" charset="0"/>
              </a:rPr>
              <a:t> một mối quan ngại sâu sắc đối với c</a:t>
            </a:r>
            <a:r>
              <a:rPr lang="en-US" altLang="en-US" sz="1800">
                <a:latin typeface="Times New Roman" panose="02020603050405020304" pitchFamily="18" charset="0"/>
                <a:cs typeface="Times New Roman" panose="02020603050405020304" pitchFamily="18" charset="0"/>
              </a:rPr>
              <a:t>á</a:t>
            </a:r>
            <a:r>
              <a:rPr lang="en-US" altLang="en-US" sz="1800">
                <a:cs typeface="Times New Roman" panose="02020603050405020304" pitchFamily="18" charset="0"/>
              </a:rPr>
              <a:t>c router trên lõi của Internet. </a:t>
            </a:r>
          </a:p>
          <a:p>
            <a:r>
              <a:rPr lang="en-US" altLang="en-US" sz="2400">
                <a:cs typeface="Times New Roman" panose="02020603050405020304" pitchFamily="18" charset="0"/>
              </a:rPr>
              <a:t>CIDR cho phép router </a:t>
            </a:r>
            <a:r>
              <a:rPr lang="en-US" altLang="en-US" sz="2400" b="1">
                <a:cs typeface="Times New Roman" panose="02020603050405020304" pitchFamily="18" charset="0"/>
              </a:rPr>
              <a:t>tổng hợp</a:t>
            </a:r>
            <a:r>
              <a:rPr lang="en-US" altLang="en-US" sz="2400">
                <a:cs typeface="Times New Roman" panose="02020603050405020304" pitchFamily="18" charset="0"/>
              </a:rPr>
              <a:t>, hay </a:t>
            </a:r>
            <a:r>
              <a:rPr lang="en-US" altLang="en-US" sz="2400" b="1" i="1">
                <a:cs typeface="Times New Roman" panose="02020603050405020304" pitchFamily="18" charset="0"/>
              </a:rPr>
              <a:t>tóm tắt</a:t>
            </a:r>
            <a:r>
              <a:rPr lang="en-US" altLang="en-US" sz="2400">
                <a:cs typeface="Times New Roman" panose="02020603050405020304" pitchFamily="18" charset="0"/>
              </a:rPr>
              <a:t>, thông tin định tuyến và do đó làm giảm kích cỡ của các bảng định tuyến. </a:t>
            </a:r>
          </a:p>
          <a:p>
            <a:pPr lvl="1"/>
            <a:r>
              <a:rPr lang="en-US" altLang="en-US" sz="2000">
                <a:solidFill>
                  <a:schemeClr val="accent2"/>
                </a:solidFill>
                <a:cs typeface="Times New Roman" panose="02020603050405020304" pitchFamily="18" charset="0"/>
              </a:rPr>
              <a:t>Chỉ một sự kết hợp giữa địa chỉ và mặt nạ có thể đại diện cho nhiều tuyến đường đi đến nhiều mạng.</a:t>
            </a:r>
          </a:p>
          <a:p>
            <a:pPr lvl="1"/>
            <a:r>
              <a:rPr lang="en-US" altLang="en-US" sz="2000">
                <a:solidFill>
                  <a:schemeClr val="accent2"/>
                </a:solidFill>
                <a:cs typeface="Times New Roman" panose="02020603050405020304" pitchFamily="18" charset="0"/>
              </a:rPr>
              <a:t>Được sử dụng bởi các IGP routers bên trong một AS và EGP routers giữa các ASs. </a:t>
            </a:r>
            <a:r>
              <a:rPr lang="en-US" altLang="en-US" sz="2000"/>
              <a:t> </a:t>
            </a:r>
          </a:p>
        </p:txBody>
      </p:sp>
      <p:sp>
        <p:nvSpPr>
          <p:cNvPr id="546820" name="Rectangle 3">
            <a:extLst>
              <a:ext uri="{FF2B5EF4-FFF2-40B4-BE49-F238E27FC236}">
                <a16:creationId xmlns:a16="http://schemas.microsoft.com/office/drawing/2014/main" id="{164F3A0D-9D93-4DD9-88AC-3B9FF193F15B}"/>
              </a:ext>
            </a:extLst>
          </p:cNvPr>
          <p:cNvSpPr>
            <a:spLocks noGrp="1" noChangeArrowheads="1"/>
          </p:cNvSpPr>
          <p:nvPr>
            <p:ph type="title"/>
          </p:nvPr>
        </p:nvSpPr>
        <p:spPr>
          <a:xfrm>
            <a:off x="0" y="0"/>
            <a:ext cx="9144000" cy="1143000"/>
          </a:xfrm>
        </p:spPr>
        <p:txBody>
          <a:bodyPr/>
          <a:lstStyle/>
          <a:p>
            <a:r>
              <a:rPr lang="en-US" altLang="en-US" sz="3600"/>
              <a:t>CIDR (Classless Inter-Domain Routing)</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Slide Number Placeholder 5">
            <a:extLst>
              <a:ext uri="{FF2B5EF4-FFF2-40B4-BE49-F238E27FC236}">
                <a16:creationId xmlns:a16="http://schemas.microsoft.com/office/drawing/2014/main" id="{182C57D5-6671-452E-A601-6D5196FE967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95EA26B0-C1DA-4C37-B992-6637787BEC9C}" type="slidenum">
              <a:rPr lang="en-US" altLang="en-US" sz="1400" smtClean="0"/>
              <a:pPr>
                <a:spcBef>
                  <a:spcPct val="0"/>
                </a:spcBef>
                <a:buClrTx/>
                <a:buSzTx/>
                <a:buFontTx/>
                <a:buNone/>
              </a:pPr>
              <a:t>91</a:t>
            </a:fld>
            <a:endParaRPr lang="en-US" altLang="en-US" sz="1400"/>
          </a:p>
        </p:txBody>
      </p:sp>
      <p:sp>
        <p:nvSpPr>
          <p:cNvPr id="547843" name="Rectangle 2">
            <a:extLst>
              <a:ext uri="{FF2B5EF4-FFF2-40B4-BE49-F238E27FC236}">
                <a16:creationId xmlns:a16="http://schemas.microsoft.com/office/drawing/2014/main" id="{F8179EF3-92F4-40EF-8B9D-4493DD1BF942}"/>
              </a:ext>
            </a:extLst>
          </p:cNvPr>
          <p:cNvSpPr>
            <a:spLocks noGrp="1" noChangeArrowheads="1"/>
          </p:cNvSpPr>
          <p:nvPr>
            <p:ph type="body" idx="1"/>
          </p:nvPr>
        </p:nvSpPr>
        <p:spPr>
          <a:xfrm>
            <a:off x="0" y="152400"/>
            <a:ext cx="2286000" cy="2209800"/>
          </a:xfrm>
          <a:solidFill>
            <a:schemeClr val="bg1"/>
          </a:solidFill>
        </p:spPr>
        <p:txBody>
          <a:bodyPr/>
          <a:lstStyle/>
          <a:p>
            <a:pPr>
              <a:lnSpc>
                <a:spcPct val="90000"/>
              </a:lnSpc>
              <a:buFont typeface="ZapfDingbats" pitchFamily="82" charset="2"/>
              <a:buNone/>
            </a:pPr>
            <a:r>
              <a:rPr lang="en-US" altLang="en-US" sz="2100" b="1"/>
              <a:t>Không CIDR</a:t>
            </a:r>
            <a:r>
              <a:rPr lang="en-US" altLang="en-US" sz="2100"/>
              <a:t>, một router phải có một mục cho mỗi mạng thuộc lớp B trong bảng định tuyến.</a:t>
            </a:r>
          </a:p>
        </p:txBody>
      </p:sp>
      <p:sp>
        <p:nvSpPr>
          <p:cNvPr id="547844" name="Rectangle 3">
            <a:extLst>
              <a:ext uri="{FF2B5EF4-FFF2-40B4-BE49-F238E27FC236}">
                <a16:creationId xmlns:a16="http://schemas.microsoft.com/office/drawing/2014/main" id="{3B553500-645D-4643-8E5C-EB0D19DE1F85}"/>
              </a:ext>
            </a:extLst>
          </p:cNvPr>
          <p:cNvSpPr>
            <a:spLocks noChangeArrowheads="1"/>
          </p:cNvSpPr>
          <p:nvPr/>
        </p:nvSpPr>
        <p:spPr bwMode="auto">
          <a:xfrm>
            <a:off x="1828800" y="2133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47845" name="Rectangle 4">
            <a:extLst>
              <a:ext uri="{FF2B5EF4-FFF2-40B4-BE49-F238E27FC236}">
                <a16:creationId xmlns:a16="http://schemas.microsoft.com/office/drawing/2014/main" id="{1C92C05E-DAFB-4CFF-B11F-FE0C36AA2FA6}"/>
              </a:ext>
            </a:extLst>
          </p:cNvPr>
          <p:cNvSpPr>
            <a:spLocks noChangeArrowheads="1"/>
          </p:cNvSpPr>
          <p:nvPr/>
        </p:nvSpPr>
        <p:spPr bwMode="auto">
          <a:xfrm>
            <a:off x="0" y="2514600"/>
            <a:ext cx="2286000" cy="259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90000"/>
              </a:lnSpc>
              <a:buClr>
                <a:schemeClr val="accent1"/>
              </a:buClr>
              <a:buSzPct val="70000"/>
              <a:buFont typeface="Monotype Sorts"/>
              <a:buNone/>
            </a:pPr>
            <a:r>
              <a:rPr kumimoji="1" lang="en-US" altLang="en-US" sz="2000" b="1">
                <a:latin typeface="Arial" panose="020B0604020202020204" pitchFamily="34" charset="0"/>
                <a:cs typeface="Times New Roman" panose="02020603050405020304" pitchFamily="18" charset="0"/>
              </a:rPr>
              <a:t>Với CIDR</a:t>
            </a:r>
            <a:r>
              <a:rPr kumimoji="1" lang="en-US" altLang="en-US" sz="2000">
                <a:latin typeface="Arial" panose="020B0604020202020204" pitchFamily="34" charset="0"/>
                <a:cs typeface="Times New Roman" panose="02020603050405020304" pitchFamily="18" charset="0"/>
              </a:rPr>
              <a:t>, một router c</a:t>
            </a:r>
            <a:r>
              <a:rPr kumimoji="1" lang="en-US" altLang="en-US" sz="2000">
                <a:latin typeface="Times New Roman" panose="02020603050405020304" pitchFamily="18" charset="0"/>
                <a:cs typeface="Times New Roman" panose="02020603050405020304" pitchFamily="18" charset="0"/>
              </a:rPr>
              <a:t>ó</a:t>
            </a:r>
            <a:r>
              <a:rPr kumimoji="1" lang="en-US" altLang="en-US" sz="2000">
                <a:latin typeface="Arial" panose="020B0604020202020204" pitchFamily="34" charset="0"/>
                <a:cs typeface="Times New Roman" panose="02020603050405020304" pitchFamily="18" charset="0"/>
              </a:rPr>
              <a:t> thể t</a:t>
            </a:r>
            <a:r>
              <a:rPr kumimoji="1" lang="en-US" altLang="en-US" sz="2000">
                <a:latin typeface="Times New Roman" panose="02020603050405020304" pitchFamily="18" charset="0"/>
                <a:cs typeface="Times New Roman" panose="02020603050405020304" pitchFamily="18" charset="0"/>
              </a:rPr>
              <a:t>ó</a:t>
            </a:r>
            <a:r>
              <a:rPr kumimoji="1" lang="en-US" altLang="en-US" sz="2000">
                <a:latin typeface="Arial" panose="020B0604020202020204" pitchFamily="34" charset="0"/>
                <a:cs typeface="Times New Roman" panose="02020603050405020304" pitchFamily="18" charset="0"/>
              </a:rPr>
              <a:t>m tắt những tuyến đường n</a:t>
            </a:r>
            <a:r>
              <a:rPr kumimoji="1" lang="en-US" altLang="en-US" sz="2000">
                <a:latin typeface="Times New Roman" panose="02020603050405020304" pitchFamily="18" charset="0"/>
                <a:cs typeface="Times New Roman" panose="02020603050405020304" pitchFamily="18" charset="0"/>
              </a:rPr>
              <a:t>à</a:t>
            </a:r>
            <a:r>
              <a:rPr kumimoji="1" lang="en-US" altLang="en-US" sz="2000">
                <a:latin typeface="Arial" panose="020B0604020202020204" pitchFamily="34" charset="0"/>
                <a:cs typeface="Times New Roman" panose="02020603050405020304" pitchFamily="18" charset="0"/>
              </a:rPr>
              <a:t>y th</a:t>
            </a:r>
            <a:r>
              <a:rPr kumimoji="1" lang="en-US" altLang="en-US" sz="2000">
                <a:latin typeface="Times New Roman" panose="02020603050405020304" pitchFamily="18" charset="0"/>
                <a:cs typeface="Times New Roman" panose="02020603050405020304" pitchFamily="18" charset="0"/>
              </a:rPr>
              <a:t>à</a:t>
            </a:r>
            <a:r>
              <a:rPr kumimoji="1" lang="en-US" altLang="en-US" sz="2000">
                <a:latin typeface="Arial" panose="020B0604020202020204" pitchFamily="34" charset="0"/>
                <a:cs typeface="Times New Roman" panose="02020603050405020304" pitchFamily="18" charset="0"/>
              </a:rPr>
              <a:t>nh một địa chỉ mạng đơn bằng c</a:t>
            </a:r>
            <a:r>
              <a:rPr kumimoji="1" lang="en-US" altLang="en-US" sz="2000">
                <a:latin typeface="Times New Roman" panose="02020603050405020304" pitchFamily="18" charset="0"/>
                <a:cs typeface="Times New Roman" panose="02020603050405020304" pitchFamily="18" charset="0"/>
              </a:rPr>
              <a:t>á</a:t>
            </a:r>
            <a:r>
              <a:rPr kumimoji="1" lang="en-US" altLang="en-US" sz="2000">
                <a:latin typeface="Arial" panose="020B0604020202020204" pitchFamily="34" charset="0"/>
                <a:cs typeface="Times New Roman" panose="02020603050405020304" pitchFamily="18" charset="0"/>
              </a:rPr>
              <a:t>ch sử dụng một tiền tố 13-bit:    </a:t>
            </a:r>
            <a:r>
              <a:rPr kumimoji="1" lang="en-US" altLang="en-US" sz="2000" b="1">
                <a:solidFill>
                  <a:schemeClr val="accent2"/>
                </a:solidFill>
                <a:latin typeface="Arial" panose="020B0604020202020204" pitchFamily="34" charset="0"/>
                <a:cs typeface="Times New Roman" panose="02020603050405020304" pitchFamily="18" charset="0"/>
              </a:rPr>
              <a:t>172.24.0.0 /13</a:t>
            </a:r>
            <a:endParaRPr kumimoji="1" lang="en-US" altLang="en-US" sz="2000" b="1">
              <a:solidFill>
                <a:schemeClr val="accent2"/>
              </a:solidFill>
              <a:latin typeface="Arial" panose="020B0604020202020204" pitchFamily="34" charset="0"/>
            </a:endParaRPr>
          </a:p>
        </p:txBody>
      </p:sp>
      <p:sp>
        <p:nvSpPr>
          <p:cNvPr id="547846" name="Text Box 6">
            <a:extLst>
              <a:ext uri="{FF2B5EF4-FFF2-40B4-BE49-F238E27FC236}">
                <a16:creationId xmlns:a16="http://schemas.microsoft.com/office/drawing/2014/main" id="{97A6CB1A-8AF5-486C-8412-8E6A16BA5626}"/>
              </a:ext>
            </a:extLst>
          </p:cNvPr>
          <p:cNvSpPr txBox="1">
            <a:spLocks noChangeArrowheads="1"/>
          </p:cNvSpPr>
          <p:nvPr/>
        </p:nvSpPr>
        <p:spPr bwMode="auto">
          <a:xfrm>
            <a:off x="914400" y="5410200"/>
            <a:ext cx="14478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latin typeface="Arial" panose="020B0604020202020204" pitchFamily="34" charset="0"/>
              </a:rPr>
              <a:t>Các bước:</a:t>
            </a:r>
          </a:p>
        </p:txBody>
      </p:sp>
      <p:sp>
        <p:nvSpPr>
          <p:cNvPr id="547847" name="AutoShape 7">
            <a:extLst>
              <a:ext uri="{FF2B5EF4-FFF2-40B4-BE49-F238E27FC236}">
                <a16:creationId xmlns:a16="http://schemas.microsoft.com/office/drawing/2014/main" id="{9A401B34-3A49-44C5-AE8B-CD11386B0FDF}"/>
              </a:ext>
            </a:extLst>
          </p:cNvPr>
          <p:cNvSpPr>
            <a:spLocks/>
          </p:cNvSpPr>
          <p:nvPr/>
        </p:nvSpPr>
        <p:spPr bwMode="auto">
          <a:xfrm>
            <a:off x="1768475" y="5791200"/>
            <a:ext cx="457200" cy="838200"/>
          </a:xfrm>
          <a:prstGeom prst="leftBrace">
            <a:avLst>
              <a:gd name="adj1" fmla="val 15278"/>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73025" tIns="36512" rIns="73025" bIns="36512"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47848" name="Line 8">
            <a:extLst>
              <a:ext uri="{FF2B5EF4-FFF2-40B4-BE49-F238E27FC236}">
                <a16:creationId xmlns:a16="http://schemas.microsoft.com/office/drawing/2014/main" id="{38EE6956-D842-41A4-A808-96E703B003C7}"/>
              </a:ext>
            </a:extLst>
          </p:cNvPr>
          <p:cNvSpPr>
            <a:spLocks noChangeShapeType="1"/>
          </p:cNvSpPr>
          <p:nvPr/>
        </p:nvSpPr>
        <p:spPr bwMode="auto">
          <a:xfrm flipV="1">
            <a:off x="838200" y="5334000"/>
            <a:ext cx="0" cy="914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lIns="73025" tIns="36512" rIns="73025" bIns="36512"/>
          <a:lstStyle/>
          <a:p>
            <a:endParaRPr lang="en-US"/>
          </a:p>
        </p:txBody>
      </p:sp>
      <p:pic>
        <p:nvPicPr>
          <p:cNvPr id="547849" name="Picture 9">
            <a:extLst>
              <a:ext uri="{FF2B5EF4-FFF2-40B4-BE49-F238E27FC236}">
                <a16:creationId xmlns:a16="http://schemas.microsoft.com/office/drawing/2014/main" id="{70067D5D-0610-432E-A281-3F31D89FC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0"/>
            <a:ext cx="6934200" cy="299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7850" name="Picture 10">
            <a:extLst>
              <a:ext uri="{FF2B5EF4-FFF2-40B4-BE49-F238E27FC236}">
                <a16:creationId xmlns:a16="http://schemas.microsoft.com/office/drawing/2014/main" id="{FB6D76B9-3BBC-4606-9A85-4A60094067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819400"/>
            <a:ext cx="68580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7851" name="Text Box 11">
            <a:extLst>
              <a:ext uri="{FF2B5EF4-FFF2-40B4-BE49-F238E27FC236}">
                <a16:creationId xmlns:a16="http://schemas.microsoft.com/office/drawing/2014/main" id="{0FA8B4BA-60EF-4E70-B9C2-C197487CC0A5}"/>
              </a:ext>
            </a:extLst>
          </p:cNvPr>
          <p:cNvSpPr txBox="1">
            <a:spLocks noChangeArrowheads="1"/>
          </p:cNvSpPr>
          <p:nvPr/>
        </p:nvSpPr>
        <p:spPr bwMode="auto">
          <a:xfrm>
            <a:off x="1997075" y="5879306"/>
            <a:ext cx="7620000"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25000"/>
              </a:spcBef>
              <a:buClrTx/>
              <a:buSzTx/>
              <a:buFontTx/>
              <a:buNone/>
            </a:pPr>
            <a:r>
              <a:rPr lang="en-US" altLang="en-US" sz="1800" b="1">
                <a:latin typeface="Arial" panose="020B0604020202020204" pitchFamily="34" charset="0"/>
              </a:rPr>
              <a:t>1. Đếm số bit liên tiếp giống nhau từ trái sang, </a:t>
            </a:r>
            <a:r>
              <a:rPr lang="en-US" altLang="en-US" sz="1800" b="1">
                <a:solidFill>
                  <a:schemeClr val="accent2"/>
                </a:solidFill>
                <a:latin typeface="Arial" panose="020B0604020202020204" pitchFamily="34" charset="0"/>
              </a:rPr>
              <a:t>/13</a:t>
            </a:r>
            <a:r>
              <a:rPr lang="en-US" altLang="en-US" sz="1800" b="1">
                <a:latin typeface="Arial" panose="020B0604020202020204" pitchFamily="34" charset="0"/>
              </a:rPr>
              <a:t>  (</a:t>
            </a:r>
            <a:r>
              <a:rPr lang="en-US" altLang="en-US" sz="1800" b="1">
                <a:solidFill>
                  <a:schemeClr val="accent2"/>
                </a:solidFill>
                <a:latin typeface="Arial" panose="020B0604020202020204" pitchFamily="34" charset="0"/>
              </a:rPr>
              <a:t>255.248.0.0</a:t>
            </a:r>
            <a:r>
              <a:rPr lang="en-US" altLang="en-US" sz="1800" b="1">
                <a:latin typeface="Arial" panose="020B0604020202020204" pitchFamily="34" charset="0"/>
              </a:rPr>
              <a:t>)</a:t>
            </a:r>
          </a:p>
          <a:p>
            <a:pPr>
              <a:spcBef>
                <a:spcPct val="25000"/>
              </a:spcBef>
              <a:buClrTx/>
              <a:buSzTx/>
              <a:buFontTx/>
              <a:buNone/>
            </a:pPr>
            <a:r>
              <a:rPr lang="en-US" altLang="en-US" sz="1800" b="1">
                <a:latin typeface="Arial" panose="020B0604020202020204" pitchFamily="34" charset="0"/>
              </a:rPr>
              <a:t>2. Các bit còn lại (không khớp) đều cho bằng 0: </a:t>
            </a:r>
          </a:p>
          <a:p>
            <a:pPr>
              <a:spcBef>
                <a:spcPct val="25000"/>
              </a:spcBef>
              <a:buClrTx/>
              <a:buSzTx/>
              <a:buFontTx/>
              <a:buNone/>
            </a:pPr>
            <a:r>
              <a:rPr lang="en-US" altLang="en-US" sz="1800" b="1">
                <a:latin typeface="Arial" panose="020B0604020202020204" pitchFamily="34" charset="0"/>
              </a:rPr>
              <a:t>              </a:t>
            </a:r>
            <a:r>
              <a:rPr lang="en-US" altLang="en-US" sz="1800" b="1">
                <a:solidFill>
                  <a:schemeClr val="accent2"/>
                </a:solidFill>
                <a:latin typeface="Arial" panose="020B0604020202020204" pitchFamily="34" charset="0"/>
              </a:rPr>
              <a:t>172.24.0.0</a:t>
            </a:r>
            <a:r>
              <a:rPr lang="en-US" altLang="en-US" sz="1800" b="1">
                <a:latin typeface="Arial" panose="020B0604020202020204" pitchFamily="34" charset="0"/>
              </a:rPr>
              <a:t> = </a:t>
            </a:r>
            <a:r>
              <a:rPr lang="en-US" altLang="en-US" sz="1800" b="1">
                <a:solidFill>
                  <a:schemeClr val="accent2"/>
                </a:solidFill>
                <a:latin typeface="Arial" panose="020B0604020202020204" pitchFamily="34" charset="0"/>
              </a:rPr>
              <a:t>10101100  00011</a:t>
            </a:r>
            <a:r>
              <a:rPr lang="en-US" altLang="en-US" sz="1800" b="1">
                <a:latin typeface="Arial" panose="020B0604020202020204" pitchFamily="34" charset="0"/>
              </a:rPr>
              <a:t>000 00000000 00000000</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Slide Number Placeholder 5">
            <a:extLst>
              <a:ext uri="{FF2B5EF4-FFF2-40B4-BE49-F238E27FC236}">
                <a16:creationId xmlns:a16="http://schemas.microsoft.com/office/drawing/2014/main" id="{EB107E55-ABC5-4903-B1BE-6D583DF6C0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26C883DF-58DA-403D-8DD5-81CEC0E38496}" type="slidenum">
              <a:rPr lang="en-US" altLang="en-US" sz="1400" smtClean="0"/>
              <a:pPr>
                <a:spcBef>
                  <a:spcPct val="0"/>
                </a:spcBef>
                <a:buClrTx/>
                <a:buSzTx/>
                <a:buFontTx/>
                <a:buNone/>
              </a:pPr>
              <a:t>92</a:t>
            </a:fld>
            <a:endParaRPr lang="en-US" altLang="en-US" sz="1400"/>
          </a:p>
        </p:txBody>
      </p:sp>
      <p:sp>
        <p:nvSpPr>
          <p:cNvPr id="548867" name="Rectangle 2">
            <a:extLst>
              <a:ext uri="{FF2B5EF4-FFF2-40B4-BE49-F238E27FC236}">
                <a16:creationId xmlns:a16="http://schemas.microsoft.com/office/drawing/2014/main" id="{66ACCE0D-817B-4B95-B644-7A3A96801F41}"/>
              </a:ext>
            </a:extLst>
          </p:cNvPr>
          <p:cNvSpPr>
            <a:spLocks noGrp="1" noChangeArrowheads="1"/>
          </p:cNvSpPr>
          <p:nvPr>
            <p:ph type="title"/>
          </p:nvPr>
        </p:nvSpPr>
        <p:spPr>
          <a:xfrm>
            <a:off x="0" y="-276225"/>
            <a:ext cx="9144000" cy="1143000"/>
          </a:xfrm>
        </p:spPr>
        <p:txBody>
          <a:bodyPr/>
          <a:lstStyle/>
          <a:p>
            <a:r>
              <a:rPr lang="en-US" altLang="en-US" sz="3600"/>
              <a:t>CIDR (Classless Inter-Domain Routing)</a:t>
            </a:r>
          </a:p>
        </p:txBody>
      </p:sp>
      <p:sp>
        <p:nvSpPr>
          <p:cNvPr id="548868" name="Rectangle 3">
            <a:extLst>
              <a:ext uri="{FF2B5EF4-FFF2-40B4-BE49-F238E27FC236}">
                <a16:creationId xmlns:a16="http://schemas.microsoft.com/office/drawing/2014/main" id="{2479CE72-07BC-46FF-A260-3DF601D6283A}"/>
              </a:ext>
            </a:extLst>
          </p:cNvPr>
          <p:cNvSpPr>
            <a:spLocks noGrp="1" noChangeArrowheads="1"/>
          </p:cNvSpPr>
          <p:nvPr>
            <p:ph type="body" idx="1"/>
          </p:nvPr>
        </p:nvSpPr>
        <p:spPr>
          <a:xfrm>
            <a:off x="0" y="639763"/>
            <a:ext cx="9144000" cy="6218237"/>
          </a:xfrm>
        </p:spPr>
        <p:txBody>
          <a:bodyPr/>
          <a:lstStyle/>
          <a:p>
            <a:pPr marL="288925" indent="-288925" defTabSz="814388">
              <a:lnSpc>
                <a:spcPct val="90000"/>
              </a:lnSpc>
            </a:pPr>
            <a:r>
              <a:rPr lang="en-US" altLang="en-US" sz="2400"/>
              <a:t>Bằng cách sử dụng một địa chỉ tiền tố để tóm tắt các tuyến đường, các nhà quản trị có thể giữ cho bảng định tuyến ở tình trạng có thể quản lý được, điều đó có nghĩa là:</a:t>
            </a:r>
          </a:p>
          <a:p>
            <a:pPr marL="627063" lvl="1" indent="0" defTabSz="814388">
              <a:lnSpc>
                <a:spcPct val="90000"/>
              </a:lnSpc>
            </a:pPr>
            <a:r>
              <a:rPr lang="en-US" altLang="en-US" sz="2000"/>
              <a:t> </a:t>
            </a:r>
            <a:r>
              <a:rPr lang="en-US" altLang="en-US" sz="2000" b="1"/>
              <a:t>Định tuyến hiệu quả hơn</a:t>
            </a:r>
          </a:p>
          <a:p>
            <a:pPr marL="627063" lvl="1" indent="0" defTabSz="814388">
              <a:lnSpc>
                <a:spcPct val="90000"/>
              </a:lnSpc>
            </a:pPr>
            <a:r>
              <a:rPr lang="en-US" altLang="en-US" sz="2000"/>
              <a:t> Giảm </a:t>
            </a:r>
            <a:r>
              <a:rPr lang="en-US" altLang="en-US" sz="2000" b="1"/>
              <a:t>số lượng chu kỳ xử lý của CPU</a:t>
            </a:r>
            <a:r>
              <a:rPr lang="en-US" altLang="en-US" sz="2000"/>
              <a:t> (của router) khi tính toán lại bảng định tuyến, hay khi tìm kiếm các mục trong bảng định tuyến để tìm đường khớp</a:t>
            </a:r>
          </a:p>
          <a:p>
            <a:pPr marL="627063" lvl="1" indent="0" defTabSz="814388">
              <a:lnSpc>
                <a:spcPct val="90000"/>
              </a:lnSpc>
            </a:pPr>
            <a:r>
              <a:rPr lang="en-US" altLang="en-US" sz="2000"/>
              <a:t> </a:t>
            </a:r>
            <a:r>
              <a:rPr lang="en-US" altLang="en-US" sz="2000" b="1"/>
              <a:t>Yêu cầu về bộ nhớ đối với router giảm xuống</a:t>
            </a:r>
            <a:endParaRPr lang="en-US" altLang="en-US" sz="2000"/>
          </a:p>
          <a:p>
            <a:pPr marL="288925" indent="-288925" defTabSz="814388">
              <a:lnSpc>
                <a:spcPct val="90000"/>
              </a:lnSpc>
            </a:pPr>
            <a:r>
              <a:rPr lang="en-US" altLang="en-US" sz="2400"/>
              <a:t>Sự tóm tắt tuyến đường còn được biết đến là:</a:t>
            </a:r>
          </a:p>
          <a:p>
            <a:pPr marL="627063" lvl="1" indent="0" defTabSz="814388">
              <a:lnSpc>
                <a:spcPct val="90000"/>
              </a:lnSpc>
            </a:pPr>
            <a:r>
              <a:rPr lang="en-US" altLang="en-US" sz="2000"/>
              <a:t> Sự tổng hợp tuyến đường</a:t>
            </a:r>
          </a:p>
          <a:p>
            <a:pPr marL="627063" lvl="1" indent="0" defTabSz="814388">
              <a:lnSpc>
                <a:spcPct val="90000"/>
              </a:lnSpc>
            </a:pPr>
            <a:r>
              <a:rPr lang="en-US" altLang="en-US" sz="2000"/>
              <a:t> Supernetting</a:t>
            </a:r>
          </a:p>
          <a:p>
            <a:pPr marL="288925" indent="-288925" defTabSz="814388">
              <a:lnSpc>
                <a:spcPct val="90000"/>
              </a:lnSpc>
            </a:pPr>
            <a:r>
              <a:rPr lang="en-US" altLang="en-US" sz="2400"/>
              <a:t>Supernetting về bản chất là </a:t>
            </a:r>
            <a:r>
              <a:rPr lang="en-US" altLang="en-US" sz="2400" b="1" i="1"/>
              <a:t>ngược lại với subnetting</a:t>
            </a:r>
            <a:r>
              <a:rPr lang="en-US" altLang="en-US" sz="2400" b="1"/>
              <a:t>.</a:t>
            </a:r>
          </a:p>
          <a:p>
            <a:pPr marL="288925" indent="-288925" defTabSz="814388">
              <a:lnSpc>
                <a:spcPct val="90000"/>
              </a:lnSpc>
            </a:pPr>
            <a:r>
              <a:rPr lang="en-US" altLang="en-US" sz="2400"/>
              <a:t>CIDR chuyển trách nhiệm phân phối địa chỉ ra khỏi một quyền lực tập trung (InterNIC).</a:t>
            </a:r>
          </a:p>
          <a:p>
            <a:pPr marL="288925" indent="-288925" defTabSz="814388">
              <a:lnSpc>
                <a:spcPct val="90000"/>
              </a:lnSpc>
            </a:pPr>
            <a:r>
              <a:rPr lang="en-US" altLang="en-US" sz="2400"/>
              <a:t>Thay vào đó, các ISPs có thể được cấp cho một số khối nào đó của không gian địa chỉ, và chúng có thể được “chia lô” cho khách hàng theo nhu cầu.</a:t>
            </a:r>
          </a:p>
        </p:txBody>
      </p:sp>
    </p:spTree>
  </p:cSld>
  <p:clrMapOvr>
    <a:masterClrMapping/>
  </p:clrMapOvr>
  <p:transition>
    <p:randomBar dir="ver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Slide Number Placeholder 5">
            <a:extLst>
              <a:ext uri="{FF2B5EF4-FFF2-40B4-BE49-F238E27FC236}">
                <a16:creationId xmlns:a16="http://schemas.microsoft.com/office/drawing/2014/main" id="{97658BAD-13F1-4A0D-9BE2-774A253694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DD186C66-31B9-4787-B29D-7AF3A8E3995B}" type="slidenum">
              <a:rPr lang="en-US" altLang="en-US" sz="1400" smtClean="0"/>
              <a:pPr>
                <a:spcBef>
                  <a:spcPct val="0"/>
                </a:spcBef>
                <a:buClrTx/>
                <a:buSzTx/>
                <a:buFontTx/>
                <a:buNone/>
              </a:pPr>
              <a:t>93</a:t>
            </a:fld>
            <a:endParaRPr lang="en-US" altLang="en-US" sz="1400"/>
          </a:p>
        </p:txBody>
      </p:sp>
      <p:sp>
        <p:nvSpPr>
          <p:cNvPr id="550915" name="Rectangle 2">
            <a:extLst>
              <a:ext uri="{FF2B5EF4-FFF2-40B4-BE49-F238E27FC236}">
                <a16:creationId xmlns:a16="http://schemas.microsoft.com/office/drawing/2014/main" id="{90DA5E12-1B40-4394-B1E3-7E4B6AE4A569}"/>
              </a:ext>
            </a:extLst>
          </p:cNvPr>
          <p:cNvSpPr>
            <a:spLocks noGrp="1" noChangeArrowheads="1"/>
          </p:cNvSpPr>
          <p:nvPr>
            <p:ph type="body" idx="1"/>
          </p:nvPr>
        </p:nvSpPr>
        <p:spPr>
          <a:xfrm>
            <a:off x="152400" y="881063"/>
            <a:ext cx="8991600" cy="3624262"/>
          </a:xfrm>
        </p:spPr>
        <p:txBody>
          <a:bodyPr/>
          <a:lstStyle/>
          <a:p>
            <a:r>
              <a:rPr lang="en-US" altLang="en-US" sz="2400">
                <a:cs typeface="Times New Roman" panose="02020603050405020304" pitchFamily="18" charset="0"/>
              </a:rPr>
              <a:t>Công ty XYZ cần địa chỉ cho 400 hosts. </a:t>
            </a:r>
          </a:p>
          <a:p>
            <a:r>
              <a:rPr lang="en-US" altLang="en-US" sz="2400">
                <a:cs typeface="Times New Roman" panose="02020603050405020304" pitchFamily="18" charset="0"/>
              </a:rPr>
              <a:t>ISP cấp cho họ hai địa chỉ mạng lớp C liền nhau: </a:t>
            </a:r>
          </a:p>
          <a:p>
            <a:pPr lvl="1"/>
            <a:r>
              <a:rPr lang="en-US" altLang="en-US" sz="2000">
                <a:cs typeface="Times New Roman" panose="02020603050405020304" pitchFamily="18" charset="0"/>
              </a:rPr>
              <a:t>207.21.54.0/24</a:t>
            </a:r>
          </a:p>
          <a:p>
            <a:pPr lvl="1"/>
            <a:r>
              <a:rPr lang="en-US" altLang="en-US" sz="2000">
                <a:cs typeface="Times New Roman" panose="02020603050405020304" pitchFamily="18" charset="0"/>
              </a:rPr>
              <a:t>207.21.55.0/24</a:t>
            </a:r>
          </a:p>
          <a:p>
            <a:r>
              <a:rPr lang="en-US" altLang="en-US" sz="2400"/>
              <a:t>Công ty XYZ có thể dùng một tiền tố là 207.21.54.0 /23 để supernetting hai mạng liền nhau đó. (sinh ra 510 hosts)</a:t>
            </a:r>
          </a:p>
          <a:p>
            <a:r>
              <a:rPr lang="en-US" altLang="en-US" sz="2400" b="1">
                <a:solidFill>
                  <a:schemeClr val="accent2"/>
                </a:solidFill>
              </a:rPr>
              <a:t>207.21.54.0 /23</a:t>
            </a:r>
          </a:p>
          <a:p>
            <a:pPr lvl="1"/>
            <a:r>
              <a:rPr lang="en-US" altLang="en-US" sz="2000"/>
              <a:t>207.21.54.0/24</a:t>
            </a:r>
          </a:p>
          <a:p>
            <a:pPr lvl="1"/>
            <a:r>
              <a:rPr lang="en-US" altLang="en-US" sz="2000"/>
              <a:t>207.21.55.0/24</a:t>
            </a:r>
          </a:p>
        </p:txBody>
      </p:sp>
      <p:sp>
        <p:nvSpPr>
          <p:cNvPr id="550916" name="Rectangle 3">
            <a:extLst>
              <a:ext uri="{FF2B5EF4-FFF2-40B4-BE49-F238E27FC236}">
                <a16:creationId xmlns:a16="http://schemas.microsoft.com/office/drawing/2014/main" id="{C5CA0BB0-FC5F-4397-9DBA-CCB5543502A8}"/>
              </a:ext>
            </a:extLst>
          </p:cNvPr>
          <p:cNvSpPr>
            <a:spLocks noChangeArrowheads="1"/>
          </p:cNvSpPr>
          <p:nvPr/>
        </p:nvSpPr>
        <p:spPr bwMode="auto">
          <a:xfrm>
            <a:off x="1833563" y="2876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pic>
        <p:nvPicPr>
          <p:cNvPr id="550917" name="Picture 4" descr="supernet">
            <a:extLst>
              <a:ext uri="{FF2B5EF4-FFF2-40B4-BE49-F238E27FC236}">
                <a16:creationId xmlns:a16="http://schemas.microsoft.com/office/drawing/2014/main" id="{10D3FFC0-A753-4AFD-A6C9-569A8449C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572000"/>
            <a:ext cx="876300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0918" name="Line 5">
            <a:extLst>
              <a:ext uri="{FF2B5EF4-FFF2-40B4-BE49-F238E27FC236}">
                <a16:creationId xmlns:a16="http://schemas.microsoft.com/office/drawing/2014/main" id="{7EF96DC5-50AC-4C51-8AE2-C41794FD707B}"/>
              </a:ext>
            </a:extLst>
          </p:cNvPr>
          <p:cNvSpPr>
            <a:spLocks noChangeShapeType="1"/>
          </p:cNvSpPr>
          <p:nvPr/>
        </p:nvSpPr>
        <p:spPr bwMode="auto">
          <a:xfrm>
            <a:off x="1981200" y="6019800"/>
            <a:ext cx="0" cy="304800"/>
          </a:xfrm>
          <a:prstGeom prst="line">
            <a:avLst/>
          </a:prstGeom>
          <a:noFill/>
          <a:ln w="254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0919" name="Line 6">
            <a:extLst>
              <a:ext uri="{FF2B5EF4-FFF2-40B4-BE49-F238E27FC236}">
                <a16:creationId xmlns:a16="http://schemas.microsoft.com/office/drawing/2014/main" id="{5DFECF32-3300-4790-89BD-4670A1DD4F95}"/>
              </a:ext>
            </a:extLst>
          </p:cNvPr>
          <p:cNvSpPr>
            <a:spLocks noChangeShapeType="1"/>
          </p:cNvSpPr>
          <p:nvPr/>
        </p:nvSpPr>
        <p:spPr bwMode="auto">
          <a:xfrm>
            <a:off x="6705600" y="6019800"/>
            <a:ext cx="0" cy="304800"/>
          </a:xfrm>
          <a:prstGeom prst="line">
            <a:avLst/>
          </a:prstGeom>
          <a:noFill/>
          <a:ln w="254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0920" name="Line 7">
            <a:extLst>
              <a:ext uri="{FF2B5EF4-FFF2-40B4-BE49-F238E27FC236}">
                <a16:creationId xmlns:a16="http://schemas.microsoft.com/office/drawing/2014/main" id="{68862AF6-9390-46F1-AD36-9853DDE413F5}"/>
              </a:ext>
            </a:extLst>
          </p:cNvPr>
          <p:cNvSpPr>
            <a:spLocks noChangeShapeType="1"/>
          </p:cNvSpPr>
          <p:nvPr/>
        </p:nvSpPr>
        <p:spPr bwMode="auto">
          <a:xfrm>
            <a:off x="1981200" y="6324600"/>
            <a:ext cx="4724400" cy="0"/>
          </a:xfrm>
          <a:prstGeom prst="line">
            <a:avLst/>
          </a:prstGeom>
          <a:noFill/>
          <a:ln w="254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0921" name="Text Box 8">
            <a:extLst>
              <a:ext uri="{FF2B5EF4-FFF2-40B4-BE49-F238E27FC236}">
                <a16:creationId xmlns:a16="http://schemas.microsoft.com/office/drawing/2014/main" id="{4D39D97B-93EE-4118-A958-3DA81D153862}"/>
              </a:ext>
            </a:extLst>
          </p:cNvPr>
          <p:cNvSpPr txBox="1">
            <a:spLocks noChangeArrowheads="1"/>
          </p:cNvSpPr>
          <p:nvPr/>
        </p:nvSpPr>
        <p:spPr bwMode="auto">
          <a:xfrm>
            <a:off x="2743200" y="6324600"/>
            <a:ext cx="335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b="1">
                <a:solidFill>
                  <a:srgbClr val="CC0000"/>
                </a:solidFill>
                <a:latin typeface="Arial" panose="020B0604020202020204" pitchFamily="34" charset="0"/>
              </a:rPr>
              <a:t>23 bits in common</a:t>
            </a:r>
          </a:p>
        </p:txBody>
      </p:sp>
      <p:sp>
        <p:nvSpPr>
          <p:cNvPr id="550922" name="Rectangle 9">
            <a:extLst>
              <a:ext uri="{FF2B5EF4-FFF2-40B4-BE49-F238E27FC236}">
                <a16:creationId xmlns:a16="http://schemas.microsoft.com/office/drawing/2014/main" id="{57DC09A5-7DD9-43BB-9FA7-2FFACFC99BEE}"/>
              </a:ext>
            </a:extLst>
          </p:cNvPr>
          <p:cNvSpPr>
            <a:spLocks noGrp="1" noChangeArrowheads="1"/>
          </p:cNvSpPr>
          <p:nvPr>
            <p:ph type="title"/>
          </p:nvPr>
        </p:nvSpPr>
        <p:spPr>
          <a:xfrm>
            <a:off x="430213" y="-206375"/>
            <a:ext cx="7772400" cy="1143000"/>
          </a:xfrm>
        </p:spPr>
        <p:txBody>
          <a:bodyPr/>
          <a:lstStyle/>
          <a:p>
            <a:r>
              <a:rPr lang="en-US" altLang="en-US"/>
              <a:t>Ví dụ về Supernetting</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Slide Number Placeholder 5">
            <a:extLst>
              <a:ext uri="{FF2B5EF4-FFF2-40B4-BE49-F238E27FC236}">
                <a16:creationId xmlns:a16="http://schemas.microsoft.com/office/drawing/2014/main" id="{06C4FE51-A8C1-4233-AB81-2D55390014B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88FDB28A-AF1F-47A4-8226-16FAD3212429}" type="slidenum">
              <a:rPr lang="en-US" altLang="en-US" sz="1400" smtClean="0"/>
              <a:pPr>
                <a:spcBef>
                  <a:spcPct val="0"/>
                </a:spcBef>
                <a:buClrTx/>
                <a:buSzTx/>
                <a:buFontTx/>
                <a:buNone/>
              </a:pPr>
              <a:t>94</a:t>
            </a:fld>
            <a:endParaRPr lang="en-US" altLang="en-US" sz="1400"/>
          </a:p>
        </p:txBody>
      </p:sp>
      <p:pic>
        <p:nvPicPr>
          <p:cNvPr id="551939" name="Picture 2" descr="supernet">
            <a:extLst>
              <a:ext uri="{FF2B5EF4-FFF2-40B4-BE49-F238E27FC236}">
                <a16:creationId xmlns:a16="http://schemas.microsoft.com/office/drawing/2014/main" id="{CF62F4BD-FA79-4B10-9B1F-009AA5FF7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5091113"/>
            <a:ext cx="8763000"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1940" name="Oval 3">
            <a:extLst>
              <a:ext uri="{FF2B5EF4-FFF2-40B4-BE49-F238E27FC236}">
                <a16:creationId xmlns:a16="http://schemas.microsoft.com/office/drawing/2014/main" id="{39AF7EDF-5E73-47AD-A8FC-2D4D08D96009}"/>
              </a:ext>
            </a:extLst>
          </p:cNvPr>
          <p:cNvSpPr>
            <a:spLocks noChangeArrowheads="1"/>
          </p:cNvSpPr>
          <p:nvPr/>
        </p:nvSpPr>
        <p:spPr bwMode="auto">
          <a:xfrm>
            <a:off x="381000" y="5638800"/>
            <a:ext cx="1828800" cy="990600"/>
          </a:xfrm>
          <a:prstGeom prst="ellipse">
            <a:avLst/>
          </a:prstGeom>
          <a:noFill/>
          <a:ln w="2540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51941" name="Rectangle 4">
            <a:extLst>
              <a:ext uri="{FF2B5EF4-FFF2-40B4-BE49-F238E27FC236}">
                <a16:creationId xmlns:a16="http://schemas.microsoft.com/office/drawing/2014/main" id="{9C890704-00E8-4202-9700-6820A8B04C16}"/>
              </a:ext>
            </a:extLst>
          </p:cNvPr>
          <p:cNvSpPr>
            <a:spLocks noGrp="1" noChangeArrowheads="1"/>
          </p:cNvSpPr>
          <p:nvPr>
            <p:ph type="body" idx="1"/>
          </p:nvPr>
        </p:nvSpPr>
        <p:spPr>
          <a:xfrm>
            <a:off x="-46300" y="4019550"/>
            <a:ext cx="9306046" cy="915988"/>
          </a:xfrm>
          <a:solidFill>
            <a:schemeClr val="bg1"/>
          </a:solidFill>
        </p:spPr>
        <p:txBody>
          <a:bodyPr/>
          <a:lstStyle/>
          <a:p>
            <a:r>
              <a:rPr lang="en-US" altLang="en-US" sz="2100">
                <a:cs typeface="Times New Roman" panose="02020603050405020304" pitchFamily="18" charset="0"/>
              </a:rPr>
              <a:t>Với ISP đóng vai trò là nhà quản lý địa chỉ cho một khối địa chỉ kiểu CIDR, các mạng khách hàng của ISP, bao gồm công ty XYZ, có thể được quảng bá giữa các router trên Internet như là một supernet đơn.</a:t>
            </a:r>
            <a:endParaRPr lang="en-US" altLang="en-US" sz="2100"/>
          </a:p>
        </p:txBody>
      </p:sp>
      <p:sp>
        <p:nvSpPr>
          <p:cNvPr id="551942" name="Rectangle 5">
            <a:extLst>
              <a:ext uri="{FF2B5EF4-FFF2-40B4-BE49-F238E27FC236}">
                <a16:creationId xmlns:a16="http://schemas.microsoft.com/office/drawing/2014/main" id="{0843BD0D-1E37-4D1B-8FB7-8A29DDA2A3EC}"/>
              </a:ext>
            </a:extLst>
          </p:cNvPr>
          <p:cNvSpPr>
            <a:spLocks noGrp="1" noChangeArrowheads="1"/>
          </p:cNvSpPr>
          <p:nvPr>
            <p:ph type="title"/>
          </p:nvPr>
        </p:nvSpPr>
        <p:spPr>
          <a:xfrm>
            <a:off x="533400" y="-306388"/>
            <a:ext cx="7772400" cy="1143001"/>
          </a:xfrm>
        </p:spPr>
        <p:txBody>
          <a:bodyPr/>
          <a:lstStyle/>
          <a:p>
            <a:r>
              <a:rPr lang="en-US" altLang="en-US"/>
              <a:t>Ví dụ về Supernetting</a:t>
            </a:r>
          </a:p>
        </p:txBody>
      </p:sp>
      <p:pic>
        <p:nvPicPr>
          <p:cNvPr id="551943" name="Picture 6">
            <a:extLst>
              <a:ext uri="{FF2B5EF4-FFF2-40B4-BE49-F238E27FC236}">
                <a16:creationId xmlns:a16="http://schemas.microsoft.com/office/drawing/2014/main" id="{4D96AB58-C609-420B-B688-E241E5244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804863"/>
            <a:ext cx="4953000" cy="331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1944" name="Line 7">
            <a:extLst>
              <a:ext uri="{FF2B5EF4-FFF2-40B4-BE49-F238E27FC236}">
                <a16:creationId xmlns:a16="http://schemas.microsoft.com/office/drawing/2014/main" id="{1F07DA7A-4E91-4EAF-83C5-F0371C553481}"/>
              </a:ext>
            </a:extLst>
          </p:cNvPr>
          <p:cNvSpPr>
            <a:spLocks noChangeShapeType="1"/>
          </p:cNvSpPr>
          <p:nvPr/>
        </p:nvSpPr>
        <p:spPr bwMode="auto">
          <a:xfrm flipV="1">
            <a:off x="1828800" y="3276600"/>
            <a:ext cx="685800" cy="2438400"/>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1945" name="Oval 8">
            <a:extLst>
              <a:ext uri="{FF2B5EF4-FFF2-40B4-BE49-F238E27FC236}">
                <a16:creationId xmlns:a16="http://schemas.microsoft.com/office/drawing/2014/main" id="{94C9751E-28BC-43EA-B9EF-984DEA444FD7}"/>
              </a:ext>
            </a:extLst>
          </p:cNvPr>
          <p:cNvSpPr>
            <a:spLocks noChangeArrowheads="1"/>
          </p:cNvSpPr>
          <p:nvPr/>
        </p:nvSpPr>
        <p:spPr bwMode="auto">
          <a:xfrm>
            <a:off x="1905000" y="2667000"/>
            <a:ext cx="1828800" cy="609600"/>
          </a:xfrm>
          <a:prstGeom prst="ellipse">
            <a:avLst/>
          </a:prstGeom>
          <a:noFill/>
          <a:ln w="2540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51946" name="Oval 9">
            <a:extLst>
              <a:ext uri="{FF2B5EF4-FFF2-40B4-BE49-F238E27FC236}">
                <a16:creationId xmlns:a16="http://schemas.microsoft.com/office/drawing/2014/main" id="{1977DA33-04E7-4C37-A51F-7090DEEB019E}"/>
              </a:ext>
            </a:extLst>
          </p:cNvPr>
          <p:cNvSpPr>
            <a:spLocks noChangeArrowheads="1"/>
          </p:cNvSpPr>
          <p:nvPr/>
        </p:nvSpPr>
        <p:spPr bwMode="auto">
          <a:xfrm>
            <a:off x="3962400" y="1828800"/>
            <a:ext cx="1219200" cy="609600"/>
          </a:xfrm>
          <a:prstGeom prst="ellipse">
            <a:avLst/>
          </a:prstGeom>
          <a:noFill/>
          <a:ln w="2540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
        <p:nvSpPr>
          <p:cNvPr id="551947" name="Line 10">
            <a:extLst>
              <a:ext uri="{FF2B5EF4-FFF2-40B4-BE49-F238E27FC236}">
                <a16:creationId xmlns:a16="http://schemas.microsoft.com/office/drawing/2014/main" id="{E2F37BD8-2599-4013-8E14-89CB71F6F4AF}"/>
              </a:ext>
            </a:extLst>
          </p:cNvPr>
          <p:cNvSpPr>
            <a:spLocks noChangeShapeType="1"/>
          </p:cNvSpPr>
          <p:nvPr/>
        </p:nvSpPr>
        <p:spPr bwMode="auto">
          <a:xfrm flipV="1">
            <a:off x="3581400" y="2590800"/>
            <a:ext cx="228600" cy="228600"/>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1948" name="Line 11">
            <a:extLst>
              <a:ext uri="{FF2B5EF4-FFF2-40B4-BE49-F238E27FC236}">
                <a16:creationId xmlns:a16="http://schemas.microsoft.com/office/drawing/2014/main" id="{388D609E-7926-45DF-8FA7-86C21FBF0829}"/>
              </a:ext>
            </a:extLst>
          </p:cNvPr>
          <p:cNvSpPr>
            <a:spLocks noChangeShapeType="1"/>
          </p:cNvSpPr>
          <p:nvPr/>
        </p:nvSpPr>
        <p:spPr bwMode="auto">
          <a:xfrm flipV="1">
            <a:off x="5029200" y="1600200"/>
            <a:ext cx="304800" cy="304800"/>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Slide Number Placeholder 5">
            <a:extLst>
              <a:ext uri="{FF2B5EF4-FFF2-40B4-BE49-F238E27FC236}">
                <a16:creationId xmlns:a16="http://schemas.microsoft.com/office/drawing/2014/main" id="{030495BE-DF22-4658-A9DE-408BE0483BB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83BFA905-F94A-414E-A5AC-E684D9E0B978}" type="slidenum">
              <a:rPr lang="en-US" altLang="en-US" sz="1400" smtClean="0"/>
              <a:pPr>
                <a:spcBef>
                  <a:spcPct val="0"/>
                </a:spcBef>
                <a:buClrTx/>
                <a:buSzTx/>
                <a:buFontTx/>
                <a:buNone/>
              </a:pPr>
              <a:t>95</a:t>
            </a:fld>
            <a:endParaRPr lang="en-US" altLang="en-US" sz="1400"/>
          </a:p>
        </p:txBody>
      </p:sp>
      <p:sp>
        <p:nvSpPr>
          <p:cNvPr id="552963" name="Rectangle 2">
            <a:extLst>
              <a:ext uri="{FF2B5EF4-FFF2-40B4-BE49-F238E27FC236}">
                <a16:creationId xmlns:a16="http://schemas.microsoft.com/office/drawing/2014/main" id="{3567FFB5-D365-4C18-A402-D8B10B487941}"/>
              </a:ext>
            </a:extLst>
          </p:cNvPr>
          <p:cNvSpPr>
            <a:spLocks noGrp="1" noChangeArrowheads="1"/>
          </p:cNvSpPr>
          <p:nvPr>
            <p:ph type="body" idx="1"/>
          </p:nvPr>
        </p:nvSpPr>
        <p:spPr>
          <a:xfrm>
            <a:off x="0" y="1295400"/>
            <a:ext cx="9144000" cy="2635250"/>
          </a:xfrm>
        </p:spPr>
        <p:txBody>
          <a:bodyPr/>
          <a:lstStyle/>
          <a:p>
            <a:pPr>
              <a:lnSpc>
                <a:spcPct val="90000"/>
              </a:lnSpc>
              <a:spcBef>
                <a:spcPct val="25000"/>
              </a:spcBef>
            </a:pPr>
            <a:r>
              <a:rPr lang="en-US" altLang="en-US" sz="2400"/>
              <a:t>Các giao thức định tuyến động phải gởi thông tin </a:t>
            </a:r>
            <a:r>
              <a:rPr lang="en-US" altLang="en-US" sz="2400" b="1" i="1"/>
              <a:t>mạng và mặt nạ</a:t>
            </a:r>
            <a:r>
              <a:rPr lang="en-US" altLang="en-US" sz="2400"/>
              <a:t> (độ dài tiền tố) trong các bản cập nhật đường đi.</a:t>
            </a:r>
          </a:p>
          <a:p>
            <a:pPr>
              <a:lnSpc>
                <a:spcPct val="90000"/>
              </a:lnSpc>
              <a:spcBef>
                <a:spcPct val="25000"/>
              </a:spcBef>
            </a:pPr>
            <a:r>
              <a:rPr lang="en-US" altLang="en-US" sz="2400"/>
              <a:t>Hay nói cách khác, CIDR yêu cầu các giao thức định tuyến không phân lớp cho việc định tuyến động.</a:t>
            </a:r>
          </a:p>
          <a:p>
            <a:pPr>
              <a:lnSpc>
                <a:spcPct val="90000"/>
              </a:lnSpc>
              <a:spcBef>
                <a:spcPct val="25000"/>
              </a:spcBef>
            </a:pPr>
            <a:r>
              <a:rPr lang="en-US" altLang="en-US" sz="2400"/>
              <a:t>Tuy nhiên, ta vẫn có thể cấu hình các tuyến đường tóm tắt tĩnh, sau cùng, đó là những gì của một tuyến đường 0.0.0.0/0.</a:t>
            </a:r>
          </a:p>
        </p:txBody>
      </p:sp>
      <p:sp>
        <p:nvSpPr>
          <p:cNvPr id="552964" name="Rectangle 3">
            <a:extLst>
              <a:ext uri="{FF2B5EF4-FFF2-40B4-BE49-F238E27FC236}">
                <a16:creationId xmlns:a16="http://schemas.microsoft.com/office/drawing/2014/main" id="{31C2DDDF-A1BF-4A25-9A99-9834D76461F7}"/>
              </a:ext>
            </a:extLst>
          </p:cNvPr>
          <p:cNvSpPr>
            <a:spLocks noGrp="1" noChangeArrowheads="1"/>
          </p:cNvSpPr>
          <p:nvPr>
            <p:ph type="title"/>
          </p:nvPr>
        </p:nvSpPr>
        <p:spPr/>
        <p:txBody>
          <a:bodyPr/>
          <a:lstStyle/>
          <a:p>
            <a:r>
              <a:rPr lang="en-US" altLang="en-US"/>
              <a:t>Các hạn chế của CIDR</a:t>
            </a:r>
          </a:p>
        </p:txBody>
      </p:sp>
      <p:pic>
        <p:nvPicPr>
          <p:cNvPr id="552965" name="Picture 4">
            <a:extLst>
              <a:ext uri="{FF2B5EF4-FFF2-40B4-BE49-F238E27FC236}">
                <a16:creationId xmlns:a16="http://schemas.microsoft.com/office/drawing/2014/main" id="{BCA91E24-4376-49D8-AD1F-91494102D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430713"/>
            <a:ext cx="73533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Slide Number Placeholder 5">
            <a:extLst>
              <a:ext uri="{FF2B5EF4-FFF2-40B4-BE49-F238E27FC236}">
                <a16:creationId xmlns:a16="http://schemas.microsoft.com/office/drawing/2014/main" id="{AF9943BD-5DB1-47CF-9B82-B0DD4A7A63A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0FD36266-CFA7-490F-8504-C9C32F34C8D1}" type="slidenum">
              <a:rPr lang="en-US" altLang="en-US" sz="1400" smtClean="0"/>
              <a:pPr>
                <a:spcBef>
                  <a:spcPct val="0"/>
                </a:spcBef>
                <a:buClrTx/>
                <a:buSzTx/>
                <a:buFontTx/>
                <a:buNone/>
              </a:pPr>
              <a:t>96</a:t>
            </a:fld>
            <a:endParaRPr lang="en-US" altLang="en-US" sz="1400"/>
          </a:p>
        </p:txBody>
      </p:sp>
      <p:pic>
        <p:nvPicPr>
          <p:cNvPr id="553987" name="Picture 2">
            <a:extLst>
              <a:ext uri="{FF2B5EF4-FFF2-40B4-BE49-F238E27FC236}">
                <a16:creationId xmlns:a16="http://schemas.microsoft.com/office/drawing/2014/main" id="{3D0AA1F7-DF45-4C97-B793-757289E3957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61925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988" name="Picture 3">
            <a:extLst>
              <a:ext uri="{FF2B5EF4-FFF2-40B4-BE49-F238E27FC236}">
                <a16:creationId xmlns:a16="http://schemas.microsoft.com/office/drawing/2014/main" id="{68F9CD9F-5588-45A8-9C9D-993668D8D9F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45745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989" name="Picture 4">
            <a:extLst>
              <a:ext uri="{FF2B5EF4-FFF2-40B4-BE49-F238E27FC236}">
                <a16:creationId xmlns:a16="http://schemas.microsoft.com/office/drawing/2014/main" id="{A1107FFA-DBD4-4F21-894C-B28932D96CB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238125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990" name="Picture 5">
            <a:extLst>
              <a:ext uri="{FF2B5EF4-FFF2-40B4-BE49-F238E27FC236}">
                <a16:creationId xmlns:a16="http://schemas.microsoft.com/office/drawing/2014/main" id="{1876B740-2700-4789-836D-768F1120B9D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238125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991" name="Picture 6">
            <a:extLst>
              <a:ext uri="{FF2B5EF4-FFF2-40B4-BE49-F238E27FC236}">
                <a16:creationId xmlns:a16="http://schemas.microsoft.com/office/drawing/2014/main" id="{33F6B3A7-4841-41F3-B60F-E0EFDED4EC5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44805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992" name="Picture 7">
            <a:extLst>
              <a:ext uri="{FF2B5EF4-FFF2-40B4-BE49-F238E27FC236}">
                <a16:creationId xmlns:a16="http://schemas.microsoft.com/office/drawing/2014/main" id="{1B5370CB-53E3-4FEE-8A37-86350BCD66D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344805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993" name="Picture 8">
            <a:extLst>
              <a:ext uri="{FF2B5EF4-FFF2-40B4-BE49-F238E27FC236}">
                <a16:creationId xmlns:a16="http://schemas.microsoft.com/office/drawing/2014/main" id="{A030F2EB-02D0-43EC-BFD6-58F725452D4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37185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994" name="Picture 9">
            <a:extLst>
              <a:ext uri="{FF2B5EF4-FFF2-40B4-BE49-F238E27FC236}">
                <a16:creationId xmlns:a16="http://schemas.microsoft.com/office/drawing/2014/main" id="{CDCC2CCC-A2BD-40C3-9A53-0A4D5EF95A0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337185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995" name="Line 10">
            <a:extLst>
              <a:ext uri="{FF2B5EF4-FFF2-40B4-BE49-F238E27FC236}">
                <a16:creationId xmlns:a16="http://schemas.microsoft.com/office/drawing/2014/main" id="{06BCDEF4-2DE9-4ECE-8EDC-953D30352787}"/>
              </a:ext>
            </a:extLst>
          </p:cNvPr>
          <p:cNvSpPr>
            <a:spLocks noChangeShapeType="1"/>
          </p:cNvSpPr>
          <p:nvPr/>
        </p:nvSpPr>
        <p:spPr bwMode="auto">
          <a:xfrm>
            <a:off x="4343400" y="2762250"/>
            <a:ext cx="0" cy="228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53996" name="Line 11">
            <a:extLst>
              <a:ext uri="{FF2B5EF4-FFF2-40B4-BE49-F238E27FC236}">
                <a16:creationId xmlns:a16="http://schemas.microsoft.com/office/drawing/2014/main" id="{D0DB662D-A75C-4E90-973E-B78BE037719D}"/>
              </a:ext>
            </a:extLst>
          </p:cNvPr>
          <p:cNvSpPr>
            <a:spLocks noChangeShapeType="1"/>
          </p:cNvSpPr>
          <p:nvPr/>
        </p:nvSpPr>
        <p:spPr bwMode="auto">
          <a:xfrm>
            <a:off x="4038600" y="2990850"/>
            <a:ext cx="609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53997" name="Line 12">
            <a:extLst>
              <a:ext uri="{FF2B5EF4-FFF2-40B4-BE49-F238E27FC236}">
                <a16:creationId xmlns:a16="http://schemas.microsoft.com/office/drawing/2014/main" id="{FE1C5A67-FA6A-40DD-8462-23567EE2924C}"/>
              </a:ext>
            </a:extLst>
          </p:cNvPr>
          <p:cNvSpPr>
            <a:spLocks noChangeShapeType="1"/>
          </p:cNvSpPr>
          <p:nvPr/>
        </p:nvSpPr>
        <p:spPr bwMode="auto">
          <a:xfrm flipH="1">
            <a:off x="2209800" y="2609850"/>
            <a:ext cx="381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53998" name="Line 13">
            <a:extLst>
              <a:ext uri="{FF2B5EF4-FFF2-40B4-BE49-F238E27FC236}">
                <a16:creationId xmlns:a16="http://schemas.microsoft.com/office/drawing/2014/main" id="{73AA5CF9-A2B9-4897-B1FF-E6C4C1C9B75F}"/>
              </a:ext>
            </a:extLst>
          </p:cNvPr>
          <p:cNvSpPr>
            <a:spLocks noChangeShapeType="1"/>
          </p:cNvSpPr>
          <p:nvPr/>
        </p:nvSpPr>
        <p:spPr bwMode="auto">
          <a:xfrm>
            <a:off x="2209800" y="2381250"/>
            <a:ext cx="0" cy="457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53999" name="Line 14">
            <a:extLst>
              <a:ext uri="{FF2B5EF4-FFF2-40B4-BE49-F238E27FC236}">
                <a16:creationId xmlns:a16="http://schemas.microsoft.com/office/drawing/2014/main" id="{3E19CA63-923D-4E46-B359-3F5D4ABB5A18}"/>
              </a:ext>
            </a:extLst>
          </p:cNvPr>
          <p:cNvSpPr>
            <a:spLocks noChangeShapeType="1"/>
          </p:cNvSpPr>
          <p:nvPr/>
        </p:nvSpPr>
        <p:spPr bwMode="auto">
          <a:xfrm flipH="1">
            <a:off x="6096000" y="2533650"/>
            <a:ext cx="3810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54000" name="Line 15">
            <a:extLst>
              <a:ext uri="{FF2B5EF4-FFF2-40B4-BE49-F238E27FC236}">
                <a16:creationId xmlns:a16="http://schemas.microsoft.com/office/drawing/2014/main" id="{70558B22-5B6B-4D4B-B290-5C89079A18D2}"/>
              </a:ext>
            </a:extLst>
          </p:cNvPr>
          <p:cNvSpPr>
            <a:spLocks noChangeShapeType="1"/>
          </p:cNvSpPr>
          <p:nvPr/>
        </p:nvSpPr>
        <p:spPr bwMode="auto">
          <a:xfrm>
            <a:off x="6477000" y="2305050"/>
            <a:ext cx="0" cy="457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54001" name="Line 16">
            <a:extLst>
              <a:ext uri="{FF2B5EF4-FFF2-40B4-BE49-F238E27FC236}">
                <a16:creationId xmlns:a16="http://schemas.microsoft.com/office/drawing/2014/main" id="{3CC29C9C-89BD-45FA-8DBD-4513640F2969}"/>
              </a:ext>
            </a:extLst>
          </p:cNvPr>
          <p:cNvSpPr>
            <a:spLocks noChangeShapeType="1"/>
          </p:cNvSpPr>
          <p:nvPr/>
        </p:nvSpPr>
        <p:spPr bwMode="auto">
          <a:xfrm>
            <a:off x="2133600" y="3829050"/>
            <a:ext cx="0" cy="228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54002" name="Line 17">
            <a:extLst>
              <a:ext uri="{FF2B5EF4-FFF2-40B4-BE49-F238E27FC236}">
                <a16:creationId xmlns:a16="http://schemas.microsoft.com/office/drawing/2014/main" id="{98D5AD25-F1D8-4F94-A79B-5CFB4ED26B67}"/>
              </a:ext>
            </a:extLst>
          </p:cNvPr>
          <p:cNvSpPr>
            <a:spLocks noChangeShapeType="1"/>
          </p:cNvSpPr>
          <p:nvPr/>
        </p:nvSpPr>
        <p:spPr bwMode="auto">
          <a:xfrm>
            <a:off x="1828800" y="4057650"/>
            <a:ext cx="609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54003" name="Line 18">
            <a:extLst>
              <a:ext uri="{FF2B5EF4-FFF2-40B4-BE49-F238E27FC236}">
                <a16:creationId xmlns:a16="http://schemas.microsoft.com/office/drawing/2014/main" id="{FD3DAB11-A44B-48A3-B053-6C9FAEA8DE79}"/>
              </a:ext>
            </a:extLst>
          </p:cNvPr>
          <p:cNvSpPr>
            <a:spLocks noChangeShapeType="1"/>
          </p:cNvSpPr>
          <p:nvPr/>
        </p:nvSpPr>
        <p:spPr bwMode="auto">
          <a:xfrm>
            <a:off x="3276600" y="3829050"/>
            <a:ext cx="0" cy="228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54004" name="Line 19">
            <a:extLst>
              <a:ext uri="{FF2B5EF4-FFF2-40B4-BE49-F238E27FC236}">
                <a16:creationId xmlns:a16="http://schemas.microsoft.com/office/drawing/2014/main" id="{8674B8D1-BB58-4DDD-81B4-B0259507A4CE}"/>
              </a:ext>
            </a:extLst>
          </p:cNvPr>
          <p:cNvSpPr>
            <a:spLocks noChangeShapeType="1"/>
          </p:cNvSpPr>
          <p:nvPr/>
        </p:nvSpPr>
        <p:spPr bwMode="auto">
          <a:xfrm>
            <a:off x="2971800" y="4057650"/>
            <a:ext cx="609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54005" name="Line 20">
            <a:extLst>
              <a:ext uri="{FF2B5EF4-FFF2-40B4-BE49-F238E27FC236}">
                <a16:creationId xmlns:a16="http://schemas.microsoft.com/office/drawing/2014/main" id="{10134B7B-EEFA-4F18-9282-1319B6385E26}"/>
              </a:ext>
            </a:extLst>
          </p:cNvPr>
          <p:cNvSpPr>
            <a:spLocks noChangeShapeType="1"/>
          </p:cNvSpPr>
          <p:nvPr/>
        </p:nvSpPr>
        <p:spPr bwMode="auto">
          <a:xfrm>
            <a:off x="5105400" y="3752850"/>
            <a:ext cx="0" cy="228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54006" name="Line 21">
            <a:extLst>
              <a:ext uri="{FF2B5EF4-FFF2-40B4-BE49-F238E27FC236}">
                <a16:creationId xmlns:a16="http://schemas.microsoft.com/office/drawing/2014/main" id="{E8A53850-BDFB-4B9D-AFB4-9F36A2D59AF9}"/>
              </a:ext>
            </a:extLst>
          </p:cNvPr>
          <p:cNvSpPr>
            <a:spLocks noChangeShapeType="1"/>
          </p:cNvSpPr>
          <p:nvPr/>
        </p:nvSpPr>
        <p:spPr bwMode="auto">
          <a:xfrm>
            <a:off x="4800600" y="3981450"/>
            <a:ext cx="609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54007" name="Line 22">
            <a:extLst>
              <a:ext uri="{FF2B5EF4-FFF2-40B4-BE49-F238E27FC236}">
                <a16:creationId xmlns:a16="http://schemas.microsoft.com/office/drawing/2014/main" id="{521EE372-28A4-4B1E-8782-6E1FD7D4B27A}"/>
              </a:ext>
            </a:extLst>
          </p:cNvPr>
          <p:cNvSpPr>
            <a:spLocks noChangeShapeType="1"/>
          </p:cNvSpPr>
          <p:nvPr/>
        </p:nvSpPr>
        <p:spPr bwMode="auto">
          <a:xfrm>
            <a:off x="6400800" y="3752850"/>
            <a:ext cx="0" cy="228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54008" name="Line 23">
            <a:extLst>
              <a:ext uri="{FF2B5EF4-FFF2-40B4-BE49-F238E27FC236}">
                <a16:creationId xmlns:a16="http://schemas.microsoft.com/office/drawing/2014/main" id="{F64A1C0C-AB6A-42DC-8326-E0C80AF40B11}"/>
              </a:ext>
            </a:extLst>
          </p:cNvPr>
          <p:cNvSpPr>
            <a:spLocks noChangeShapeType="1"/>
          </p:cNvSpPr>
          <p:nvPr/>
        </p:nvSpPr>
        <p:spPr bwMode="auto">
          <a:xfrm>
            <a:off x="6096000" y="3981450"/>
            <a:ext cx="6096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54009" name="Freeform 24">
            <a:extLst>
              <a:ext uri="{FF2B5EF4-FFF2-40B4-BE49-F238E27FC236}">
                <a16:creationId xmlns:a16="http://schemas.microsoft.com/office/drawing/2014/main" id="{C787E137-E9C3-4B30-BA0E-634201065DFF}"/>
              </a:ext>
            </a:extLst>
          </p:cNvPr>
          <p:cNvSpPr>
            <a:spLocks/>
          </p:cNvSpPr>
          <p:nvPr/>
        </p:nvSpPr>
        <p:spPr bwMode="auto">
          <a:xfrm rot="-1971724">
            <a:off x="2986088" y="2225675"/>
            <a:ext cx="1223962" cy="74613"/>
          </a:xfrm>
          <a:custGeom>
            <a:avLst/>
            <a:gdLst>
              <a:gd name="T0" fmla="*/ 0 w 2017"/>
              <a:gd name="T1" fmla="*/ 0 h 97"/>
              <a:gd name="T2" fmla="*/ 2147483646 w 2017"/>
              <a:gd name="T3" fmla="*/ 0 h 97"/>
              <a:gd name="T4" fmla="*/ 2147483646 w 2017"/>
              <a:gd name="T5" fmla="*/ 2147483646 h 97"/>
              <a:gd name="T6" fmla="*/ 2147483646 w 2017"/>
              <a:gd name="T7" fmla="*/ 214748364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17" h="97">
                <a:moveTo>
                  <a:pt x="0" y="0"/>
                </a:moveTo>
                <a:lnTo>
                  <a:pt x="1008" y="0"/>
                </a:lnTo>
                <a:lnTo>
                  <a:pt x="912" y="96"/>
                </a:lnTo>
                <a:lnTo>
                  <a:pt x="2016" y="96"/>
                </a:lnTo>
              </a:path>
            </a:pathLst>
          </a:custGeom>
          <a:noFill/>
          <a:ln w="25400" cap="rnd" cmpd="sng">
            <a:solidFill>
              <a:srgbClr val="CF0E30"/>
            </a:solidFill>
            <a:prstDash val="solid"/>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en-US"/>
          </a:p>
        </p:txBody>
      </p:sp>
      <p:sp>
        <p:nvSpPr>
          <p:cNvPr id="554010" name="Freeform 25">
            <a:extLst>
              <a:ext uri="{FF2B5EF4-FFF2-40B4-BE49-F238E27FC236}">
                <a16:creationId xmlns:a16="http://schemas.microsoft.com/office/drawing/2014/main" id="{65088424-D9B5-4880-B95C-DF0CCCEF8BAC}"/>
              </a:ext>
            </a:extLst>
          </p:cNvPr>
          <p:cNvSpPr>
            <a:spLocks/>
          </p:cNvSpPr>
          <p:nvPr/>
        </p:nvSpPr>
        <p:spPr bwMode="auto">
          <a:xfrm rot="-3181370">
            <a:off x="2106612" y="3098801"/>
            <a:ext cx="790575" cy="76200"/>
          </a:xfrm>
          <a:custGeom>
            <a:avLst/>
            <a:gdLst>
              <a:gd name="T0" fmla="*/ 0 w 2017"/>
              <a:gd name="T1" fmla="*/ 0 h 97"/>
              <a:gd name="T2" fmla="*/ 2147483646 w 2017"/>
              <a:gd name="T3" fmla="*/ 0 h 97"/>
              <a:gd name="T4" fmla="*/ 2147483646 w 2017"/>
              <a:gd name="T5" fmla="*/ 2147483646 h 97"/>
              <a:gd name="T6" fmla="*/ 2147483646 w 2017"/>
              <a:gd name="T7" fmla="*/ 214748364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17" h="97">
                <a:moveTo>
                  <a:pt x="0" y="0"/>
                </a:moveTo>
                <a:lnTo>
                  <a:pt x="1008" y="0"/>
                </a:lnTo>
                <a:lnTo>
                  <a:pt x="912" y="96"/>
                </a:lnTo>
                <a:lnTo>
                  <a:pt x="2016" y="96"/>
                </a:lnTo>
              </a:path>
            </a:pathLst>
          </a:custGeom>
          <a:noFill/>
          <a:ln w="25400" cap="rnd" cmpd="sng">
            <a:solidFill>
              <a:srgbClr val="CF0E30"/>
            </a:solidFill>
            <a:prstDash val="solid"/>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en-US"/>
          </a:p>
        </p:txBody>
      </p:sp>
      <p:sp>
        <p:nvSpPr>
          <p:cNvPr id="554011" name="Freeform 26">
            <a:extLst>
              <a:ext uri="{FF2B5EF4-FFF2-40B4-BE49-F238E27FC236}">
                <a16:creationId xmlns:a16="http://schemas.microsoft.com/office/drawing/2014/main" id="{73098381-78CF-4951-8840-57C9816AF0BA}"/>
              </a:ext>
            </a:extLst>
          </p:cNvPr>
          <p:cNvSpPr>
            <a:spLocks/>
          </p:cNvSpPr>
          <p:nvPr/>
        </p:nvSpPr>
        <p:spPr bwMode="auto">
          <a:xfrm rot="-3181370">
            <a:off x="5053012" y="3043238"/>
            <a:ext cx="790575" cy="76200"/>
          </a:xfrm>
          <a:custGeom>
            <a:avLst/>
            <a:gdLst>
              <a:gd name="T0" fmla="*/ 0 w 2017"/>
              <a:gd name="T1" fmla="*/ 0 h 97"/>
              <a:gd name="T2" fmla="*/ 2147483646 w 2017"/>
              <a:gd name="T3" fmla="*/ 0 h 97"/>
              <a:gd name="T4" fmla="*/ 2147483646 w 2017"/>
              <a:gd name="T5" fmla="*/ 2147483646 h 97"/>
              <a:gd name="T6" fmla="*/ 2147483646 w 2017"/>
              <a:gd name="T7" fmla="*/ 214748364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17" h="97">
                <a:moveTo>
                  <a:pt x="0" y="0"/>
                </a:moveTo>
                <a:lnTo>
                  <a:pt x="1008" y="0"/>
                </a:lnTo>
                <a:lnTo>
                  <a:pt x="912" y="96"/>
                </a:lnTo>
                <a:lnTo>
                  <a:pt x="2016" y="96"/>
                </a:lnTo>
              </a:path>
            </a:pathLst>
          </a:custGeom>
          <a:noFill/>
          <a:ln w="25400" cap="rnd" cmpd="sng">
            <a:solidFill>
              <a:srgbClr val="CF0E30"/>
            </a:solidFill>
            <a:prstDash val="solid"/>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en-US"/>
          </a:p>
        </p:txBody>
      </p:sp>
      <p:sp>
        <p:nvSpPr>
          <p:cNvPr id="554012" name="Freeform 27">
            <a:extLst>
              <a:ext uri="{FF2B5EF4-FFF2-40B4-BE49-F238E27FC236}">
                <a16:creationId xmlns:a16="http://schemas.microsoft.com/office/drawing/2014/main" id="{743A7F2D-5EE0-4DAE-BB44-B4747FBB9742}"/>
              </a:ext>
            </a:extLst>
          </p:cNvPr>
          <p:cNvSpPr>
            <a:spLocks/>
          </p:cNvSpPr>
          <p:nvPr/>
        </p:nvSpPr>
        <p:spPr bwMode="auto">
          <a:xfrm rot="-7780785">
            <a:off x="5766593" y="3005932"/>
            <a:ext cx="747713" cy="107950"/>
          </a:xfrm>
          <a:custGeom>
            <a:avLst/>
            <a:gdLst>
              <a:gd name="T0" fmla="*/ 0 w 2017"/>
              <a:gd name="T1" fmla="*/ 0 h 97"/>
              <a:gd name="T2" fmla="*/ 2147483646 w 2017"/>
              <a:gd name="T3" fmla="*/ 0 h 97"/>
              <a:gd name="T4" fmla="*/ 2147483646 w 2017"/>
              <a:gd name="T5" fmla="*/ 2147483646 h 97"/>
              <a:gd name="T6" fmla="*/ 2147483646 w 2017"/>
              <a:gd name="T7" fmla="*/ 214748364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17" h="97">
                <a:moveTo>
                  <a:pt x="0" y="0"/>
                </a:moveTo>
                <a:lnTo>
                  <a:pt x="1008" y="0"/>
                </a:lnTo>
                <a:lnTo>
                  <a:pt x="912" y="96"/>
                </a:lnTo>
                <a:lnTo>
                  <a:pt x="2016" y="96"/>
                </a:lnTo>
              </a:path>
            </a:pathLst>
          </a:custGeom>
          <a:noFill/>
          <a:ln w="25400" cap="rnd" cmpd="sng">
            <a:solidFill>
              <a:srgbClr val="CF0E30"/>
            </a:solidFill>
            <a:prstDash val="solid"/>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en-US"/>
          </a:p>
        </p:txBody>
      </p:sp>
      <p:sp>
        <p:nvSpPr>
          <p:cNvPr id="554013" name="Freeform 28">
            <a:extLst>
              <a:ext uri="{FF2B5EF4-FFF2-40B4-BE49-F238E27FC236}">
                <a16:creationId xmlns:a16="http://schemas.microsoft.com/office/drawing/2014/main" id="{446B35B6-FD32-4F6B-9AE1-82BD677AE049}"/>
              </a:ext>
            </a:extLst>
          </p:cNvPr>
          <p:cNvSpPr>
            <a:spLocks/>
          </p:cNvSpPr>
          <p:nvPr/>
        </p:nvSpPr>
        <p:spPr bwMode="auto">
          <a:xfrm rot="-7780785">
            <a:off x="2791619" y="3036094"/>
            <a:ext cx="652462" cy="158750"/>
          </a:xfrm>
          <a:custGeom>
            <a:avLst/>
            <a:gdLst>
              <a:gd name="T0" fmla="*/ 0 w 2017"/>
              <a:gd name="T1" fmla="*/ 0 h 97"/>
              <a:gd name="T2" fmla="*/ 2147483646 w 2017"/>
              <a:gd name="T3" fmla="*/ 0 h 97"/>
              <a:gd name="T4" fmla="*/ 2147483646 w 2017"/>
              <a:gd name="T5" fmla="*/ 2147483646 h 97"/>
              <a:gd name="T6" fmla="*/ 2147483646 w 2017"/>
              <a:gd name="T7" fmla="*/ 214748364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17" h="97">
                <a:moveTo>
                  <a:pt x="0" y="0"/>
                </a:moveTo>
                <a:lnTo>
                  <a:pt x="1008" y="0"/>
                </a:lnTo>
                <a:lnTo>
                  <a:pt x="912" y="96"/>
                </a:lnTo>
                <a:lnTo>
                  <a:pt x="2016" y="96"/>
                </a:lnTo>
              </a:path>
            </a:pathLst>
          </a:custGeom>
          <a:noFill/>
          <a:ln w="25400" cap="rnd" cmpd="sng">
            <a:solidFill>
              <a:srgbClr val="CF0E30"/>
            </a:solidFill>
            <a:prstDash val="solid"/>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en-US"/>
          </a:p>
        </p:txBody>
      </p:sp>
      <p:sp>
        <p:nvSpPr>
          <p:cNvPr id="554014" name="Freeform 29">
            <a:extLst>
              <a:ext uri="{FF2B5EF4-FFF2-40B4-BE49-F238E27FC236}">
                <a16:creationId xmlns:a16="http://schemas.microsoft.com/office/drawing/2014/main" id="{7E5E9FF1-97A1-499C-8893-D16637CDD667}"/>
              </a:ext>
            </a:extLst>
          </p:cNvPr>
          <p:cNvSpPr>
            <a:spLocks/>
          </p:cNvSpPr>
          <p:nvPr/>
        </p:nvSpPr>
        <p:spPr bwMode="auto">
          <a:xfrm rot="-8877149">
            <a:off x="4495800" y="2152650"/>
            <a:ext cx="1143000" cy="76200"/>
          </a:xfrm>
          <a:custGeom>
            <a:avLst/>
            <a:gdLst>
              <a:gd name="T0" fmla="*/ 0 w 2017"/>
              <a:gd name="T1" fmla="*/ 0 h 97"/>
              <a:gd name="T2" fmla="*/ 2147483646 w 2017"/>
              <a:gd name="T3" fmla="*/ 0 h 97"/>
              <a:gd name="T4" fmla="*/ 2147483646 w 2017"/>
              <a:gd name="T5" fmla="*/ 2147483646 h 97"/>
              <a:gd name="T6" fmla="*/ 2147483646 w 2017"/>
              <a:gd name="T7" fmla="*/ 214748364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17" h="97">
                <a:moveTo>
                  <a:pt x="0" y="0"/>
                </a:moveTo>
                <a:lnTo>
                  <a:pt x="1008" y="0"/>
                </a:lnTo>
                <a:lnTo>
                  <a:pt x="912" y="96"/>
                </a:lnTo>
                <a:lnTo>
                  <a:pt x="2016" y="96"/>
                </a:lnTo>
              </a:path>
            </a:pathLst>
          </a:custGeom>
          <a:noFill/>
          <a:ln w="25400" cap="rnd" cmpd="sng">
            <a:solidFill>
              <a:srgbClr val="CF0E30"/>
            </a:solidFill>
            <a:prstDash val="solid"/>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en-US"/>
          </a:p>
        </p:txBody>
      </p:sp>
      <p:sp>
        <p:nvSpPr>
          <p:cNvPr id="554015" name="Text Box 30">
            <a:extLst>
              <a:ext uri="{FF2B5EF4-FFF2-40B4-BE49-F238E27FC236}">
                <a16:creationId xmlns:a16="http://schemas.microsoft.com/office/drawing/2014/main" id="{6D21F6E0-1407-4DA1-B34B-1217C9652055}"/>
              </a:ext>
            </a:extLst>
          </p:cNvPr>
          <p:cNvSpPr txBox="1">
            <a:spLocks noChangeArrowheads="1"/>
          </p:cNvSpPr>
          <p:nvPr/>
        </p:nvSpPr>
        <p:spPr bwMode="auto">
          <a:xfrm>
            <a:off x="1524000" y="4133850"/>
            <a:ext cx="14478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latin typeface="Arial" panose="020B0604020202020204" pitchFamily="34" charset="0"/>
              </a:rPr>
              <a:t>172.16.2.0/24</a:t>
            </a:r>
          </a:p>
        </p:txBody>
      </p:sp>
      <p:sp>
        <p:nvSpPr>
          <p:cNvPr id="554016" name="Freeform 31">
            <a:extLst>
              <a:ext uri="{FF2B5EF4-FFF2-40B4-BE49-F238E27FC236}">
                <a16:creationId xmlns:a16="http://schemas.microsoft.com/office/drawing/2014/main" id="{43197A14-C30B-40C6-BDE0-3C93304D2D73}"/>
              </a:ext>
            </a:extLst>
          </p:cNvPr>
          <p:cNvSpPr>
            <a:spLocks/>
          </p:cNvSpPr>
          <p:nvPr/>
        </p:nvSpPr>
        <p:spPr bwMode="auto">
          <a:xfrm rot="-5787885">
            <a:off x="4175919" y="2147094"/>
            <a:ext cx="385762" cy="82550"/>
          </a:xfrm>
          <a:custGeom>
            <a:avLst/>
            <a:gdLst>
              <a:gd name="T0" fmla="*/ 0 w 2017"/>
              <a:gd name="T1" fmla="*/ 0 h 97"/>
              <a:gd name="T2" fmla="*/ 2147483646 w 2017"/>
              <a:gd name="T3" fmla="*/ 0 h 97"/>
              <a:gd name="T4" fmla="*/ 2147483646 w 2017"/>
              <a:gd name="T5" fmla="*/ 2147483646 h 97"/>
              <a:gd name="T6" fmla="*/ 2147483646 w 2017"/>
              <a:gd name="T7" fmla="*/ 214748364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17" h="97">
                <a:moveTo>
                  <a:pt x="0" y="0"/>
                </a:moveTo>
                <a:lnTo>
                  <a:pt x="1008" y="0"/>
                </a:lnTo>
                <a:lnTo>
                  <a:pt x="912" y="96"/>
                </a:lnTo>
                <a:lnTo>
                  <a:pt x="2016" y="96"/>
                </a:lnTo>
              </a:path>
            </a:pathLst>
          </a:custGeom>
          <a:noFill/>
          <a:ln w="25400" cap="rnd" cmpd="sng">
            <a:solidFill>
              <a:srgbClr val="CF0E30"/>
            </a:solidFill>
            <a:prstDash val="solid"/>
            <a:round/>
            <a:headEnd type="none" w="sm" len="sm"/>
            <a:tailEnd type="none" w="sm" len="sm"/>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p>
            <a:endParaRPr lang="en-US"/>
          </a:p>
        </p:txBody>
      </p:sp>
      <p:sp>
        <p:nvSpPr>
          <p:cNvPr id="554017" name="Rectangle 32">
            <a:extLst>
              <a:ext uri="{FF2B5EF4-FFF2-40B4-BE49-F238E27FC236}">
                <a16:creationId xmlns:a16="http://schemas.microsoft.com/office/drawing/2014/main" id="{BE909CFE-19CF-45F1-9558-84243C96F805}"/>
              </a:ext>
            </a:extLst>
          </p:cNvPr>
          <p:cNvSpPr>
            <a:spLocks noGrp="1" noChangeArrowheads="1"/>
          </p:cNvSpPr>
          <p:nvPr>
            <p:ph type="body" idx="1"/>
          </p:nvPr>
        </p:nvSpPr>
        <p:spPr>
          <a:xfrm>
            <a:off x="0" y="4455850"/>
            <a:ext cx="9144000" cy="2286000"/>
          </a:xfrm>
          <a:noFill/>
        </p:spPr>
        <p:txBody>
          <a:bodyPr lIns="82124" tIns="41061" rIns="82124" bIns="41061"/>
          <a:lstStyle/>
          <a:p>
            <a:pPr marL="288925" indent="-288925" defTabSz="814388">
              <a:lnSpc>
                <a:spcPct val="90000"/>
              </a:lnSpc>
            </a:pPr>
            <a:r>
              <a:rPr lang="en-US" altLang="en-US" sz="2200"/>
              <a:t>Merida nhận được một cập nhật tóm tắt /16 từ Quito và một cập nhật cụ thể hơn /24 từ Cartago.</a:t>
            </a:r>
          </a:p>
          <a:p>
            <a:pPr marL="288925" indent="-288925" defTabSz="814388">
              <a:lnSpc>
                <a:spcPct val="90000"/>
              </a:lnSpc>
            </a:pPr>
            <a:r>
              <a:rPr lang="en-US" altLang="en-US" sz="2200"/>
              <a:t>Merida sẽ bao gồm cả hai tuyến đường trong bảng định tuyến.</a:t>
            </a:r>
          </a:p>
          <a:p>
            <a:pPr marL="288925" indent="-288925" defTabSz="814388">
              <a:lnSpc>
                <a:spcPct val="90000"/>
              </a:lnSpc>
            </a:pPr>
            <a:r>
              <a:rPr lang="en-US" altLang="en-US" sz="2200"/>
              <a:t>Merida sẽ forward tất cả các gói khớp ít nhất 24 bits đầu tiên của 172.16.5.0 đến Cartago (172.16.5.0/24), khớp nhiều bit nhất.</a:t>
            </a:r>
          </a:p>
          <a:p>
            <a:pPr marL="288925" indent="-288925" defTabSz="814388">
              <a:lnSpc>
                <a:spcPct val="90000"/>
              </a:lnSpc>
            </a:pPr>
            <a:r>
              <a:rPr lang="en-US" altLang="en-US" sz="2200"/>
              <a:t>Merida sẽ forward các packets khác khớp ít nhất 16 bits đầu tiên đến Quito (172.16.0.0/16).</a:t>
            </a:r>
          </a:p>
        </p:txBody>
      </p:sp>
      <p:sp>
        <p:nvSpPr>
          <p:cNvPr id="554018" name="Rectangle 33">
            <a:extLst>
              <a:ext uri="{FF2B5EF4-FFF2-40B4-BE49-F238E27FC236}">
                <a16:creationId xmlns:a16="http://schemas.microsoft.com/office/drawing/2014/main" id="{B2D6B2D8-5BA3-4419-8E43-46BF83466E80}"/>
              </a:ext>
            </a:extLst>
          </p:cNvPr>
          <p:cNvSpPr>
            <a:spLocks noGrp="1" noChangeArrowheads="1"/>
          </p:cNvSpPr>
          <p:nvPr>
            <p:ph type="title"/>
          </p:nvPr>
        </p:nvSpPr>
        <p:spPr>
          <a:xfrm>
            <a:off x="0" y="0"/>
            <a:ext cx="9144000" cy="1143000"/>
          </a:xfrm>
          <a:noFill/>
        </p:spPr>
        <p:txBody>
          <a:bodyPr lIns="82124" tIns="41061" rIns="82124" bIns="41061" anchor="b"/>
          <a:lstStyle/>
          <a:p>
            <a:r>
              <a:rPr lang="en-US" altLang="en-US" sz="3200" b="1"/>
              <a:t>Các tuyến đường cụ thể và được tóm tắt:  Khớp nhiều bit nhất (Longest-bit Match)</a:t>
            </a:r>
          </a:p>
        </p:txBody>
      </p:sp>
      <p:sp>
        <p:nvSpPr>
          <p:cNvPr id="554019" name="Text Box 34">
            <a:extLst>
              <a:ext uri="{FF2B5EF4-FFF2-40B4-BE49-F238E27FC236}">
                <a16:creationId xmlns:a16="http://schemas.microsoft.com/office/drawing/2014/main" id="{7879CE19-AC7F-4CC2-B184-FAF8AB77A8F0}"/>
              </a:ext>
            </a:extLst>
          </p:cNvPr>
          <p:cNvSpPr txBox="1">
            <a:spLocks noChangeArrowheads="1"/>
          </p:cNvSpPr>
          <p:nvPr/>
        </p:nvSpPr>
        <p:spPr bwMode="auto">
          <a:xfrm>
            <a:off x="2743200" y="4133850"/>
            <a:ext cx="14478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latin typeface="Arial" panose="020B0604020202020204" pitchFamily="34" charset="0"/>
              </a:rPr>
              <a:t>172.16.10.0/24</a:t>
            </a:r>
          </a:p>
        </p:txBody>
      </p:sp>
      <p:sp>
        <p:nvSpPr>
          <p:cNvPr id="554020" name="Text Box 35">
            <a:extLst>
              <a:ext uri="{FF2B5EF4-FFF2-40B4-BE49-F238E27FC236}">
                <a16:creationId xmlns:a16="http://schemas.microsoft.com/office/drawing/2014/main" id="{F59D9037-58AA-4798-8494-D1473913481C}"/>
              </a:ext>
            </a:extLst>
          </p:cNvPr>
          <p:cNvSpPr txBox="1">
            <a:spLocks noChangeArrowheads="1"/>
          </p:cNvSpPr>
          <p:nvPr/>
        </p:nvSpPr>
        <p:spPr bwMode="auto">
          <a:xfrm>
            <a:off x="914400" y="2457450"/>
            <a:ext cx="13716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latin typeface="Arial" panose="020B0604020202020204" pitchFamily="34" charset="0"/>
              </a:rPr>
              <a:t>172.16.1.0/24</a:t>
            </a:r>
          </a:p>
        </p:txBody>
      </p:sp>
      <p:sp>
        <p:nvSpPr>
          <p:cNvPr id="554021" name="Text Box 36">
            <a:extLst>
              <a:ext uri="{FF2B5EF4-FFF2-40B4-BE49-F238E27FC236}">
                <a16:creationId xmlns:a16="http://schemas.microsoft.com/office/drawing/2014/main" id="{6FB53988-E634-4924-9715-576B42FB5AD3}"/>
              </a:ext>
            </a:extLst>
          </p:cNvPr>
          <p:cNvSpPr txBox="1">
            <a:spLocks noChangeArrowheads="1"/>
          </p:cNvSpPr>
          <p:nvPr/>
        </p:nvSpPr>
        <p:spPr bwMode="auto">
          <a:xfrm>
            <a:off x="6477000" y="2362200"/>
            <a:ext cx="14478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latin typeface="Arial" panose="020B0604020202020204" pitchFamily="34" charset="0"/>
              </a:rPr>
              <a:t>172.16.5.0/24</a:t>
            </a:r>
          </a:p>
        </p:txBody>
      </p:sp>
      <p:sp>
        <p:nvSpPr>
          <p:cNvPr id="554022" name="Text Box 37">
            <a:extLst>
              <a:ext uri="{FF2B5EF4-FFF2-40B4-BE49-F238E27FC236}">
                <a16:creationId xmlns:a16="http://schemas.microsoft.com/office/drawing/2014/main" id="{ADD69365-505D-4BFE-B12C-010098401912}"/>
              </a:ext>
            </a:extLst>
          </p:cNvPr>
          <p:cNvSpPr txBox="1">
            <a:spLocks noChangeArrowheads="1"/>
          </p:cNvSpPr>
          <p:nvPr/>
        </p:nvSpPr>
        <p:spPr bwMode="auto">
          <a:xfrm>
            <a:off x="2133600" y="1924050"/>
            <a:ext cx="13716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solidFill>
                  <a:srgbClr val="003366"/>
                </a:solidFill>
                <a:latin typeface="Arial" panose="020B0604020202020204" pitchFamily="34" charset="0"/>
              </a:rPr>
              <a:t>172.16.0.0/16</a:t>
            </a:r>
          </a:p>
        </p:txBody>
      </p:sp>
      <p:sp>
        <p:nvSpPr>
          <p:cNvPr id="554023" name="Line 38">
            <a:extLst>
              <a:ext uri="{FF2B5EF4-FFF2-40B4-BE49-F238E27FC236}">
                <a16:creationId xmlns:a16="http://schemas.microsoft.com/office/drawing/2014/main" id="{79E7180A-A838-4F00-A8AC-2C4ACDA44D75}"/>
              </a:ext>
            </a:extLst>
          </p:cNvPr>
          <p:cNvSpPr>
            <a:spLocks noChangeShapeType="1"/>
          </p:cNvSpPr>
          <p:nvPr/>
        </p:nvSpPr>
        <p:spPr bwMode="auto">
          <a:xfrm flipV="1">
            <a:off x="2971800" y="1752600"/>
            <a:ext cx="990600" cy="609600"/>
          </a:xfrm>
          <a:prstGeom prst="line">
            <a:avLst/>
          </a:prstGeom>
          <a:noFill/>
          <a:ln w="44450">
            <a:solidFill>
              <a:srgbClr val="003366"/>
            </a:solidFill>
            <a:round/>
            <a:headEnd/>
            <a:tailEnd type="triangle" w="med" len="me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54024" name="Line 39">
            <a:extLst>
              <a:ext uri="{FF2B5EF4-FFF2-40B4-BE49-F238E27FC236}">
                <a16:creationId xmlns:a16="http://schemas.microsoft.com/office/drawing/2014/main" id="{F003990D-9EBB-44A5-9841-38CED260C83E}"/>
              </a:ext>
            </a:extLst>
          </p:cNvPr>
          <p:cNvSpPr>
            <a:spLocks noChangeShapeType="1"/>
          </p:cNvSpPr>
          <p:nvPr/>
        </p:nvSpPr>
        <p:spPr bwMode="auto">
          <a:xfrm flipH="1" flipV="1">
            <a:off x="4800600" y="1752600"/>
            <a:ext cx="914400" cy="533400"/>
          </a:xfrm>
          <a:prstGeom prst="line">
            <a:avLst/>
          </a:prstGeom>
          <a:noFill/>
          <a:ln w="44450">
            <a:solidFill>
              <a:srgbClr val="003366"/>
            </a:solidFill>
            <a:round/>
            <a:headEnd/>
            <a:tailEnd type="triangle" w="med" len="med"/>
          </a:ln>
          <a:extLst>
            <a:ext uri="{909E8E84-426E-40DD-AFC4-6F175D3DCCD1}">
              <a14:hiddenFill xmlns:a14="http://schemas.microsoft.com/office/drawing/2010/main">
                <a:noFill/>
              </a14:hiddenFill>
            </a:ext>
          </a:extLst>
        </p:spPr>
        <p:txBody>
          <a:bodyPr lIns="73025" tIns="36512" rIns="73025" bIns="36512"/>
          <a:lstStyle/>
          <a:p>
            <a:endParaRPr lang="en-US"/>
          </a:p>
        </p:txBody>
      </p:sp>
      <p:sp>
        <p:nvSpPr>
          <p:cNvPr id="554025" name="Text Box 40">
            <a:extLst>
              <a:ext uri="{FF2B5EF4-FFF2-40B4-BE49-F238E27FC236}">
                <a16:creationId xmlns:a16="http://schemas.microsoft.com/office/drawing/2014/main" id="{77B21505-E271-4547-93C4-87EDA6C5C06C}"/>
              </a:ext>
            </a:extLst>
          </p:cNvPr>
          <p:cNvSpPr txBox="1">
            <a:spLocks noChangeArrowheads="1"/>
          </p:cNvSpPr>
          <p:nvPr/>
        </p:nvSpPr>
        <p:spPr bwMode="auto">
          <a:xfrm>
            <a:off x="5486400" y="1924050"/>
            <a:ext cx="13716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400" b="1">
                <a:solidFill>
                  <a:srgbClr val="003366"/>
                </a:solidFill>
                <a:latin typeface="Arial" panose="020B0604020202020204" pitchFamily="34" charset="0"/>
              </a:rPr>
              <a:t>172.16.5.0/24</a:t>
            </a:r>
          </a:p>
        </p:txBody>
      </p:sp>
      <p:sp>
        <p:nvSpPr>
          <p:cNvPr id="554026" name="Text Box 41">
            <a:extLst>
              <a:ext uri="{FF2B5EF4-FFF2-40B4-BE49-F238E27FC236}">
                <a16:creationId xmlns:a16="http://schemas.microsoft.com/office/drawing/2014/main" id="{2F33A0A5-9285-43F8-B9A8-AF0428027B91}"/>
              </a:ext>
            </a:extLst>
          </p:cNvPr>
          <p:cNvSpPr txBox="1">
            <a:spLocks noChangeArrowheads="1"/>
          </p:cNvSpPr>
          <p:nvPr/>
        </p:nvSpPr>
        <p:spPr bwMode="auto">
          <a:xfrm>
            <a:off x="1371600" y="1633538"/>
            <a:ext cx="243840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b="1">
                <a:solidFill>
                  <a:srgbClr val="003366"/>
                </a:solidFill>
                <a:latin typeface="Arial" panose="020B0604020202020204" pitchFamily="34" charset="0"/>
              </a:rPr>
              <a:t>Summarized Update</a:t>
            </a:r>
          </a:p>
        </p:txBody>
      </p:sp>
      <p:sp>
        <p:nvSpPr>
          <p:cNvPr id="554027" name="Text Box 42">
            <a:extLst>
              <a:ext uri="{FF2B5EF4-FFF2-40B4-BE49-F238E27FC236}">
                <a16:creationId xmlns:a16="http://schemas.microsoft.com/office/drawing/2014/main" id="{D5D69376-ACD5-4370-A792-ED2406383CB5}"/>
              </a:ext>
            </a:extLst>
          </p:cNvPr>
          <p:cNvSpPr txBox="1">
            <a:spLocks noChangeArrowheads="1"/>
          </p:cNvSpPr>
          <p:nvPr/>
        </p:nvSpPr>
        <p:spPr bwMode="auto">
          <a:xfrm>
            <a:off x="5181600" y="1633538"/>
            <a:ext cx="281940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b="1">
                <a:solidFill>
                  <a:srgbClr val="003366"/>
                </a:solidFill>
                <a:latin typeface="Arial" panose="020B0604020202020204" pitchFamily="34" charset="0"/>
              </a:rPr>
              <a:t>Specific Route Update</a:t>
            </a:r>
          </a:p>
        </p:txBody>
      </p:sp>
      <p:sp>
        <p:nvSpPr>
          <p:cNvPr id="554028" name="Text Box 43">
            <a:extLst>
              <a:ext uri="{FF2B5EF4-FFF2-40B4-BE49-F238E27FC236}">
                <a16:creationId xmlns:a16="http://schemas.microsoft.com/office/drawing/2014/main" id="{8350A0C1-8824-4339-AC56-D5F9FEB68AA0}"/>
              </a:ext>
            </a:extLst>
          </p:cNvPr>
          <p:cNvSpPr txBox="1">
            <a:spLocks noChangeArrowheads="1"/>
          </p:cNvSpPr>
          <p:nvPr/>
        </p:nvSpPr>
        <p:spPr bwMode="auto">
          <a:xfrm>
            <a:off x="3962400" y="1295400"/>
            <a:ext cx="9144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b="1">
                <a:latin typeface="Arial" panose="020B0604020202020204" pitchFamily="34" charset="0"/>
              </a:rPr>
              <a:t>Merida</a:t>
            </a:r>
          </a:p>
        </p:txBody>
      </p:sp>
      <p:sp>
        <p:nvSpPr>
          <p:cNvPr id="554029" name="Text Box 44">
            <a:extLst>
              <a:ext uri="{FF2B5EF4-FFF2-40B4-BE49-F238E27FC236}">
                <a16:creationId xmlns:a16="http://schemas.microsoft.com/office/drawing/2014/main" id="{C42B670E-48D7-4C00-A958-3876016B68F6}"/>
              </a:ext>
            </a:extLst>
          </p:cNvPr>
          <p:cNvSpPr txBox="1">
            <a:spLocks noChangeArrowheads="1"/>
          </p:cNvSpPr>
          <p:nvPr/>
        </p:nvSpPr>
        <p:spPr bwMode="auto">
          <a:xfrm>
            <a:off x="3124200" y="2514600"/>
            <a:ext cx="9144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b="1">
                <a:latin typeface="Arial" panose="020B0604020202020204" pitchFamily="34" charset="0"/>
              </a:rPr>
              <a:t>Quito</a:t>
            </a:r>
          </a:p>
        </p:txBody>
      </p:sp>
      <p:sp>
        <p:nvSpPr>
          <p:cNvPr id="554030" name="Text Box 45">
            <a:extLst>
              <a:ext uri="{FF2B5EF4-FFF2-40B4-BE49-F238E27FC236}">
                <a16:creationId xmlns:a16="http://schemas.microsoft.com/office/drawing/2014/main" id="{76AF9F6B-0FA3-4AF2-8C78-1AE434122E62}"/>
              </a:ext>
            </a:extLst>
          </p:cNvPr>
          <p:cNvSpPr txBox="1">
            <a:spLocks noChangeArrowheads="1"/>
          </p:cNvSpPr>
          <p:nvPr/>
        </p:nvSpPr>
        <p:spPr bwMode="auto">
          <a:xfrm>
            <a:off x="4572000" y="2514600"/>
            <a:ext cx="10668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73025" tIns="36512" rIns="73025" bIns="36512">
            <a:spAutoFit/>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1800" b="1">
                <a:latin typeface="Arial" panose="020B0604020202020204" pitchFamily="34" charset="0"/>
              </a:rPr>
              <a:t>Cartago</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Slide Number Placeholder 5">
            <a:extLst>
              <a:ext uri="{FF2B5EF4-FFF2-40B4-BE49-F238E27FC236}">
                <a16:creationId xmlns:a16="http://schemas.microsoft.com/office/drawing/2014/main" id="{D7F22EC5-40D0-48BF-8231-7F945BAE581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A12F1E2E-5293-43B9-84A3-3918DCF78141}" type="slidenum">
              <a:rPr lang="en-US" altLang="en-US" sz="1400" smtClean="0"/>
              <a:pPr>
                <a:spcBef>
                  <a:spcPct val="0"/>
                </a:spcBef>
                <a:buClrTx/>
                <a:buSzTx/>
                <a:buFontTx/>
                <a:buNone/>
              </a:pPr>
              <a:t>97</a:t>
            </a:fld>
            <a:endParaRPr lang="en-US" altLang="en-US" sz="1400"/>
          </a:p>
        </p:txBody>
      </p:sp>
      <p:sp>
        <p:nvSpPr>
          <p:cNvPr id="555011" name="Rectangle 2">
            <a:extLst>
              <a:ext uri="{FF2B5EF4-FFF2-40B4-BE49-F238E27FC236}">
                <a16:creationId xmlns:a16="http://schemas.microsoft.com/office/drawing/2014/main" id="{A73E767C-D585-451F-85ED-7DF793282C33}"/>
              </a:ext>
            </a:extLst>
          </p:cNvPr>
          <p:cNvSpPr>
            <a:spLocks noGrp="1" noChangeArrowheads="1"/>
          </p:cNvSpPr>
          <p:nvPr>
            <p:ph type="title"/>
          </p:nvPr>
        </p:nvSpPr>
        <p:spPr>
          <a:xfrm>
            <a:off x="0" y="-327025"/>
            <a:ext cx="9144000" cy="1143000"/>
          </a:xfrm>
        </p:spPr>
        <p:txBody>
          <a:bodyPr/>
          <a:lstStyle/>
          <a:p>
            <a:r>
              <a:rPr lang="en-US" altLang="en-US" sz="2800"/>
              <a:t>Ví dụ về tóm tắt tuyến đường (Summarizing Examples)</a:t>
            </a:r>
          </a:p>
        </p:txBody>
      </p:sp>
      <p:pic>
        <p:nvPicPr>
          <p:cNvPr id="555012" name="Picture 3">
            <a:extLst>
              <a:ext uri="{FF2B5EF4-FFF2-40B4-BE49-F238E27FC236}">
                <a16:creationId xmlns:a16="http://schemas.microsoft.com/office/drawing/2014/main" id="{CCE94DA2-F57A-46E7-84EB-F07E1ECAA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538" y="495300"/>
            <a:ext cx="6600825"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5013" name="Picture 4">
            <a:extLst>
              <a:ext uri="{FF2B5EF4-FFF2-40B4-BE49-F238E27FC236}">
                <a16:creationId xmlns:a16="http://schemas.microsoft.com/office/drawing/2014/main" id="{97D6A916-6F7C-4725-9387-34F9560F2E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400" y="3732213"/>
            <a:ext cx="6591300"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5014" name="Line 5">
            <a:extLst>
              <a:ext uri="{FF2B5EF4-FFF2-40B4-BE49-F238E27FC236}">
                <a16:creationId xmlns:a16="http://schemas.microsoft.com/office/drawing/2014/main" id="{5448B1CC-3695-45CC-BF4D-8673F204CFB0}"/>
              </a:ext>
            </a:extLst>
          </p:cNvPr>
          <p:cNvSpPr>
            <a:spLocks noChangeShapeType="1"/>
          </p:cNvSpPr>
          <p:nvPr/>
        </p:nvSpPr>
        <p:spPr bwMode="auto">
          <a:xfrm flipV="1">
            <a:off x="0" y="3657600"/>
            <a:ext cx="9144000" cy="17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Slide Number Placeholder 5">
            <a:extLst>
              <a:ext uri="{FF2B5EF4-FFF2-40B4-BE49-F238E27FC236}">
                <a16:creationId xmlns:a16="http://schemas.microsoft.com/office/drawing/2014/main" id="{6CC1BA15-C85C-4CB3-A94B-915563FE36B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553E027F-C689-4B16-A57B-9546F9D4D45A}" type="slidenum">
              <a:rPr lang="en-US" altLang="en-US" sz="1400" smtClean="0"/>
              <a:pPr>
                <a:spcBef>
                  <a:spcPct val="0"/>
                </a:spcBef>
                <a:buClrTx/>
                <a:buSzTx/>
                <a:buFontTx/>
                <a:buNone/>
              </a:pPr>
              <a:t>98</a:t>
            </a:fld>
            <a:endParaRPr lang="en-US" altLang="en-US" sz="1400"/>
          </a:p>
        </p:txBody>
      </p:sp>
      <p:sp>
        <p:nvSpPr>
          <p:cNvPr id="574467" name="Rectangle 2">
            <a:extLst>
              <a:ext uri="{FF2B5EF4-FFF2-40B4-BE49-F238E27FC236}">
                <a16:creationId xmlns:a16="http://schemas.microsoft.com/office/drawing/2014/main" id="{594314ED-64CF-482B-AF4C-5A6E3E648BEC}"/>
              </a:ext>
            </a:extLst>
          </p:cNvPr>
          <p:cNvSpPr>
            <a:spLocks noGrp="1" noChangeArrowheads="1"/>
          </p:cNvSpPr>
          <p:nvPr>
            <p:ph type="title"/>
          </p:nvPr>
        </p:nvSpPr>
        <p:spPr>
          <a:xfrm>
            <a:off x="-69850" y="-84138"/>
            <a:ext cx="9144000" cy="1143001"/>
          </a:xfrm>
        </p:spPr>
        <p:txBody>
          <a:bodyPr/>
          <a:lstStyle/>
          <a:p>
            <a:r>
              <a:rPr lang="en-US" altLang="en-US" sz="3600"/>
              <a:t>Đường chập chờn</a:t>
            </a:r>
            <a:br>
              <a:rPr lang="en-US" altLang="en-US" sz="3600"/>
            </a:br>
            <a:r>
              <a:rPr lang="en-US" altLang="en-US" sz="3600"/>
              <a:t>(Route flapping)</a:t>
            </a:r>
          </a:p>
        </p:txBody>
      </p:sp>
      <p:sp>
        <p:nvSpPr>
          <p:cNvPr id="574468" name="Rectangle 3">
            <a:extLst>
              <a:ext uri="{FF2B5EF4-FFF2-40B4-BE49-F238E27FC236}">
                <a16:creationId xmlns:a16="http://schemas.microsoft.com/office/drawing/2014/main" id="{D7887E49-EE59-4565-9D41-28AA2A77E462}"/>
              </a:ext>
            </a:extLst>
          </p:cNvPr>
          <p:cNvSpPr>
            <a:spLocks noGrp="1" noChangeArrowheads="1"/>
          </p:cNvSpPr>
          <p:nvPr>
            <p:ph type="body" idx="1"/>
          </p:nvPr>
        </p:nvSpPr>
        <p:spPr>
          <a:xfrm>
            <a:off x="0" y="2855913"/>
            <a:ext cx="9144000" cy="4089400"/>
          </a:xfrm>
        </p:spPr>
        <p:txBody>
          <a:bodyPr/>
          <a:lstStyle/>
          <a:p>
            <a:pPr>
              <a:lnSpc>
                <a:spcPct val="90000"/>
              </a:lnSpc>
            </a:pPr>
            <a:r>
              <a:rPr lang="en-US" altLang="en-US" sz="2000">
                <a:cs typeface="Arial" panose="020B0604020202020204" pitchFamily="34" charset="0"/>
              </a:rPr>
              <a:t>Tuyến đường chập chờn xuất hiện khi một interface của router thay đổi liên tục giữa hai trạng thái up và down. </a:t>
            </a:r>
          </a:p>
          <a:p>
            <a:pPr>
              <a:lnSpc>
                <a:spcPct val="90000"/>
              </a:lnSpc>
            </a:pPr>
            <a:r>
              <a:rPr lang="en-US" altLang="en-US" sz="2000">
                <a:cs typeface="Arial" panose="020B0604020202020204" pitchFamily="34" charset="0"/>
              </a:rPr>
              <a:t>Route flapping có thể làm tê liệt một router với việc liên tục tính toán lại và cập nhật tuyến đường.</a:t>
            </a:r>
          </a:p>
          <a:p>
            <a:pPr>
              <a:lnSpc>
                <a:spcPct val="90000"/>
              </a:lnSpc>
            </a:pPr>
            <a:r>
              <a:rPr lang="en-US" altLang="en-US" sz="2000">
                <a:cs typeface="Arial" panose="020B0604020202020204" pitchFamily="34" charset="0"/>
              </a:rPr>
              <a:t>Tuy nhiên, việc cấu hình tóm tắt sẽ ngăn chặn tuyến đường chập chờn xuất phát từ RTC ảnh hưởng đến các router khác.</a:t>
            </a:r>
          </a:p>
          <a:p>
            <a:pPr>
              <a:lnSpc>
                <a:spcPct val="90000"/>
              </a:lnSpc>
            </a:pPr>
            <a:r>
              <a:rPr lang="en-US" altLang="en-US" sz="2000">
                <a:cs typeface="Arial" panose="020B0604020202020204" pitchFamily="34" charset="0"/>
              </a:rPr>
              <a:t>Việc đứt một mạng không làm mất hiệu lực tuyến đường tổng hợp đến supernet. </a:t>
            </a:r>
          </a:p>
          <a:p>
            <a:pPr>
              <a:lnSpc>
                <a:spcPct val="90000"/>
              </a:lnSpc>
            </a:pPr>
            <a:r>
              <a:rPr lang="en-US" altLang="en-US" sz="2000">
                <a:cs typeface="Arial" panose="020B0604020202020204" pitchFamily="34" charset="0"/>
              </a:rPr>
              <a:t>Trong khi RTC có thể bị bận bịu với việc giải quyết tuyến đường chập chờn của nó, RTZ, và tất cả upstream routers, là không biết về vấn đề phía dưới (downstream). </a:t>
            </a:r>
          </a:p>
          <a:p>
            <a:pPr>
              <a:lnSpc>
                <a:spcPct val="90000"/>
              </a:lnSpc>
            </a:pPr>
            <a:r>
              <a:rPr lang="en-US" altLang="en-US" sz="2000">
                <a:cs typeface="Arial" panose="020B0604020202020204" pitchFamily="34" charset="0"/>
              </a:rPr>
              <a:t>Sự tóm tắt tuyến đường cách ly hiệu quả cho các router khác về vấn đề route flapping.</a:t>
            </a:r>
            <a:endParaRPr lang="en-US" altLang="en-US" sz="2000"/>
          </a:p>
        </p:txBody>
      </p:sp>
      <p:grpSp>
        <p:nvGrpSpPr>
          <p:cNvPr id="574469" name="Group 7">
            <a:extLst>
              <a:ext uri="{FF2B5EF4-FFF2-40B4-BE49-F238E27FC236}">
                <a16:creationId xmlns:a16="http://schemas.microsoft.com/office/drawing/2014/main" id="{F068127A-F793-4222-817C-723F3612FCC4}"/>
              </a:ext>
            </a:extLst>
          </p:cNvPr>
          <p:cNvGrpSpPr>
            <a:grpSpLocks/>
          </p:cNvGrpSpPr>
          <p:nvPr/>
        </p:nvGrpSpPr>
        <p:grpSpPr bwMode="auto">
          <a:xfrm>
            <a:off x="3933825" y="180975"/>
            <a:ext cx="5210175" cy="2713038"/>
            <a:chOff x="2478" y="418"/>
            <a:chExt cx="3282" cy="1709"/>
          </a:xfrm>
        </p:grpSpPr>
        <p:pic>
          <p:nvPicPr>
            <p:cNvPr id="574470" name="Picture 4">
              <a:extLst>
                <a:ext uri="{FF2B5EF4-FFF2-40B4-BE49-F238E27FC236}">
                  <a16:creationId xmlns:a16="http://schemas.microsoft.com/office/drawing/2014/main" id="{E8200BB8-2F34-44E8-AB1B-1FC808FCF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8" y="418"/>
              <a:ext cx="3282" cy="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4471" name="Line 5">
              <a:extLst>
                <a:ext uri="{FF2B5EF4-FFF2-40B4-BE49-F238E27FC236}">
                  <a16:creationId xmlns:a16="http://schemas.microsoft.com/office/drawing/2014/main" id="{6AF7A752-F332-44CB-BAF6-CB4C5322033F}"/>
                </a:ext>
              </a:extLst>
            </p:cNvPr>
            <p:cNvSpPr>
              <a:spLocks noChangeShapeType="1"/>
            </p:cNvSpPr>
            <p:nvPr/>
          </p:nvSpPr>
          <p:spPr bwMode="auto">
            <a:xfrm>
              <a:off x="2766" y="1898"/>
              <a:ext cx="624" cy="48"/>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472" name="Line 6">
              <a:extLst>
                <a:ext uri="{FF2B5EF4-FFF2-40B4-BE49-F238E27FC236}">
                  <a16:creationId xmlns:a16="http://schemas.microsoft.com/office/drawing/2014/main" id="{A8A72EAF-B01B-4DD6-B7A4-D7EA72D33D9C}"/>
                </a:ext>
              </a:extLst>
            </p:cNvPr>
            <p:cNvSpPr>
              <a:spLocks noChangeShapeType="1"/>
            </p:cNvSpPr>
            <p:nvPr/>
          </p:nvSpPr>
          <p:spPr bwMode="auto">
            <a:xfrm flipV="1">
              <a:off x="2766" y="1898"/>
              <a:ext cx="624" cy="48"/>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42457456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Slide Number Placeholder 5">
            <a:extLst>
              <a:ext uri="{FF2B5EF4-FFF2-40B4-BE49-F238E27FC236}">
                <a16:creationId xmlns:a16="http://schemas.microsoft.com/office/drawing/2014/main" id="{307F8FDE-FC21-4DD6-884D-0E7B00FA0BF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6-</a:t>
            </a:r>
            <a:fld id="{F8E1417F-1E3F-40CC-88FA-BBF6D907F4C4}" type="slidenum">
              <a:rPr lang="en-US" altLang="en-US" sz="1400" smtClean="0"/>
              <a:pPr>
                <a:spcBef>
                  <a:spcPct val="0"/>
                </a:spcBef>
                <a:buClrTx/>
                <a:buSzTx/>
                <a:buFontTx/>
                <a:buNone/>
              </a:pPr>
              <a:t>99</a:t>
            </a:fld>
            <a:endParaRPr lang="en-US" altLang="en-US" sz="1400"/>
          </a:p>
        </p:txBody>
      </p:sp>
      <p:sp>
        <p:nvSpPr>
          <p:cNvPr id="556035" name="Rectangle 2">
            <a:extLst>
              <a:ext uri="{FF2B5EF4-FFF2-40B4-BE49-F238E27FC236}">
                <a16:creationId xmlns:a16="http://schemas.microsoft.com/office/drawing/2014/main" id="{A48D7D08-FE27-4600-82D9-609E194CAE54}"/>
              </a:ext>
            </a:extLst>
          </p:cNvPr>
          <p:cNvSpPr>
            <a:spLocks noGrp="1" noChangeArrowheads="1"/>
          </p:cNvSpPr>
          <p:nvPr>
            <p:ph type="title"/>
          </p:nvPr>
        </p:nvSpPr>
        <p:spPr>
          <a:xfrm>
            <a:off x="290513" y="228600"/>
            <a:ext cx="7808912" cy="1143000"/>
          </a:xfrm>
        </p:spPr>
        <p:txBody>
          <a:bodyPr/>
          <a:lstStyle/>
          <a:p>
            <a:r>
              <a:rPr lang="en-US" altLang="en-US"/>
              <a:t>Các giải pháp ngắn hạn: </a:t>
            </a:r>
            <a:br>
              <a:rPr lang="en-US" altLang="en-US"/>
            </a:br>
            <a:r>
              <a:rPr lang="en-US" altLang="en-US"/>
              <a:t>Sự cải tiến địa chỉ IPv4</a:t>
            </a:r>
          </a:p>
        </p:txBody>
      </p:sp>
      <p:sp>
        <p:nvSpPr>
          <p:cNvPr id="556036" name="Rectangle 3">
            <a:extLst>
              <a:ext uri="{FF2B5EF4-FFF2-40B4-BE49-F238E27FC236}">
                <a16:creationId xmlns:a16="http://schemas.microsoft.com/office/drawing/2014/main" id="{671858EF-443A-475B-B190-424B853C6B50}"/>
              </a:ext>
            </a:extLst>
          </p:cNvPr>
          <p:cNvSpPr>
            <a:spLocks noGrp="1" noChangeArrowheads="1"/>
          </p:cNvSpPr>
          <p:nvPr>
            <p:ph type="body" idx="1"/>
          </p:nvPr>
        </p:nvSpPr>
        <p:spPr>
          <a:xfrm>
            <a:off x="601663" y="1797050"/>
            <a:ext cx="7704137" cy="4386263"/>
          </a:xfrm>
        </p:spPr>
        <p:txBody>
          <a:bodyPr/>
          <a:lstStyle/>
          <a:p>
            <a:r>
              <a:rPr lang="en-US" altLang="en-US"/>
              <a:t>CIDR (Classless Inter-Domain Routing) – RFCs 1517, 1518, 1519, 1520</a:t>
            </a:r>
          </a:p>
          <a:p>
            <a:r>
              <a:rPr lang="en-US" altLang="en-US"/>
              <a:t>VLSM (Variable Length Subnet Mask) – RFC 1009</a:t>
            </a:r>
          </a:p>
          <a:p>
            <a:r>
              <a:rPr lang="en-US" altLang="en-US"/>
              <a:t>Private Addressing - RFC 1918</a:t>
            </a:r>
          </a:p>
          <a:p>
            <a:r>
              <a:rPr lang="en-US" altLang="en-US"/>
              <a:t>NAT/PAT (Network Address Translation / Port Address Translation) – RFCs 1631, 2663, 2993, 3022, 3027, 3235 </a:t>
            </a:r>
          </a:p>
        </p:txBody>
      </p:sp>
      <p:sp>
        <p:nvSpPr>
          <p:cNvPr id="556037" name="Rectangle 4">
            <a:extLst>
              <a:ext uri="{FF2B5EF4-FFF2-40B4-BE49-F238E27FC236}">
                <a16:creationId xmlns:a16="http://schemas.microsoft.com/office/drawing/2014/main" id="{65D006A8-A795-468E-9ADA-F0F574703EBF}"/>
              </a:ext>
            </a:extLst>
          </p:cNvPr>
          <p:cNvSpPr>
            <a:spLocks noChangeArrowheads="1"/>
          </p:cNvSpPr>
          <p:nvPr/>
        </p:nvSpPr>
        <p:spPr bwMode="auto">
          <a:xfrm>
            <a:off x="379413" y="2781300"/>
            <a:ext cx="8104187" cy="833438"/>
          </a:xfrm>
          <a:prstGeom prst="rect">
            <a:avLst/>
          </a:prstGeom>
          <a:noFill/>
          <a:ln w="317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lIns="73025" tIns="36512" rIns="73025" bIns="36512" anchor="ctr"/>
          <a:lstStyle>
            <a:lvl1pPr>
              <a:spcBef>
                <a:spcPct val="20000"/>
              </a:spcBef>
              <a:buClr>
                <a:schemeClr val="accent2"/>
              </a:buClr>
              <a:buSzPct val="85000"/>
              <a:buFont typeface="Wingdings" panose="05000000000000000000" pitchFamily="2" charset="2"/>
              <a:buChar char="q"/>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latin typeface="Times New Roman" panose="02020603050405020304" pitchFamily="18" charset="0"/>
            </a:endParaRPr>
          </a:p>
        </p:txBody>
      </p:sp>
    </p:spTree>
  </p:cSld>
  <p:clrMapOvr>
    <a:masterClrMapping/>
  </p:clrMapOvr>
  <p:transition>
    <p:randomBar dir="vert"/>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4254</TotalTime>
  <Words>16830</Words>
  <Application>Microsoft Office PowerPoint</Application>
  <PresentationFormat>On-screen Show (4:3)</PresentationFormat>
  <Paragraphs>2549</Paragraphs>
  <Slides>181</Slides>
  <Notes>124</Notes>
  <HiddenSlides>0</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5</vt:i4>
      </vt:variant>
      <vt:variant>
        <vt:lpstr>Slide Titles</vt:lpstr>
      </vt:variant>
      <vt:variant>
        <vt:i4>181</vt:i4>
      </vt:variant>
    </vt:vector>
  </HeadingPairs>
  <TitlesOfParts>
    <vt:vector size="205" baseType="lpstr">
      <vt:lpstr>Times New Roman</vt:lpstr>
      <vt:lpstr>Arial</vt:lpstr>
      <vt:lpstr>Comic Sans MS</vt:lpstr>
      <vt:lpstr>Wingdings</vt:lpstr>
      <vt:lpstr>ZapfDingbats</vt:lpstr>
      <vt:lpstr>Helvetica</vt:lpstr>
      <vt:lpstr>Times</vt:lpstr>
      <vt:lpstr>Microsoft Sans Serif</vt:lpstr>
      <vt:lpstr>Courier New</vt:lpstr>
      <vt:lpstr>TimesNewRoman</vt:lpstr>
      <vt:lpstr>Gulim</vt:lpstr>
      <vt:lpstr>Tahoma</vt:lpstr>
      <vt:lpstr>MS Mincho</vt:lpstr>
      <vt:lpstr>Symbol</vt:lpstr>
      <vt:lpstr>Monotype Sorts</vt:lpstr>
      <vt:lpstr>Verdana</vt:lpstr>
      <vt:lpstr>Arial Unicode MS</vt:lpstr>
      <vt:lpstr>Wingdings 3</vt:lpstr>
      <vt:lpstr>Default Design</vt:lpstr>
      <vt:lpstr>Microsoft Clip Gallery</vt:lpstr>
      <vt:lpstr>Microsoft Word Document</vt:lpstr>
      <vt:lpstr>Microsoft ClipArt Gallery</vt:lpstr>
      <vt:lpstr>Bitmap Image</vt:lpstr>
      <vt:lpstr>Microsoft Word Picture</vt:lpstr>
      <vt:lpstr>Chương 6: Tầng Mạng</vt:lpstr>
      <vt:lpstr>Chương 6 - Nội dung</vt:lpstr>
      <vt:lpstr>Các chức năng của tầng mạng</vt:lpstr>
      <vt:lpstr>Mô hình dịch vụ mạng</vt:lpstr>
      <vt:lpstr>Mạch ảo</vt:lpstr>
      <vt:lpstr>Mạch ảo: các giao thức báo hiệu</vt:lpstr>
      <vt:lpstr>Các mạng Datagram: mô hình Internet</vt:lpstr>
      <vt:lpstr>Chương 6 - Nội dung</vt:lpstr>
      <vt:lpstr>Định tuyến</vt:lpstr>
      <vt:lpstr>Phân loại các giải thuật định tuyến</vt:lpstr>
      <vt:lpstr>Chương 6 - Nội dung</vt:lpstr>
      <vt:lpstr>Định tuyến theo thứ bậc</vt:lpstr>
      <vt:lpstr>Định tuyến theo thứ bậc</vt:lpstr>
      <vt:lpstr>Intra-AS và Inter-AS routing</vt:lpstr>
      <vt:lpstr>Intra-AS và Inter-AS routing</vt:lpstr>
      <vt:lpstr>Chương 6 - Nội dung</vt:lpstr>
      <vt:lpstr>The Internet Network layer</vt:lpstr>
      <vt:lpstr>Định danh các nút trên mạng</vt:lpstr>
      <vt:lpstr>Địa chỉ:  Mạng &amp; Trạm</vt:lpstr>
      <vt:lpstr>Xác định lộ trình</vt:lpstr>
      <vt:lpstr>IP – Layer 3</vt:lpstr>
      <vt:lpstr>Giới thiệu về địa chỉ IPv4:</vt:lpstr>
      <vt:lpstr>Địa chỉ IP (tt)</vt:lpstr>
      <vt:lpstr>Địa chỉ IP (tt)</vt:lpstr>
      <vt:lpstr>Tính di động của máy tính</vt:lpstr>
      <vt:lpstr>Xem địa chỉ MAC và IP của máy tính?</vt:lpstr>
      <vt:lpstr>Cấu trúc địa chỉ IPv4</vt:lpstr>
      <vt:lpstr>Địa chỉ IP</vt:lpstr>
      <vt:lpstr>Địa chỉ IP</vt:lpstr>
      <vt:lpstr>Địa chỉ IP phân lớp</vt:lpstr>
      <vt:lpstr>Các lớp địa chỉ IPv4</vt:lpstr>
      <vt:lpstr>Mạng được xác định dựa vào giá trị của octet đầu tiên</vt:lpstr>
      <vt:lpstr>Các lớp địa chỉ IPv4 (tt.)</vt:lpstr>
      <vt:lpstr>Các lớp địa chỉ IP</vt:lpstr>
      <vt:lpstr>Địa chỉ lớp A</vt:lpstr>
      <vt:lpstr>Địa chỉ lớp B</vt:lpstr>
      <vt:lpstr>Địa chỉ lớp C</vt:lpstr>
      <vt:lpstr>PowerPoint Presentation</vt:lpstr>
      <vt:lpstr>PowerPoint Presentation</vt:lpstr>
      <vt:lpstr>PowerPoint Presentation</vt:lpstr>
      <vt:lpstr>PowerPoint Presentation</vt:lpstr>
      <vt:lpstr>Sự khủng hoảng địa chỉ IPv4</vt:lpstr>
      <vt:lpstr>Một giải pháp cho địa chỉ IPv4</vt:lpstr>
      <vt:lpstr>Giải pháp dài hạn: IPv6</vt:lpstr>
      <vt:lpstr>Các giải pháp ngắn hạn:  Sự cải tiến địa chỉ IPv4</vt:lpstr>
      <vt:lpstr>Mặt nạ mạng - Subnet Mask</vt:lpstr>
      <vt:lpstr>Sử dụng mặt nạ mạng – subnet mask</vt:lpstr>
      <vt:lpstr>Subnet Masks - Binary </vt:lpstr>
      <vt:lpstr>Subnet Masks – dưới dạng dấu chấm thập phân</vt:lpstr>
      <vt:lpstr>Subnet Masks – dotted decimal</vt:lpstr>
      <vt:lpstr>Tại sao cần đến mặt nạ mạng con: Số trạm trên mạng!</vt:lpstr>
      <vt:lpstr>Subnet:  255.0.0.0 (/8)</vt:lpstr>
      <vt:lpstr>Subnet:  255.255.0.0 (/16)</vt:lpstr>
      <vt:lpstr>Subnet:  255.255.255.0 (/24)</vt:lpstr>
      <vt:lpstr>Địa chỉ IP</vt:lpstr>
      <vt:lpstr>Địa chỉ IP (tt.)</vt:lpstr>
      <vt:lpstr>Địa chỉ: Mạng và Trạm</vt:lpstr>
      <vt:lpstr>Địa chỉ trạm Host Addresses</vt:lpstr>
      <vt:lpstr>Đánh địa chỉ cho các trạm</vt:lpstr>
      <vt:lpstr>Mặt nạ mạng con: Ranh giới</vt:lpstr>
      <vt:lpstr>Mặt nạ mạng con: Ranh giới</vt:lpstr>
      <vt:lpstr>Mặt nạ mạng con: Ranh giới</vt:lpstr>
      <vt:lpstr>Mặt nạ mạng con: Ranh giới</vt:lpstr>
      <vt:lpstr>Mặt nạ mạng con: Ranh giới</vt:lpstr>
      <vt:lpstr>Mặt nạ mạng con: Ranh giới</vt:lpstr>
      <vt:lpstr>Mạng con và Mặt nạ mạng con</vt:lpstr>
      <vt:lpstr>Subnetting (chia mạng con) là gì?</vt:lpstr>
      <vt:lpstr>Sự tương tự</vt:lpstr>
      <vt:lpstr>Sự tương tự</vt:lpstr>
      <vt:lpstr>PowerPoint Presentation</vt:lpstr>
      <vt:lpstr>Ví dụ về mạng con</vt:lpstr>
      <vt:lpstr>Ví dụ về mạng con</vt:lpstr>
      <vt:lpstr>Ví dụ về mạng con</vt:lpstr>
      <vt:lpstr>Ví dụ về mạng con</vt:lpstr>
      <vt:lpstr>PowerPoint Presentation</vt:lpstr>
      <vt:lpstr>PowerPoint Presentation</vt:lpstr>
      <vt:lpstr>PowerPoint Presentation</vt:lpstr>
      <vt:lpstr>PowerPoint Presentation</vt:lpstr>
      <vt:lpstr>PowerPoint Presentation</vt:lpstr>
      <vt:lpstr>PowerPoint Presentation</vt:lpstr>
      <vt:lpstr>Một số địa chỉ IP đặc biệt</vt:lpstr>
      <vt:lpstr>PowerPoint Presentation</vt:lpstr>
      <vt:lpstr>PowerPoint Presentation</vt:lpstr>
      <vt:lpstr>PowerPoint Presentation</vt:lpstr>
      <vt:lpstr>PowerPoint Presentation</vt:lpstr>
      <vt:lpstr>PowerPoint Presentation</vt:lpstr>
      <vt:lpstr>Các giải pháp ngắn hạn:  Sự cải tiến địa chỉ IPv4</vt:lpstr>
      <vt:lpstr>IP addressing: CIDR</vt:lpstr>
      <vt:lpstr>CIDR – Định tuyến liên vùng không phân lớp</vt:lpstr>
      <vt:lpstr>CIDR (Classless Inter-Domain Routing)</vt:lpstr>
      <vt:lpstr>PowerPoint Presentation</vt:lpstr>
      <vt:lpstr>CIDR (Classless Inter-Domain Routing)</vt:lpstr>
      <vt:lpstr>Ví dụ về Supernetting</vt:lpstr>
      <vt:lpstr>Ví dụ về Supernetting</vt:lpstr>
      <vt:lpstr>Các hạn chế của CIDR</vt:lpstr>
      <vt:lpstr>Các tuyến đường cụ thể và được tóm tắt:  Khớp nhiều bit nhất (Longest-bit Match)</vt:lpstr>
      <vt:lpstr>Ví dụ về tóm tắt tuyến đường (Summarizing Examples)</vt:lpstr>
      <vt:lpstr>Đường chập chờn (Route flapping)</vt:lpstr>
      <vt:lpstr>Các giải pháp ngắn hạn:  Sự cải tiến địa chỉ IPv4</vt:lpstr>
      <vt:lpstr>PowerPoint Presentation</vt:lpstr>
      <vt:lpstr>VLSM (Variable Length Subnet Mask)</vt:lpstr>
      <vt:lpstr>VLSM – Ví dụ đơn giản</vt:lpstr>
      <vt:lpstr>VLSM – Ví dụ đơn giản</vt:lpstr>
      <vt:lpstr>VLSM – Ví dụ đơn giản</vt:lpstr>
      <vt:lpstr>VLSM – Một ví dụ đơn giản</vt:lpstr>
      <vt:lpstr>Ví dụ khác về VLSM sử dụng /30 subnets</vt:lpstr>
      <vt:lpstr>PowerPoint Presentation</vt:lpstr>
      <vt:lpstr>PowerPoint Presentation</vt:lpstr>
      <vt:lpstr>Các lưu ý về VLSM</vt:lpstr>
      <vt:lpstr>Các giải pháp ngắn hạn:  Sự cải tiến địa chỉ IPv4</vt:lpstr>
      <vt:lpstr>Private IP addresses (RFC 1918)</vt:lpstr>
      <vt:lpstr>Các giải pháp ngắn hạn:  Sự cải tiến địa chỉ IPv4</vt:lpstr>
      <vt:lpstr>Dịch địa chỉ mạng - NAT</vt:lpstr>
      <vt:lpstr>Network Address Translation (NAT)</vt:lpstr>
      <vt:lpstr>NAT: Network Address Translation</vt:lpstr>
      <vt:lpstr>NAT: Network Address Translation</vt:lpstr>
      <vt:lpstr>NAT: Network Address Translation</vt:lpstr>
      <vt:lpstr>NAT: Network Address Translation</vt:lpstr>
      <vt:lpstr>NAT: Network Address Translation</vt:lpstr>
      <vt:lpstr>Làm thế nào để có một địa chỉ IP?</vt:lpstr>
      <vt:lpstr>Đánh địa chỉ IP tĩnh</vt:lpstr>
      <vt:lpstr>Đánh địa chỉ IP động</vt:lpstr>
      <vt:lpstr>Làm thế nào để có địa chỉ IP?</vt:lpstr>
      <vt:lpstr>Làm thế nào để có địa chỉ IP...</vt:lpstr>
      <vt:lpstr>Chương 6 - Nội dung</vt:lpstr>
      <vt:lpstr>Truyền một gói tin từ nguồn đến đích</vt:lpstr>
      <vt:lpstr>Truyền một gói tin từ nguồn đến đích</vt:lpstr>
      <vt:lpstr>Truyền một gói tin từ nguồn đến đích</vt:lpstr>
      <vt:lpstr>Truyền một gói tin từ nguồn đến đích</vt:lpstr>
      <vt:lpstr>Khuôn dạng của IP datagram IP datagram format</vt:lpstr>
      <vt:lpstr>PowerPoint Presentation</vt:lpstr>
      <vt:lpstr>PowerPoint Presentation</vt:lpstr>
      <vt:lpstr>Phần thông tin điều khiển của gói IP (tt.)</vt:lpstr>
      <vt:lpstr>PowerPoint Presentation</vt:lpstr>
      <vt:lpstr>Phân mảnh gói IP và ráp lại</vt:lpstr>
      <vt:lpstr>Phân mảnh gói IP và ráp lại (2)</vt:lpstr>
      <vt:lpstr>Phân mảnh gói IP và ráp lại (3)</vt:lpstr>
      <vt:lpstr>Phân mảnh gói IP và ráp lại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Giao thức thông điệp điều khiển của Internet Internet Control Message Protocol (ICMP)</vt:lpstr>
      <vt:lpstr>ICMP: Internet Control Message Protocol</vt:lpstr>
      <vt:lpstr>Vận chuyển thông điệp ICMP</vt:lpstr>
      <vt:lpstr>Sử dụng ICMP</vt:lpstr>
      <vt:lpstr>Ping: ICMP Echo Request  and Echo Reply</vt:lpstr>
      <vt:lpstr>Ping – A TCP/IP Application</vt:lpstr>
      <vt:lpstr>Traceroute – A TCP/IP Application</vt:lpstr>
      <vt:lpstr>Giao thức cấu hình host động DHCP: Dynamic Host Configuration Protocol</vt:lpstr>
      <vt:lpstr>Ví dụ về hoạt động của DHCP client-server</vt:lpstr>
      <vt:lpstr>Ví dụ về hoạt động của DHCP client-server</vt:lpstr>
      <vt:lpstr>DHCP</vt:lpstr>
      <vt:lpstr>DHCP – Lấy các thông tin mạng khác DHCP – Getting more than the IP Address</vt:lpstr>
      <vt:lpstr>Chương 6 - Nội dung</vt:lpstr>
      <vt:lpstr>Định tuyến trên Internet</vt:lpstr>
      <vt:lpstr>Hệ thống cấp bậc các AS của Internet  Internet AS Hierarchy</vt:lpstr>
      <vt:lpstr>Định tuyến bên trong hệ thống tự trị (Intra-AS Routing)</vt:lpstr>
      <vt:lpstr>RIP ( Routing Information Protocol)</vt:lpstr>
      <vt:lpstr>RIP: Example </vt:lpstr>
      <vt:lpstr>RIP: Example </vt:lpstr>
      <vt:lpstr>RIP: liên kết bị hỏng và sự khôi phục</vt:lpstr>
      <vt:lpstr>Tiến trình xây dựng bảng định tuyến của RIP</vt:lpstr>
      <vt:lpstr>Ví dụ về RIP Table</vt:lpstr>
      <vt:lpstr>Giao thức OSPF (Open Shortest Path First)</vt:lpstr>
      <vt:lpstr>Các tính năng “tiên tiến” của OSPF (không có trong RIP)</vt:lpstr>
      <vt:lpstr>OSPF có thứ bậc Hierarchical OSPF</vt:lpstr>
      <vt:lpstr>OSPF có thứ bậc</vt:lpstr>
      <vt:lpstr>Định tuyến giữa các AS trên Internet: BGP Inter-AS routing in the Internet: BGP</vt:lpstr>
      <vt:lpstr>Định tuyến giữa các AS trên Internet: BGP</vt:lpstr>
      <vt:lpstr>Định tuyến giữa các AS trên Internet: BGP</vt:lpstr>
      <vt:lpstr>BGP: kiểm soát ai gởi lưu lượng đến</vt:lpstr>
      <vt:lpstr>BGP: kiểm soát ai gởi lưu lượng đến (2)</vt:lpstr>
      <vt:lpstr>Hoạt động của BGP</vt:lpstr>
      <vt:lpstr>Các thông điệp BGP</vt:lpstr>
      <vt:lpstr>Tại sao có sự khác nhau về định tuyến giữa Intra-AS và Inter-AS? </vt:lpstr>
      <vt:lpstr>Tóm tắt chương 6:</vt:lpstr>
    </vt:vector>
  </TitlesOfParts>
  <Company>Nha Trang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Pham Van Nam</dc:creator>
  <cp:lastModifiedBy>PVNAMK19</cp:lastModifiedBy>
  <cp:revision>284</cp:revision>
  <cp:lastPrinted>2015-03-11T01:43:09Z</cp:lastPrinted>
  <dcterms:created xsi:type="dcterms:W3CDTF">1999-10-08T19:08:27Z</dcterms:created>
  <dcterms:modified xsi:type="dcterms:W3CDTF">2022-12-01T04:57:56Z</dcterms:modified>
</cp:coreProperties>
</file>